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32" r:id="rId3"/>
    <p:sldId id="333" r:id="rId4"/>
    <p:sldId id="318" r:id="rId5"/>
    <p:sldId id="303" r:id="rId6"/>
    <p:sldId id="304" r:id="rId7"/>
    <p:sldId id="30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55" autoAdjust="0"/>
    <p:restoredTop sz="94660"/>
  </p:normalViewPr>
  <p:slideViewPr>
    <p:cSldViewPr snapToGrid="0" showGuides="1">
      <p:cViewPr varScale="1">
        <p:scale>
          <a:sx n="111" d="100"/>
          <a:sy n="111" d="100"/>
        </p:scale>
        <p:origin x="132"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5D4BB-932A-49DB-A413-C1BD86A42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12445B-DBC3-4267-B4E1-1A1CD1D9D4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43FAB8-0290-4BCA-A3AB-AC7F2007C22C}"/>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5" name="Footer Placeholder 4">
            <a:extLst>
              <a:ext uri="{FF2B5EF4-FFF2-40B4-BE49-F238E27FC236}">
                <a16:creationId xmlns:a16="http://schemas.microsoft.com/office/drawing/2014/main" id="{AB8D989F-758A-4B45-BD76-42FD7E636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E1E59-0F5A-4B24-B606-BD18DA326534}"/>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406572950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43A67-823E-4B3C-BA56-1CDD75464B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F304F2-D09E-425F-AE1C-634ED97C9A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92912B-1890-45D7-9750-1F6FB2D6B086}"/>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5" name="Footer Placeholder 4">
            <a:extLst>
              <a:ext uri="{FF2B5EF4-FFF2-40B4-BE49-F238E27FC236}">
                <a16:creationId xmlns:a16="http://schemas.microsoft.com/office/drawing/2014/main" id="{CAE86CC5-4F50-4988-9229-02C752A35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E663B3-F521-402F-9A3E-8FA703E685C6}"/>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232614701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08182-52B0-4F5D-9DF4-059B05DD7A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55088C-077B-4C08-90A4-0F8FD3660E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43D8F-66CF-4800-9C4D-15AB83B25AF3}"/>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5" name="Footer Placeholder 4">
            <a:extLst>
              <a:ext uri="{FF2B5EF4-FFF2-40B4-BE49-F238E27FC236}">
                <a16:creationId xmlns:a16="http://schemas.microsoft.com/office/drawing/2014/main" id="{6272B797-E80B-40F4-8D12-9FD692E8F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EB6E99-501C-41B5-93AE-BE50C12026E0}"/>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206465196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5EB9E-237C-4A13-8B08-C01333147E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60FE15-78F7-4823-81BC-8FBDCD1BD2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266A4F-4A7F-4F0F-AA43-5CFDF2EA1245}"/>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5" name="Footer Placeholder 4">
            <a:extLst>
              <a:ext uri="{FF2B5EF4-FFF2-40B4-BE49-F238E27FC236}">
                <a16:creationId xmlns:a16="http://schemas.microsoft.com/office/drawing/2014/main" id="{D0B570DD-23C0-40B1-BD2B-17C34D5DB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AFC64-8A83-4D49-AC69-9CECDBC5554B}"/>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232469129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A9B4-C31A-4C99-9F31-BDC074584A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FFBFD6-168E-468D-9871-D5F2B709E5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61B88E-1E64-4FFD-9F01-38954F6545BC}"/>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5" name="Footer Placeholder 4">
            <a:extLst>
              <a:ext uri="{FF2B5EF4-FFF2-40B4-BE49-F238E27FC236}">
                <a16:creationId xmlns:a16="http://schemas.microsoft.com/office/drawing/2014/main" id="{AB5A4E95-1BFC-4433-BD4A-E1D4861B0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B8A3A-0C6C-4631-BF81-669A1CF67B0D}"/>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1940461824"/>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C0FDF-94D6-44C9-B937-5F5440C06D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E80B86-DE62-4C08-9D0D-C7B01E1BD9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F0CD6-4E0D-4F9D-B92C-44149402DE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A7CC9A-C21F-439D-AEA9-922C44A84246}"/>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6" name="Footer Placeholder 5">
            <a:extLst>
              <a:ext uri="{FF2B5EF4-FFF2-40B4-BE49-F238E27FC236}">
                <a16:creationId xmlns:a16="http://schemas.microsoft.com/office/drawing/2014/main" id="{102B52C7-6A82-4E53-BE47-979D1EEDBA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E355CA-3AE1-4A24-8C69-B12000720E3D}"/>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229087769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CB74A-C327-40DF-A5A8-D3201ABAE0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A896CD-4C1C-43C5-9945-5FA1561229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547953-0D12-4C15-B6C4-25E2EB06F8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0CA48E-371F-43F2-82D7-51AFDF7D83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E04CB7-4944-451A-A18E-D0E6363914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C593B7-CB16-41E3-B8E0-4C9A2E3AF394}"/>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8" name="Footer Placeholder 7">
            <a:extLst>
              <a:ext uri="{FF2B5EF4-FFF2-40B4-BE49-F238E27FC236}">
                <a16:creationId xmlns:a16="http://schemas.microsoft.com/office/drawing/2014/main" id="{AF9069E8-DE01-4090-8A7E-7D76CEF0E4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C81CBB-ACCF-41BB-9D84-9502C0722C9E}"/>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156704728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34D2E-9BCA-4FB8-9B23-995F54CB84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B8B990-0E91-46AA-9DF5-AFBF7962041B}"/>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4" name="Footer Placeholder 3">
            <a:extLst>
              <a:ext uri="{FF2B5EF4-FFF2-40B4-BE49-F238E27FC236}">
                <a16:creationId xmlns:a16="http://schemas.microsoft.com/office/drawing/2014/main" id="{6F10F16B-A73F-4F5A-A602-1AB33B3FC6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5119DC-2711-4518-85AF-365FA9D4877A}"/>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218936582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FF0BBE-FDA9-4B10-A720-939521A92C32}"/>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3" name="Footer Placeholder 2">
            <a:extLst>
              <a:ext uri="{FF2B5EF4-FFF2-40B4-BE49-F238E27FC236}">
                <a16:creationId xmlns:a16="http://schemas.microsoft.com/office/drawing/2014/main" id="{EE21BFA0-3FCD-4191-AF67-BA9F321677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D81C04-C415-47C9-9737-A786D268BA73}"/>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1013626309"/>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31123-5313-4E29-9B8E-6A015893A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05AFA8-3A64-4499-AF4E-E2F96AE03D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93501B-9160-4027-A56B-79291BB65F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DC971-D26C-40B4-A1E0-DE7CF3E4F926}"/>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6" name="Footer Placeholder 5">
            <a:extLst>
              <a:ext uri="{FF2B5EF4-FFF2-40B4-BE49-F238E27FC236}">
                <a16:creationId xmlns:a16="http://schemas.microsoft.com/office/drawing/2014/main" id="{910B2754-5007-40A9-9BE6-BF17EBFE21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D2D86F-B9EB-4B96-B3E3-BD070203E859}"/>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13129548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925EA-B461-4F24-9EB6-2310B697C4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0F9651-4397-4A8C-B329-EE95825E2A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6418DE-54AA-49DF-A70A-7C1716200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E1FFB5-D816-4CF8-BB79-A660DB291037}"/>
              </a:ext>
            </a:extLst>
          </p:cNvPr>
          <p:cNvSpPr>
            <a:spLocks noGrp="1"/>
          </p:cNvSpPr>
          <p:nvPr>
            <p:ph type="dt" sz="half" idx="10"/>
          </p:nvPr>
        </p:nvSpPr>
        <p:spPr/>
        <p:txBody>
          <a:bodyPr/>
          <a:lstStyle/>
          <a:p>
            <a:fld id="{3BD8D42C-3347-4081-B87F-F340D10BF480}" type="datetimeFigureOut">
              <a:rPr lang="en-US" smtClean="0"/>
              <a:t>2/14/2021</a:t>
            </a:fld>
            <a:endParaRPr lang="en-US"/>
          </a:p>
        </p:txBody>
      </p:sp>
      <p:sp>
        <p:nvSpPr>
          <p:cNvPr id="6" name="Footer Placeholder 5">
            <a:extLst>
              <a:ext uri="{FF2B5EF4-FFF2-40B4-BE49-F238E27FC236}">
                <a16:creationId xmlns:a16="http://schemas.microsoft.com/office/drawing/2014/main" id="{E7A6D37D-7EF2-4A45-8933-2AA4F5F6E5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F490A7-B3AB-4352-8A19-F8998FC8A714}"/>
              </a:ext>
            </a:extLst>
          </p:cNvPr>
          <p:cNvSpPr>
            <a:spLocks noGrp="1"/>
          </p:cNvSpPr>
          <p:nvPr>
            <p:ph type="sldNum" sz="quarter" idx="12"/>
          </p:nvPr>
        </p:nvSpPr>
        <p:spPr/>
        <p:txBody>
          <a:bodyPr/>
          <a:lstStyle/>
          <a:p>
            <a:fld id="{90CC33D2-9BCD-46EF-8810-42D693E15C59}" type="slidenum">
              <a:rPr lang="en-US" smtClean="0"/>
              <a:t>‹#›</a:t>
            </a:fld>
            <a:endParaRPr lang="en-US"/>
          </a:p>
        </p:txBody>
      </p:sp>
    </p:spTree>
    <p:extLst>
      <p:ext uri="{BB962C8B-B14F-4D97-AF65-F5344CB8AC3E}">
        <p14:creationId xmlns:p14="http://schemas.microsoft.com/office/powerpoint/2010/main" val="225538674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42F4E6-35CE-4101-A4FE-0232FBDF1C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7EA511-168B-489E-BA20-96D95A7944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8D91D-155D-4CDA-8B22-CDA04A0A5A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8D42C-3347-4081-B87F-F340D10BF480}" type="datetimeFigureOut">
              <a:rPr lang="en-US" smtClean="0"/>
              <a:t>2/14/2021</a:t>
            </a:fld>
            <a:endParaRPr lang="en-US"/>
          </a:p>
        </p:txBody>
      </p:sp>
      <p:sp>
        <p:nvSpPr>
          <p:cNvPr id="5" name="Footer Placeholder 4">
            <a:extLst>
              <a:ext uri="{FF2B5EF4-FFF2-40B4-BE49-F238E27FC236}">
                <a16:creationId xmlns:a16="http://schemas.microsoft.com/office/drawing/2014/main" id="{D09B1396-8CF8-45DF-8A58-64A5E66272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588C11-1E9B-47F1-9415-540DE10599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C33D2-9BCD-46EF-8810-42D693E15C59}" type="slidenum">
              <a:rPr lang="en-US" smtClean="0"/>
              <a:t>‹#›</a:t>
            </a:fld>
            <a:endParaRPr lang="en-US"/>
          </a:p>
        </p:txBody>
      </p:sp>
    </p:spTree>
    <p:extLst>
      <p:ext uri="{BB962C8B-B14F-4D97-AF65-F5344CB8AC3E}">
        <p14:creationId xmlns:p14="http://schemas.microsoft.com/office/powerpoint/2010/main" val="345545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book on a table&#10;&#10;Description automatically generated with medium confidence">
            <a:extLst>
              <a:ext uri="{FF2B5EF4-FFF2-40B4-BE49-F238E27FC236}">
                <a16:creationId xmlns:a16="http://schemas.microsoft.com/office/drawing/2014/main" id="{A348E104-88FE-43EF-945E-C6E9776F9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5"/>
            <a:ext cx="12192000" cy="6861675"/>
          </a:xfrm>
          <a:prstGeom prst="rect">
            <a:avLst/>
          </a:prstGeom>
          <a:ln w="76200">
            <a:solidFill>
              <a:srgbClr val="CC6600"/>
            </a:solidFill>
          </a:ln>
        </p:spPr>
      </p:pic>
      <p:sp>
        <p:nvSpPr>
          <p:cNvPr id="8" name="Rectangle 7">
            <a:extLst>
              <a:ext uri="{FF2B5EF4-FFF2-40B4-BE49-F238E27FC236}">
                <a16:creationId xmlns:a16="http://schemas.microsoft.com/office/drawing/2014/main" id="{A8945E8F-8130-498F-AEAE-1928CE7B983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CE770E3-F34F-46E7-87FF-08C5CB2C7508}"/>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12" name="TextBox 11">
            <a:extLst>
              <a:ext uri="{FF2B5EF4-FFF2-40B4-BE49-F238E27FC236}">
                <a16:creationId xmlns:a16="http://schemas.microsoft.com/office/drawing/2014/main" id="{510EAB9E-F135-468F-9464-2741C3B74F43}"/>
              </a:ext>
            </a:extLst>
          </p:cNvPr>
          <p:cNvSpPr txBox="1"/>
          <p:nvPr/>
        </p:nvSpPr>
        <p:spPr>
          <a:xfrm>
            <a:off x="419876" y="98252"/>
            <a:ext cx="11351623" cy="954107"/>
          </a:xfrm>
          <a:prstGeom prst="rect">
            <a:avLst/>
          </a:prstGeom>
          <a:noFill/>
        </p:spPr>
        <p:txBody>
          <a:bodyPr wrap="square" rtlCol="0">
            <a:spAutoFit/>
          </a:bodyPr>
          <a:lstStyle/>
          <a:p>
            <a:pPr algn="ctr"/>
            <a:r>
              <a:rPr lang="en-US" sz="2400" b="1" dirty="0">
                <a:ln w="12700">
                  <a:solidFill>
                    <a:srgbClr val="CC6600"/>
                  </a:solidFill>
                </a:ln>
                <a:solidFill>
                  <a:srgbClr val="FFFF00"/>
                </a:solidFill>
              </a:rPr>
              <a:t>…Praise thy name … for thy truth:</a:t>
            </a:r>
          </a:p>
          <a:p>
            <a:pPr algn="ctr"/>
            <a:r>
              <a:rPr lang="en-US" sz="3200" b="1" dirty="0">
                <a:ln w="12700">
                  <a:solidFill>
                    <a:srgbClr val="CC6600"/>
                  </a:solidFill>
                </a:ln>
                <a:solidFill>
                  <a:srgbClr val="FFFF00"/>
                </a:solidFill>
                <a:effectLst/>
              </a:rPr>
              <a:t>for Thou Hast Magnified Thy Word Above All Thy Name </a:t>
            </a:r>
          </a:p>
        </p:txBody>
      </p:sp>
      <p:sp>
        <p:nvSpPr>
          <p:cNvPr id="13" name="TextBox 12">
            <a:extLst>
              <a:ext uri="{FF2B5EF4-FFF2-40B4-BE49-F238E27FC236}">
                <a16:creationId xmlns:a16="http://schemas.microsoft.com/office/drawing/2014/main" id="{AB90A98B-265F-40BB-A5D7-30B91B64E1D6}"/>
              </a:ext>
            </a:extLst>
          </p:cNvPr>
          <p:cNvSpPr txBox="1"/>
          <p:nvPr/>
        </p:nvSpPr>
        <p:spPr>
          <a:xfrm>
            <a:off x="563572" y="4716770"/>
            <a:ext cx="3644536"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Rightly Dividing </a:t>
            </a:r>
          </a:p>
          <a:p>
            <a:pPr algn="ctr"/>
            <a:r>
              <a:rPr lang="en-US" sz="2400" b="1" dirty="0">
                <a:ln>
                  <a:solidFill>
                    <a:srgbClr val="CC6600"/>
                  </a:solidFill>
                </a:ln>
                <a:solidFill>
                  <a:srgbClr val="FFFF00"/>
                </a:solidFill>
                <a:effectLst/>
              </a:rPr>
              <a:t>the Word of Truth</a:t>
            </a:r>
          </a:p>
          <a:p>
            <a:pPr algn="ctr"/>
            <a:r>
              <a:rPr lang="en-US" sz="2400" b="1" dirty="0">
                <a:ln>
                  <a:solidFill>
                    <a:srgbClr val="CC6600"/>
                  </a:solidFill>
                </a:ln>
                <a:solidFill>
                  <a:srgbClr val="FFFF00"/>
                </a:solidFill>
                <a:effectLst/>
              </a:rPr>
              <a:t> by the Apostle Paul Only</a:t>
            </a:r>
          </a:p>
        </p:txBody>
      </p:sp>
      <p:sp>
        <p:nvSpPr>
          <p:cNvPr id="14" name="TextBox 13">
            <a:extLst>
              <a:ext uri="{FF2B5EF4-FFF2-40B4-BE49-F238E27FC236}">
                <a16:creationId xmlns:a16="http://schemas.microsoft.com/office/drawing/2014/main" id="{5D2A72FF-EA97-4B90-B1F2-160ABCD883C8}"/>
              </a:ext>
            </a:extLst>
          </p:cNvPr>
          <p:cNvSpPr txBox="1"/>
          <p:nvPr/>
        </p:nvSpPr>
        <p:spPr>
          <a:xfrm>
            <a:off x="8005665" y="4716770"/>
            <a:ext cx="3938144" cy="1200329"/>
          </a:xfrm>
          <a:prstGeom prst="rect">
            <a:avLst/>
          </a:prstGeom>
          <a:solidFill>
            <a:schemeClr val="tx1"/>
          </a:solidFill>
          <a:ln w="38100">
            <a:solidFill>
              <a:srgbClr val="CC6600"/>
            </a:solidFill>
          </a:ln>
        </p:spPr>
        <p:txBody>
          <a:bodyPr wrap="square" rtlCol="0">
            <a:spAutoFit/>
          </a:bodyPr>
          <a:lstStyle/>
          <a:p>
            <a:pPr algn="ctr"/>
            <a:r>
              <a:rPr lang="en-US" sz="2400" b="1" dirty="0">
                <a:ln>
                  <a:solidFill>
                    <a:srgbClr val="CC6600"/>
                  </a:solidFill>
                </a:ln>
                <a:solidFill>
                  <a:srgbClr val="FFFF00"/>
                </a:solidFill>
                <a:effectLst/>
              </a:rPr>
              <a:t>Bible Studies from the        Risen Saviour Jesus Christ </a:t>
            </a:r>
          </a:p>
          <a:p>
            <a:pPr algn="ctr"/>
            <a:r>
              <a:rPr lang="en-US" sz="2400" b="1" dirty="0">
                <a:ln>
                  <a:solidFill>
                    <a:srgbClr val="CC6600"/>
                  </a:solidFill>
                </a:ln>
                <a:solidFill>
                  <a:srgbClr val="FFFF00"/>
                </a:solidFill>
                <a:effectLst/>
              </a:rPr>
              <a:t>from a King James 1611 Bible</a:t>
            </a:r>
          </a:p>
        </p:txBody>
      </p:sp>
      <p:sp>
        <p:nvSpPr>
          <p:cNvPr id="15" name="TextBox 14">
            <a:extLst>
              <a:ext uri="{FF2B5EF4-FFF2-40B4-BE49-F238E27FC236}">
                <a16:creationId xmlns:a16="http://schemas.microsoft.com/office/drawing/2014/main" id="{BA58162D-B7AD-499F-8B73-03ACB3B601BA}"/>
              </a:ext>
            </a:extLst>
          </p:cNvPr>
          <p:cNvSpPr txBox="1"/>
          <p:nvPr/>
        </p:nvSpPr>
        <p:spPr>
          <a:xfrm>
            <a:off x="4474959" y="3997234"/>
            <a:ext cx="3265722" cy="1919865"/>
          </a:xfrm>
          <a:prstGeom prst="rect">
            <a:avLst/>
          </a:prstGeom>
          <a:solidFill>
            <a:schemeClr val="tx1"/>
          </a:solidFill>
          <a:ln w="76200">
            <a:solidFill>
              <a:srgbClr val="CC6600"/>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1572A9D2-EF91-424D-A362-E5912F492EED}"/>
              </a:ext>
            </a:extLst>
          </p:cNvPr>
          <p:cNvSpPr txBox="1"/>
          <p:nvPr/>
        </p:nvSpPr>
        <p:spPr>
          <a:xfrm>
            <a:off x="4575736"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A699544D-A904-48F5-99F0-E607EC695974}"/>
              </a:ext>
            </a:extLst>
          </p:cNvPr>
          <p:cNvSpPr txBox="1"/>
          <p:nvPr/>
        </p:nvSpPr>
        <p:spPr>
          <a:xfrm>
            <a:off x="237477" y="98252"/>
            <a:ext cx="6138908" cy="369332"/>
          </a:xfrm>
          <a:prstGeom prst="rect">
            <a:avLst/>
          </a:prstGeom>
          <a:noFill/>
        </p:spPr>
        <p:txBody>
          <a:bodyPr wrap="square">
            <a:spAutoFit/>
          </a:bodyPr>
          <a:lstStyle/>
          <a:p>
            <a:r>
              <a:rPr lang="en-US" b="1" dirty="0">
                <a:ln w="12700">
                  <a:solidFill>
                    <a:schemeClr val="bg1"/>
                  </a:solidFill>
                </a:ln>
                <a:solidFill>
                  <a:srgbClr val="0066CC"/>
                </a:solidFill>
              </a:rPr>
              <a:t>2021</a:t>
            </a:r>
            <a:endParaRPr lang="en-US" dirty="0"/>
          </a:p>
        </p:txBody>
      </p:sp>
      <p:sp>
        <p:nvSpPr>
          <p:cNvPr id="3" name="TextBox 2">
            <a:extLst>
              <a:ext uri="{FF2B5EF4-FFF2-40B4-BE49-F238E27FC236}">
                <a16:creationId xmlns:a16="http://schemas.microsoft.com/office/drawing/2014/main" id="{2741D317-029F-4CE6-963D-13D0DFAD0697}"/>
              </a:ext>
            </a:extLst>
          </p:cNvPr>
          <p:cNvSpPr txBox="1"/>
          <p:nvPr/>
        </p:nvSpPr>
        <p:spPr>
          <a:xfrm>
            <a:off x="2992130" y="1791194"/>
            <a:ext cx="6235467" cy="769441"/>
          </a:xfrm>
          <a:prstGeom prst="rect">
            <a:avLst/>
          </a:prstGeom>
          <a:noFill/>
        </p:spPr>
        <p:txBody>
          <a:bodyPr wrap="square" rtlCol="0">
            <a:spAutoFit/>
          </a:bodyPr>
          <a:lstStyle/>
          <a:p>
            <a:pPr algn="ctr"/>
            <a:r>
              <a:rPr lang="en-US" sz="4400" b="1" dirty="0">
                <a:ln>
                  <a:solidFill>
                    <a:srgbClr val="FFFF00"/>
                  </a:solidFill>
                </a:ln>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latin typeface="Rockwell Extra Bold" panose="02060903040505020403"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EAB4E8C2-B1D3-4B94-9CE7-F52A7A39B12D}"/>
              </a:ext>
            </a:extLst>
          </p:cNvPr>
          <p:cNvSpPr txBox="1"/>
          <p:nvPr/>
        </p:nvSpPr>
        <p:spPr>
          <a:xfrm>
            <a:off x="4045475" y="2631740"/>
            <a:ext cx="4101049" cy="1077218"/>
          </a:xfrm>
          <a:prstGeom prst="rect">
            <a:avLst/>
          </a:prstGeom>
          <a:solidFill>
            <a:schemeClr val="tx1"/>
          </a:solidFill>
          <a:ln w="28575">
            <a:solidFill>
              <a:srgbClr val="CC6600"/>
            </a:solidFill>
          </a:ln>
        </p:spPr>
        <p:txBody>
          <a:bodyPr wrap="square" rtlCol="0">
            <a:spAutoFit/>
          </a:bodyPr>
          <a:lstStyle/>
          <a:p>
            <a:pPr algn="ctr"/>
            <a:r>
              <a:rPr lang="en-US" sz="3200" b="1" dirty="0">
                <a:solidFill>
                  <a:srgbClr val="00B0F0"/>
                </a:solidFill>
                <a:effectLst/>
                <a:cs typeface="Times New Roman" panose="02020603050405020304" pitchFamily="18" charset="0"/>
              </a:rPr>
              <a:t>The Greatest of All Dispensations!</a:t>
            </a:r>
          </a:p>
        </p:txBody>
      </p:sp>
      <p:sp>
        <p:nvSpPr>
          <p:cNvPr id="2" name="TextBox 1">
            <a:extLst>
              <a:ext uri="{FF2B5EF4-FFF2-40B4-BE49-F238E27FC236}">
                <a16:creationId xmlns:a16="http://schemas.microsoft.com/office/drawing/2014/main" id="{01C42B16-37CF-44BE-8CF7-9B9571E89714}"/>
              </a:ext>
            </a:extLst>
          </p:cNvPr>
          <p:cNvSpPr txBox="1"/>
          <p:nvPr/>
        </p:nvSpPr>
        <p:spPr>
          <a:xfrm>
            <a:off x="4241565" y="1092611"/>
            <a:ext cx="3717451" cy="646331"/>
          </a:xfrm>
          <a:prstGeom prst="rect">
            <a:avLst/>
          </a:prstGeom>
          <a:solidFill>
            <a:schemeClr val="tx1"/>
          </a:solidFill>
          <a:ln w="28575">
            <a:solidFill>
              <a:srgbClr val="CC6600"/>
            </a:solidFill>
          </a:ln>
        </p:spPr>
        <p:txBody>
          <a:bodyPr wrap="square" rtlCol="0">
            <a:spAutoFit/>
          </a:bodyPr>
          <a:lstStyle/>
          <a:p>
            <a:pPr algn="ctr"/>
            <a:r>
              <a:rPr lang="en-US" b="1" dirty="0">
                <a:solidFill>
                  <a:srgbClr val="00B0F0"/>
                </a:solidFill>
                <a:effectLst/>
              </a:rPr>
              <a:t>Today’s </a:t>
            </a:r>
          </a:p>
          <a:p>
            <a:pPr algn="ctr"/>
            <a:r>
              <a:rPr lang="en-US" b="1" dirty="0">
                <a:solidFill>
                  <a:srgbClr val="00B0F0"/>
                </a:solidFill>
                <a:effectLst/>
              </a:rPr>
              <a:t>“</a:t>
            </a:r>
            <a:r>
              <a:rPr lang="en-US" b="1" i="1" dirty="0">
                <a:solidFill>
                  <a:srgbClr val="00B0F0"/>
                </a:solidFill>
                <a:effectLst/>
              </a:rPr>
              <a:t>Dispensation of the Grace of God”</a:t>
            </a:r>
            <a:endParaRPr lang="en-US" dirty="0">
              <a:effectLst/>
            </a:endParaRPr>
          </a:p>
        </p:txBody>
      </p:sp>
    </p:spTree>
    <p:extLst>
      <p:ext uri="{BB962C8B-B14F-4D97-AF65-F5344CB8AC3E}">
        <p14:creationId xmlns:p14="http://schemas.microsoft.com/office/powerpoint/2010/main" val="322621696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7993"/>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latin typeface="Lucida Fax" panose="02060602050505020204" pitchFamily="18" charset="0"/>
              </a:rPr>
              <a:t>Bonus In a Nutshell</a:t>
            </a:r>
          </a:p>
        </p:txBody>
      </p:sp>
      <p:pic>
        <p:nvPicPr>
          <p:cNvPr id="1030" name="Picture 6" descr="Image result for transparent nutshell clipart">
            <a:extLst>
              <a:ext uri="{FF2B5EF4-FFF2-40B4-BE49-F238E27FC236}">
                <a16:creationId xmlns:a16="http://schemas.microsoft.com/office/drawing/2014/main" id="{574F77D2-7E00-47C9-A9B7-F9D331268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29244" y="2154550"/>
            <a:ext cx="4960981" cy="50958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AC84A11-54C2-418B-A2F8-87532E18AD2E}"/>
              </a:ext>
            </a:extLst>
          </p:cNvPr>
          <p:cNvSpPr txBox="1"/>
          <p:nvPr/>
        </p:nvSpPr>
        <p:spPr>
          <a:xfrm>
            <a:off x="3530353" y="414900"/>
            <a:ext cx="5131293" cy="276999"/>
          </a:xfrm>
          <a:prstGeom prst="rect">
            <a:avLst/>
          </a:prstGeom>
          <a:noFill/>
        </p:spPr>
        <p:txBody>
          <a:bodyPr wrap="square" rtlCol="0">
            <a:spAutoFit/>
          </a:bodyPr>
          <a:lstStyle/>
          <a:p>
            <a:pPr algn="ctr"/>
            <a:r>
              <a:rPr lang="en-US" sz="1200" b="1" dirty="0">
                <a:latin typeface="Lucida Fax" panose="02060602050505020204" pitchFamily="18" charset="0"/>
              </a:rPr>
              <a:t>Today is ‘by far’ the greatest of all dispensations </a:t>
            </a:r>
          </a:p>
        </p:txBody>
      </p:sp>
      <p:sp>
        <p:nvSpPr>
          <p:cNvPr id="8" name="TextBox 7">
            <a:extLst>
              <a:ext uri="{FF2B5EF4-FFF2-40B4-BE49-F238E27FC236}">
                <a16:creationId xmlns:a16="http://schemas.microsoft.com/office/drawing/2014/main" id="{75E06124-DB44-42C3-9B12-82CA8BAB7069}"/>
              </a:ext>
            </a:extLst>
          </p:cNvPr>
          <p:cNvSpPr txBox="1"/>
          <p:nvPr/>
        </p:nvSpPr>
        <p:spPr>
          <a:xfrm>
            <a:off x="2138788" y="3346478"/>
            <a:ext cx="4960980" cy="1384995"/>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According as he hath chosen us in him </a:t>
            </a:r>
          </a:p>
          <a:p>
            <a:pPr algn="ctr"/>
            <a:r>
              <a:rPr lang="en-US" sz="1400" b="1" i="1" dirty="0">
                <a:solidFill>
                  <a:srgbClr val="CC6600"/>
                </a:solidFill>
                <a:latin typeface="Times New Roman" panose="02020603050405020304" pitchFamily="18" charset="0"/>
                <a:cs typeface="Times New Roman" panose="02020603050405020304" pitchFamily="18" charset="0"/>
              </a:rPr>
              <a:t>before the foundation of the world, </a:t>
            </a:r>
          </a:p>
          <a:p>
            <a:pPr algn="ctr"/>
            <a:r>
              <a:rPr lang="en-US" sz="1400" b="1" i="1" dirty="0">
                <a:solidFill>
                  <a:srgbClr val="CC6600"/>
                </a:solidFill>
                <a:latin typeface="Times New Roman" panose="02020603050405020304" pitchFamily="18" charset="0"/>
                <a:cs typeface="Times New Roman" panose="02020603050405020304" pitchFamily="18" charset="0"/>
              </a:rPr>
              <a:t>that we should be holy and without blame before him in love: </a:t>
            </a:r>
          </a:p>
          <a:p>
            <a:pPr algn="ctr"/>
            <a:r>
              <a:rPr lang="en-US" sz="1400" b="1" i="1" dirty="0">
                <a:solidFill>
                  <a:srgbClr val="CC6600"/>
                </a:solidFill>
                <a:latin typeface="Times New Roman" panose="02020603050405020304" pitchFamily="18" charset="0"/>
                <a:cs typeface="Times New Roman" panose="02020603050405020304" pitchFamily="18" charset="0"/>
              </a:rPr>
              <a:t>Having predestinated us unto the adoption of children </a:t>
            </a:r>
          </a:p>
          <a:p>
            <a:pPr algn="ctr"/>
            <a:r>
              <a:rPr lang="en-US" sz="1400" b="1" i="1" dirty="0">
                <a:solidFill>
                  <a:srgbClr val="CC6600"/>
                </a:solidFill>
                <a:latin typeface="Times New Roman" panose="02020603050405020304" pitchFamily="18" charset="0"/>
                <a:cs typeface="Times New Roman" panose="02020603050405020304" pitchFamily="18" charset="0"/>
              </a:rPr>
              <a:t>by Jesus Christ to himself, </a:t>
            </a:r>
          </a:p>
          <a:p>
            <a:pPr algn="ctr"/>
            <a:r>
              <a:rPr lang="en-US" sz="1400" b="1" i="1" dirty="0">
                <a:solidFill>
                  <a:srgbClr val="CC6600"/>
                </a:solidFill>
                <a:latin typeface="Times New Roman" panose="02020603050405020304" pitchFamily="18" charset="0"/>
                <a:cs typeface="Times New Roman" panose="02020603050405020304" pitchFamily="18" charset="0"/>
              </a:rPr>
              <a:t>according to the good pleasure of his will, </a:t>
            </a:r>
            <a:r>
              <a:rPr lang="en-US" sz="1100" b="1" dirty="0">
                <a:solidFill>
                  <a:srgbClr val="FF0000"/>
                </a:solidFill>
                <a:latin typeface="Times New Roman" panose="02020603050405020304" pitchFamily="18" charset="0"/>
                <a:cs typeface="Times New Roman" panose="02020603050405020304" pitchFamily="18" charset="0"/>
              </a:rPr>
              <a:t>Ephesians 1:4,5</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99B7A0C-11D0-43E4-95E8-19D62B2C6250}"/>
              </a:ext>
            </a:extLst>
          </p:cNvPr>
          <p:cNvSpPr txBox="1"/>
          <p:nvPr/>
        </p:nvSpPr>
        <p:spPr>
          <a:xfrm>
            <a:off x="8370287" y="169"/>
            <a:ext cx="3829234" cy="1815882"/>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Be not thou therefore ashamed of the testimony of our Lord, nor of me his prisoner: but be thou partaker of the afflictions of the gospel according to the power of God; Who hath saved us, and called us with an holy calling, not according to our works, but according to his own purpose and grace, which was given us in Christ Jesus before the world began, </a:t>
            </a:r>
          </a:p>
        </p:txBody>
      </p:sp>
      <p:sp>
        <p:nvSpPr>
          <p:cNvPr id="10" name="TextBox 9">
            <a:extLst>
              <a:ext uri="{FF2B5EF4-FFF2-40B4-BE49-F238E27FC236}">
                <a16:creationId xmlns:a16="http://schemas.microsoft.com/office/drawing/2014/main" id="{A3B27848-570B-46B0-9238-0B0006FF60D1}"/>
              </a:ext>
            </a:extLst>
          </p:cNvPr>
          <p:cNvSpPr txBox="1"/>
          <p:nvPr/>
        </p:nvSpPr>
        <p:spPr>
          <a:xfrm>
            <a:off x="9273554" y="1502090"/>
            <a:ext cx="2862224" cy="1815882"/>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         But is now made manifest by the appearing of our Saviour Jesus Christ, who hath abolished death, and hath brought life and immortality to light through the gospel: Whereunto I am appointed a preacher, and an apostle, and a teacher of the Gentiles. </a:t>
            </a:r>
            <a:r>
              <a:rPr lang="en-US" sz="1100" b="1" dirty="0">
                <a:solidFill>
                  <a:srgbClr val="FF0000"/>
                </a:solidFill>
                <a:latin typeface="Times New Roman" panose="02020603050405020304" pitchFamily="18" charset="0"/>
                <a:cs typeface="Times New Roman" panose="02020603050405020304" pitchFamily="18" charset="0"/>
              </a:rPr>
              <a:t>II Tim 1:8-11</a:t>
            </a:r>
            <a:endParaRPr lang="en-US" sz="1200" dirty="0">
              <a:solidFill>
                <a:srgbClr val="FF0000"/>
              </a:solidFill>
            </a:endParaRPr>
          </a:p>
        </p:txBody>
      </p:sp>
      <p:sp>
        <p:nvSpPr>
          <p:cNvPr id="11" name="TextBox 10">
            <a:extLst>
              <a:ext uri="{FF2B5EF4-FFF2-40B4-BE49-F238E27FC236}">
                <a16:creationId xmlns:a16="http://schemas.microsoft.com/office/drawing/2014/main" id="{23E042C5-30F5-4868-9B73-DD463156ECCF}"/>
              </a:ext>
            </a:extLst>
          </p:cNvPr>
          <p:cNvSpPr txBox="1"/>
          <p:nvPr/>
        </p:nvSpPr>
        <p:spPr>
          <a:xfrm>
            <a:off x="98335" y="183347"/>
            <a:ext cx="3417224" cy="1384995"/>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Paul, a servant of God, and an apostle of Jesus Christ, according to the faith of God's elect, and the acknowledging of the truth which is after godliness; In hope of eternal life, which God, that cannot lie, promised before the world began; </a:t>
            </a:r>
            <a:r>
              <a:rPr lang="en-US" sz="1100" b="1" dirty="0">
                <a:solidFill>
                  <a:srgbClr val="FF0000"/>
                </a:solidFill>
                <a:latin typeface="Times New Roman" panose="02020603050405020304" pitchFamily="18" charset="0"/>
                <a:cs typeface="Times New Roman" panose="02020603050405020304" pitchFamily="18" charset="0"/>
              </a:rPr>
              <a:t>Titus 1:1,2</a:t>
            </a:r>
          </a:p>
        </p:txBody>
      </p:sp>
      <p:sp>
        <p:nvSpPr>
          <p:cNvPr id="12" name="TextBox 11">
            <a:extLst>
              <a:ext uri="{FF2B5EF4-FFF2-40B4-BE49-F238E27FC236}">
                <a16:creationId xmlns:a16="http://schemas.microsoft.com/office/drawing/2014/main" id="{7F05F2A3-D1CD-49ED-A53D-B69BE0698644}"/>
              </a:ext>
            </a:extLst>
          </p:cNvPr>
          <p:cNvSpPr txBox="1"/>
          <p:nvPr/>
        </p:nvSpPr>
        <p:spPr>
          <a:xfrm>
            <a:off x="81259" y="1616485"/>
            <a:ext cx="2907918" cy="1123384"/>
          </a:xfrm>
          <a:prstGeom prst="rect">
            <a:avLst/>
          </a:prstGeom>
          <a:noFill/>
        </p:spPr>
        <p:txBody>
          <a:bodyPr wrap="square" rtlCol="0">
            <a:spAutoFit/>
          </a:bodyPr>
          <a:lstStyle/>
          <a:p>
            <a:r>
              <a:rPr lang="en-US" sz="1400" b="1" i="1" dirty="0">
                <a:solidFill>
                  <a:srgbClr val="CC6600"/>
                </a:solidFill>
                <a:latin typeface="Times New Roman" panose="02020603050405020304" pitchFamily="18" charset="0"/>
                <a:cs typeface="Times New Roman" panose="02020603050405020304" pitchFamily="18" charset="0"/>
              </a:rPr>
              <a:t>But we speak the wisdom of God in a mystery, even the hidden wisdom, which God ordained before the world unto our glory: </a:t>
            </a:r>
          </a:p>
          <a:p>
            <a:r>
              <a:rPr lang="en-US" sz="1100" b="1" dirty="0">
                <a:solidFill>
                  <a:srgbClr val="FF0000"/>
                </a:solidFill>
                <a:latin typeface="Times New Roman" panose="02020603050405020304" pitchFamily="18" charset="0"/>
                <a:cs typeface="Times New Roman" panose="02020603050405020304" pitchFamily="18" charset="0"/>
              </a:rPr>
              <a:t>I Corinthians 2:7</a:t>
            </a:r>
          </a:p>
        </p:txBody>
      </p:sp>
      <p:sp>
        <p:nvSpPr>
          <p:cNvPr id="13" name="TextBox 12">
            <a:extLst>
              <a:ext uri="{FF2B5EF4-FFF2-40B4-BE49-F238E27FC236}">
                <a16:creationId xmlns:a16="http://schemas.microsoft.com/office/drawing/2014/main" id="{B522C2B8-BBD7-4530-9240-7862CEACA762}"/>
              </a:ext>
            </a:extLst>
          </p:cNvPr>
          <p:cNvSpPr txBox="1"/>
          <p:nvPr/>
        </p:nvSpPr>
        <p:spPr>
          <a:xfrm>
            <a:off x="3848775" y="972583"/>
            <a:ext cx="4521512" cy="738664"/>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That in the dispensation of the fulness of times he might gather together in one all things in Christ, both which are in heaven, and which are on earth; even in him: </a:t>
            </a:r>
            <a:r>
              <a:rPr lang="en-US" sz="1100" b="1" dirty="0">
                <a:solidFill>
                  <a:srgbClr val="FF0000"/>
                </a:solidFill>
                <a:latin typeface="Times New Roman" panose="02020603050405020304" pitchFamily="18" charset="0"/>
                <a:cs typeface="Times New Roman" panose="02020603050405020304" pitchFamily="18" charset="0"/>
              </a:rPr>
              <a:t>Eph 1:10 </a:t>
            </a:r>
          </a:p>
        </p:txBody>
      </p:sp>
      <p:sp>
        <p:nvSpPr>
          <p:cNvPr id="14" name="TextBox 13">
            <a:extLst>
              <a:ext uri="{FF2B5EF4-FFF2-40B4-BE49-F238E27FC236}">
                <a16:creationId xmlns:a16="http://schemas.microsoft.com/office/drawing/2014/main" id="{CEEE427B-4E06-4166-B44E-122A48F29E2D}"/>
              </a:ext>
            </a:extLst>
          </p:cNvPr>
          <p:cNvSpPr txBox="1"/>
          <p:nvPr/>
        </p:nvSpPr>
        <p:spPr>
          <a:xfrm>
            <a:off x="5212640" y="661492"/>
            <a:ext cx="1766717" cy="276999"/>
          </a:xfrm>
          <a:prstGeom prst="rect">
            <a:avLst/>
          </a:prstGeom>
          <a:noFill/>
        </p:spPr>
        <p:txBody>
          <a:bodyPr wrap="square" rtlCol="0">
            <a:spAutoFit/>
          </a:bodyPr>
          <a:lstStyle/>
          <a:p>
            <a:pPr algn="ctr"/>
            <a:r>
              <a:rPr lang="en-US" sz="1200" b="1" dirty="0"/>
              <a:t>…for now, anyway!</a:t>
            </a:r>
          </a:p>
        </p:txBody>
      </p:sp>
      <p:sp>
        <p:nvSpPr>
          <p:cNvPr id="15" name="TextBox 14">
            <a:extLst>
              <a:ext uri="{FF2B5EF4-FFF2-40B4-BE49-F238E27FC236}">
                <a16:creationId xmlns:a16="http://schemas.microsoft.com/office/drawing/2014/main" id="{E30AEFD7-0B3E-40F7-B2D6-4A88CB6246DF}"/>
              </a:ext>
            </a:extLst>
          </p:cNvPr>
          <p:cNvSpPr txBox="1"/>
          <p:nvPr/>
        </p:nvSpPr>
        <p:spPr>
          <a:xfrm>
            <a:off x="3482758" y="2598479"/>
            <a:ext cx="5661768" cy="738664"/>
          </a:xfrm>
          <a:prstGeom prst="rect">
            <a:avLst/>
          </a:prstGeom>
          <a:noFill/>
        </p:spPr>
        <p:txBody>
          <a:bodyPr wrap="square" rtlCol="0">
            <a:spAutoFit/>
          </a:bodyPr>
          <a:lstStyle/>
          <a:p>
            <a:pPr algn="just"/>
            <a:r>
              <a:rPr lang="en-US" sz="1400" b="1" i="1" dirty="0">
                <a:solidFill>
                  <a:srgbClr val="CC6600"/>
                </a:solidFill>
                <a:latin typeface="Times New Roman" panose="02020603050405020304" pitchFamily="18" charset="0"/>
                <a:cs typeface="Times New Roman" panose="02020603050405020304" pitchFamily="18" charset="0"/>
              </a:rPr>
              <a:t>For I would not, brethren, that ye should be ignorant of this mystery, lest ye should be wise in your own conceits; that blindness in part is happened to Israel, until the fulness of the Gentiles be come in. </a:t>
            </a:r>
            <a:r>
              <a:rPr lang="en-US" sz="1100" b="1" dirty="0">
                <a:solidFill>
                  <a:srgbClr val="FF0000"/>
                </a:solidFill>
                <a:latin typeface="Times New Roman" panose="02020603050405020304" pitchFamily="18" charset="0"/>
                <a:cs typeface="Times New Roman" panose="02020603050405020304" pitchFamily="18" charset="0"/>
              </a:rPr>
              <a:t>Romans 11:25 </a:t>
            </a:r>
          </a:p>
        </p:txBody>
      </p:sp>
      <p:sp>
        <p:nvSpPr>
          <p:cNvPr id="19" name="TextBox 18">
            <a:extLst>
              <a:ext uri="{FF2B5EF4-FFF2-40B4-BE49-F238E27FC236}">
                <a16:creationId xmlns:a16="http://schemas.microsoft.com/office/drawing/2014/main" id="{8BF925AF-FBBC-468B-98C9-665117309D5D}"/>
              </a:ext>
            </a:extLst>
          </p:cNvPr>
          <p:cNvSpPr txBox="1"/>
          <p:nvPr/>
        </p:nvSpPr>
        <p:spPr>
          <a:xfrm>
            <a:off x="4183792" y="4764567"/>
            <a:ext cx="3430265" cy="1769715"/>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But we are bound to give thanks alway </a:t>
            </a:r>
          </a:p>
          <a:p>
            <a:pPr algn="ctr"/>
            <a:r>
              <a:rPr lang="en-US" sz="1400" b="1" i="1" dirty="0">
                <a:solidFill>
                  <a:srgbClr val="CC6600"/>
                </a:solidFill>
                <a:latin typeface="Times New Roman" panose="02020603050405020304" pitchFamily="18" charset="0"/>
                <a:cs typeface="Times New Roman" panose="02020603050405020304" pitchFamily="18" charset="0"/>
              </a:rPr>
              <a:t>to God for you, </a:t>
            </a:r>
          </a:p>
          <a:p>
            <a:pPr algn="ctr"/>
            <a:r>
              <a:rPr lang="en-US" sz="1400" b="1" i="1" dirty="0">
                <a:solidFill>
                  <a:srgbClr val="CC6600"/>
                </a:solidFill>
                <a:latin typeface="Times New Roman" panose="02020603050405020304" pitchFamily="18" charset="0"/>
                <a:cs typeface="Times New Roman" panose="02020603050405020304" pitchFamily="18" charset="0"/>
              </a:rPr>
              <a:t>brethren beloved of the Lord, </a:t>
            </a:r>
          </a:p>
          <a:p>
            <a:pPr algn="ctr"/>
            <a:r>
              <a:rPr lang="en-US" sz="1400" b="1" i="1" dirty="0">
                <a:solidFill>
                  <a:srgbClr val="CC6600"/>
                </a:solidFill>
                <a:latin typeface="Times New Roman" panose="02020603050405020304" pitchFamily="18" charset="0"/>
                <a:cs typeface="Times New Roman" panose="02020603050405020304" pitchFamily="18" charset="0"/>
              </a:rPr>
              <a:t>because God hath from the beginning </a:t>
            </a:r>
          </a:p>
          <a:p>
            <a:pPr algn="ctr"/>
            <a:r>
              <a:rPr lang="en-US" sz="1400" b="1" i="1" dirty="0">
                <a:solidFill>
                  <a:srgbClr val="CC6600"/>
                </a:solidFill>
                <a:latin typeface="Times New Roman" panose="02020603050405020304" pitchFamily="18" charset="0"/>
                <a:cs typeface="Times New Roman" panose="02020603050405020304" pitchFamily="18" charset="0"/>
              </a:rPr>
              <a:t>chosen you to salvation </a:t>
            </a:r>
          </a:p>
          <a:p>
            <a:pPr algn="ctr"/>
            <a:r>
              <a:rPr lang="en-US" sz="1400" b="1" i="1" dirty="0">
                <a:solidFill>
                  <a:srgbClr val="CC6600"/>
                </a:solidFill>
                <a:latin typeface="Times New Roman" panose="02020603050405020304" pitchFamily="18" charset="0"/>
                <a:cs typeface="Times New Roman" panose="02020603050405020304" pitchFamily="18" charset="0"/>
              </a:rPr>
              <a:t>through sanctification of the Spirit </a:t>
            </a:r>
          </a:p>
          <a:p>
            <a:pPr algn="ctr"/>
            <a:r>
              <a:rPr lang="en-US" sz="1400" b="1" i="1" dirty="0">
                <a:solidFill>
                  <a:srgbClr val="CC6600"/>
                </a:solidFill>
                <a:latin typeface="Times New Roman" panose="02020603050405020304" pitchFamily="18" charset="0"/>
                <a:cs typeface="Times New Roman" panose="02020603050405020304" pitchFamily="18" charset="0"/>
              </a:rPr>
              <a:t>and belief of the truth: </a:t>
            </a:r>
          </a:p>
          <a:p>
            <a:pPr algn="ctr"/>
            <a:r>
              <a:rPr lang="en-US" sz="1100" b="1" dirty="0">
                <a:solidFill>
                  <a:srgbClr val="FF0000"/>
                </a:solidFill>
                <a:latin typeface="Times New Roman" panose="02020603050405020304" pitchFamily="18" charset="0"/>
                <a:cs typeface="Times New Roman" panose="02020603050405020304" pitchFamily="18" charset="0"/>
              </a:rPr>
              <a:t>II Thessalonians 2:13</a:t>
            </a:r>
          </a:p>
        </p:txBody>
      </p:sp>
      <p:sp>
        <p:nvSpPr>
          <p:cNvPr id="20" name="TextBox 19">
            <a:extLst>
              <a:ext uri="{FF2B5EF4-FFF2-40B4-BE49-F238E27FC236}">
                <a16:creationId xmlns:a16="http://schemas.microsoft.com/office/drawing/2014/main" id="{AD764058-0EC8-4B4D-AE7F-9E1957DD2621}"/>
              </a:ext>
            </a:extLst>
          </p:cNvPr>
          <p:cNvSpPr txBox="1"/>
          <p:nvPr/>
        </p:nvSpPr>
        <p:spPr>
          <a:xfrm>
            <a:off x="7022239" y="3348774"/>
            <a:ext cx="5171365" cy="1169551"/>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Having made known unto us the mystery of his will, </a:t>
            </a:r>
          </a:p>
          <a:p>
            <a:pPr algn="ctr"/>
            <a:r>
              <a:rPr lang="en-US" sz="1400" b="1" i="1" dirty="0">
                <a:solidFill>
                  <a:srgbClr val="CC6600"/>
                </a:solidFill>
                <a:latin typeface="Times New Roman" panose="02020603050405020304" pitchFamily="18" charset="0"/>
                <a:cs typeface="Times New Roman" panose="02020603050405020304" pitchFamily="18" charset="0"/>
              </a:rPr>
              <a:t>according to his good pleasure which he hath purposed in himself: </a:t>
            </a:r>
          </a:p>
          <a:p>
            <a:pPr algn="ctr"/>
            <a:r>
              <a:rPr lang="en-US" sz="1400" b="1" i="1" dirty="0">
                <a:solidFill>
                  <a:srgbClr val="CC6600"/>
                </a:solidFill>
                <a:latin typeface="Times New Roman" panose="02020603050405020304" pitchFamily="18" charset="0"/>
                <a:cs typeface="Times New Roman" panose="02020603050405020304" pitchFamily="18" charset="0"/>
              </a:rPr>
              <a:t>That in the dispensation of the fulness of times </a:t>
            </a:r>
          </a:p>
          <a:p>
            <a:pPr algn="ctr"/>
            <a:r>
              <a:rPr lang="en-US" sz="1400" b="1" i="1" dirty="0">
                <a:solidFill>
                  <a:srgbClr val="CC6600"/>
                </a:solidFill>
                <a:latin typeface="Times New Roman" panose="02020603050405020304" pitchFamily="18" charset="0"/>
                <a:cs typeface="Times New Roman" panose="02020603050405020304" pitchFamily="18" charset="0"/>
              </a:rPr>
              <a:t>he might gather together in one all things in Christ, </a:t>
            </a:r>
          </a:p>
          <a:p>
            <a:pPr algn="ctr"/>
            <a:r>
              <a:rPr lang="en-US" sz="1400" b="1" i="1" dirty="0">
                <a:solidFill>
                  <a:srgbClr val="CC6600"/>
                </a:solidFill>
                <a:latin typeface="Times New Roman" panose="02020603050405020304" pitchFamily="18" charset="0"/>
                <a:cs typeface="Times New Roman" panose="02020603050405020304" pitchFamily="18" charset="0"/>
              </a:rPr>
              <a:t>both which are in heaven, and which are on earth; even in him: </a:t>
            </a:r>
          </a:p>
        </p:txBody>
      </p:sp>
      <p:sp>
        <p:nvSpPr>
          <p:cNvPr id="21" name="TextBox 20">
            <a:extLst>
              <a:ext uri="{FF2B5EF4-FFF2-40B4-BE49-F238E27FC236}">
                <a16:creationId xmlns:a16="http://schemas.microsoft.com/office/drawing/2014/main" id="{736C7191-4BC0-4130-9E46-E21CB2C08700}"/>
              </a:ext>
            </a:extLst>
          </p:cNvPr>
          <p:cNvSpPr txBox="1"/>
          <p:nvPr/>
        </p:nvSpPr>
        <p:spPr>
          <a:xfrm>
            <a:off x="7372785" y="4440405"/>
            <a:ext cx="4360536" cy="2462213"/>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In whom also we have obtained an inheritance, </a:t>
            </a:r>
          </a:p>
          <a:p>
            <a:pPr algn="ctr"/>
            <a:r>
              <a:rPr lang="en-US" sz="1400" b="1" i="1" dirty="0">
                <a:solidFill>
                  <a:srgbClr val="CC6600"/>
                </a:solidFill>
                <a:latin typeface="Times New Roman" panose="02020603050405020304" pitchFamily="18" charset="0"/>
                <a:cs typeface="Times New Roman" panose="02020603050405020304" pitchFamily="18" charset="0"/>
              </a:rPr>
              <a:t>being predestinated according to the purpose of him who worketh all things after the counsel of his own will: </a:t>
            </a:r>
          </a:p>
          <a:p>
            <a:pPr algn="ctr"/>
            <a:r>
              <a:rPr lang="en-US" sz="1400" b="1" i="1" dirty="0">
                <a:solidFill>
                  <a:srgbClr val="CC6600"/>
                </a:solidFill>
                <a:latin typeface="Times New Roman" panose="02020603050405020304" pitchFamily="18" charset="0"/>
                <a:cs typeface="Times New Roman" panose="02020603050405020304" pitchFamily="18" charset="0"/>
              </a:rPr>
              <a:t>That we should be to the praise of his glory, </a:t>
            </a:r>
          </a:p>
          <a:p>
            <a:pPr algn="ctr"/>
            <a:r>
              <a:rPr lang="en-US" sz="1400" b="1" i="1" dirty="0">
                <a:solidFill>
                  <a:srgbClr val="CC6600"/>
                </a:solidFill>
                <a:latin typeface="Times New Roman" panose="02020603050405020304" pitchFamily="18" charset="0"/>
                <a:cs typeface="Times New Roman" panose="02020603050405020304" pitchFamily="18" charset="0"/>
              </a:rPr>
              <a:t>who first trusted in Christ.</a:t>
            </a:r>
          </a:p>
          <a:p>
            <a:pPr algn="ctr"/>
            <a:r>
              <a:rPr lang="en-US" sz="1400" b="1" i="1" dirty="0">
                <a:solidFill>
                  <a:srgbClr val="CC6600"/>
                </a:solidFill>
                <a:latin typeface="Times New Roman" panose="02020603050405020304" pitchFamily="18" charset="0"/>
                <a:cs typeface="Times New Roman" panose="02020603050405020304" pitchFamily="18" charset="0"/>
              </a:rPr>
              <a:t>In whom ye also trusted, </a:t>
            </a:r>
          </a:p>
          <a:p>
            <a:pPr algn="ctr"/>
            <a:r>
              <a:rPr lang="en-US" sz="1400" b="1" i="1" dirty="0">
                <a:solidFill>
                  <a:srgbClr val="CC6600"/>
                </a:solidFill>
                <a:latin typeface="Times New Roman" panose="02020603050405020304" pitchFamily="18" charset="0"/>
                <a:cs typeface="Times New Roman" panose="02020603050405020304" pitchFamily="18" charset="0"/>
              </a:rPr>
              <a:t>after that ye heard the word of truth, </a:t>
            </a:r>
          </a:p>
          <a:p>
            <a:pPr algn="ctr"/>
            <a:r>
              <a:rPr lang="en-US" sz="1400" b="1" i="1" dirty="0">
                <a:solidFill>
                  <a:srgbClr val="CC6600"/>
                </a:solidFill>
                <a:latin typeface="Times New Roman" panose="02020603050405020304" pitchFamily="18" charset="0"/>
                <a:cs typeface="Times New Roman" panose="02020603050405020304" pitchFamily="18" charset="0"/>
              </a:rPr>
              <a:t>the gospel of your salvation: </a:t>
            </a:r>
          </a:p>
          <a:p>
            <a:pPr algn="ctr"/>
            <a:r>
              <a:rPr lang="en-US" sz="1400" b="1" i="1" dirty="0">
                <a:solidFill>
                  <a:srgbClr val="CC6600"/>
                </a:solidFill>
                <a:latin typeface="Times New Roman" panose="02020603050405020304" pitchFamily="18" charset="0"/>
                <a:cs typeface="Times New Roman" panose="02020603050405020304" pitchFamily="18" charset="0"/>
              </a:rPr>
              <a:t>in whom also after that ye believed, </a:t>
            </a:r>
          </a:p>
          <a:p>
            <a:pPr algn="ctr"/>
            <a:r>
              <a:rPr lang="en-US" sz="1400" b="1" i="1" dirty="0">
                <a:solidFill>
                  <a:srgbClr val="CC6600"/>
                </a:solidFill>
                <a:latin typeface="Times New Roman" panose="02020603050405020304" pitchFamily="18" charset="0"/>
                <a:cs typeface="Times New Roman" panose="02020603050405020304" pitchFamily="18" charset="0"/>
              </a:rPr>
              <a:t>ye were sealed with that holy Spirit of promise,</a:t>
            </a:r>
          </a:p>
          <a:p>
            <a:pPr algn="ctr"/>
            <a:r>
              <a:rPr lang="en-US" sz="1100" b="1" dirty="0">
                <a:solidFill>
                  <a:srgbClr val="FF0000"/>
                </a:solidFill>
                <a:latin typeface="Times New Roman" panose="02020603050405020304" pitchFamily="18" charset="0"/>
                <a:cs typeface="Times New Roman" panose="02020603050405020304" pitchFamily="18" charset="0"/>
              </a:rPr>
              <a:t>Ephesians 1:9-13</a:t>
            </a:r>
          </a:p>
        </p:txBody>
      </p:sp>
      <p:sp>
        <p:nvSpPr>
          <p:cNvPr id="22" name="Rectangle: Rounded Corners 21">
            <a:extLst>
              <a:ext uri="{FF2B5EF4-FFF2-40B4-BE49-F238E27FC236}">
                <a16:creationId xmlns:a16="http://schemas.microsoft.com/office/drawing/2014/main" id="{EAD4B77B-9347-4DCA-89A9-9C257FB51F71}"/>
              </a:ext>
            </a:extLst>
          </p:cNvPr>
          <p:cNvSpPr/>
          <p:nvPr/>
        </p:nvSpPr>
        <p:spPr>
          <a:xfrm>
            <a:off x="4025897" y="442026"/>
            <a:ext cx="4140203" cy="49292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EB2C2E6-CC72-4212-BB5F-DFA02DEAF597}"/>
              </a:ext>
            </a:extLst>
          </p:cNvPr>
          <p:cNvSpPr txBox="1"/>
          <p:nvPr/>
        </p:nvSpPr>
        <p:spPr>
          <a:xfrm>
            <a:off x="795234" y="5782816"/>
            <a:ext cx="3273936" cy="540457"/>
          </a:xfrm>
          <a:prstGeom prst="rect">
            <a:avLst/>
          </a:prstGeom>
          <a:noFill/>
        </p:spPr>
        <p:txBody>
          <a:bodyPr wrap="square" rtlCol="0">
            <a:prstTxWarp prst="textArchDown">
              <a:avLst/>
            </a:prstTxWarp>
            <a:spAutoFit/>
          </a:bodyPr>
          <a:lstStyle/>
          <a:p>
            <a:pPr algn="ctr"/>
            <a:r>
              <a:rPr lang="en-US" sz="4400" b="1" dirty="0">
                <a:ln>
                  <a:solidFill>
                    <a:schemeClr val="tx1"/>
                  </a:solidFill>
                </a:ln>
                <a:solidFill>
                  <a:srgbClr val="FFFF00"/>
                </a:solidFill>
                <a:latin typeface="Arial Black" panose="020B0A04020102020204" pitchFamily="34" charset="0"/>
                <a:cs typeface="Times New Roman" panose="02020603050405020304" pitchFamily="18" charset="0"/>
              </a:rPr>
              <a:t>Holy and Without Blame</a:t>
            </a:r>
          </a:p>
        </p:txBody>
      </p:sp>
      <p:sp>
        <p:nvSpPr>
          <p:cNvPr id="27" name="TextBox 26">
            <a:extLst>
              <a:ext uri="{FF2B5EF4-FFF2-40B4-BE49-F238E27FC236}">
                <a16:creationId xmlns:a16="http://schemas.microsoft.com/office/drawing/2014/main" id="{521F4D04-BF9A-45AF-B166-C3E3173D0EDE}"/>
              </a:ext>
            </a:extLst>
          </p:cNvPr>
          <p:cNvSpPr txBox="1"/>
          <p:nvPr/>
        </p:nvSpPr>
        <p:spPr>
          <a:xfrm rot="19354795">
            <a:off x="554804" y="2892640"/>
            <a:ext cx="1225473" cy="307777"/>
          </a:xfrm>
          <a:prstGeom prst="rect">
            <a:avLst/>
          </a:prstGeom>
          <a:noFill/>
        </p:spPr>
        <p:txBody>
          <a:bodyPr wrap="square" rtlCol="0">
            <a:prstTxWarp prst="textChevron">
              <a:avLst/>
            </a:prstTxWarp>
            <a:spAutoFit/>
          </a:bodyPr>
          <a:lstStyle/>
          <a:p>
            <a:pPr algn="ctr"/>
            <a:r>
              <a:rPr lang="en-US" sz="1100" b="1" dirty="0">
                <a:solidFill>
                  <a:sysClr val="windowText" lastClr="000000"/>
                </a:solidFill>
                <a:latin typeface="Arial Black" panose="020B0A04020102020204" pitchFamily="34" charset="0"/>
              </a:rPr>
              <a:t>Garden</a:t>
            </a:r>
          </a:p>
        </p:txBody>
      </p:sp>
      <p:sp>
        <p:nvSpPr>
          <p:cNvPr id="29" name="TextBox 28">
            <a:extLst>
              <a:ext uri="{FF2B5EF4-FFF2-40B4-BE49-F238E27FC236}">
                <a16:creationId xmlns:a16="http://schemas.microsoft.com/office/drawing/2014/main" id="{3D99D32D-1F8A-4C6C-B56A-A30EA5FF0FF3}"/>
              </a:ext>
            </a:extLst>
          </p:cNvPr>
          <p:cNvSpPr txBox="1"/>
          <p:nvPr/>
        </p:nvSpPr>
        <p:spPr>
          <a:xfrm rot="19240795">
            <a:off x="-188620" y="3219716"/>
            <a:ext cx="2923692" cy="307777"/>
          </a:xfrm>
          <a:prstGeom prst="rect">
            <a:avLst/>
          </a:prstGeom>
          <a:noFill/>
        </p:spPr>
        <p:txBody>
          <a:bodyPr wrap="square" rtlCol="0">
            <a:prstTxWarp prst="textChevron">
              <a:avLst/>
            </a:prstTxWarp>
            <a:spAutoFit/>
          </a:bodyPr>
          <a:lstStyle/>
          <a:p>
            <a:pPr algn="ctr"/>
            <a:r>
              <a:rPr lang="en-US" sz="1400" b="1" dirty="0">
                <a:solidFill>
                  <a:sysClr val="windowText" lastClr="000000"/>
                </a:solidFill>
                <a:latin typeface="Arial Black" panose="020B0A04020102020204" pitchFamily="34" charset="0"/>
              </a:rPr>
              <a:t>Old Testament and the Law</a:t>
            </a:r>
          </a:p>
        </p:txBody>
      </p:sp>
      <p:sp>
        <p:nvSpPr>
          <p:cNvPr id="30" name="TextBox 29">
            <a:extLst>
              <a:ext uri="{FF2B5EF4-FFF2-40B4-BE49-F238E27FC236}">
                <a16:creationId xmlns:a16="http://schemas.microsoft.com/office/drawing/2014/main" id="{80AC5B30-F824-4D8D-B74A-981D810739FA}"/>
              </a:ext>
            </a:extLst>
          </p:cNvPr>
          <p:cNvSpPr txBox="1"/>
          <p:nvPr/>
        </p:nvSpPr>
        <p:spPr>
          <a:xfrm rot="19226618">
            <a:off x="70537" y="3391589"/>
            <a:ext cx="2965589" cy="523220"/>
          </a:xfrm>
          <a:prstGeom prst="rect">
            <a:avLst/>
          </a:prstGeom>
          <a:noFill/>
        </p:spPr>
        <p:txBody>
          <a:bodyPr wrap="square" rtlCol="0">
            <a:prstTxWarp prst="textChevron">
              <a:avLst/>
            </a:prstTxWarp>
            <a:spAutoFit/>
          </a:bodyPr>
          <a:lstStyle/>
          <a:p>
            <a:pPr algn="ctr"/>
            <a:r>
              <a:rPr lang="en-US" sz="1400" b="1" dirty="0">
                <a:solidFill>
                  <a:sysClr val="windowText" lastClr="000000"/>
                </a:solidFill>
                <a:latin typeface="Arial Black" panose="020B0A04020102020204" pitchFamily="34" charset="0"/>
              </a:rPr>
              <a:t>Gospels was law and belief that He was the Son of God</a:t>
            </a:r>
          </a:p>
        </p:txBody>
      </p:sp>
      <p:sp>
        <p:nvSpPr>
          <p:cNvPr id="31" name="TextBox 30">
            <a:extLst>
              <a:ext uri="{FF2B5EF4-FFF2-40B4-BE49-F238E27FC236}">
                <a16:creationId xmlns:a16="http://schemas.microsoft.com/office/drawing/2014/main" id="{553CB980-8813-4C46-8A70-6859746B5FDA}"/>
              </a:ext>
            </a:extLst>
          </p:cNvPr>
          <p:cNvSpPr txBox="1"/>
          <p:nvPr/>
        </p:nvSpPr>
        <p:spPr>
          <a:xfrm>
            <a:off x="1038687" y="5037148"/>
            <a:ext cx="2810088" cy="584775"/>
          </a:xfrm>
          <a:prstGeom prst="rect">
            <a:avLst/>
          </a:prstGeom>
          <a:noFill/>
        </p:spPr>
        <p:txBody>
          <a:bodyPr wrap="square" rtlCol="0">
            <a:spAutoFit/>
          </a:bodyPr>
          <a:lstStyle/>
          <a:p>
            <a:pPr algn="ctr"/>
            <a:r>
              <a:rPr lang="en-US" sz="1600" b="1" dirty="0">
                <a:ln>
                  <a:solidFill>
                    <a:schemeClr val="tx1"/>
                  </a:solidFill>
                </a:ln>
                <a:solidFill>
                  <a:srgbClr val="FFFF00"/>
                </a:solidFill>
                <a:latin typeface="Arial Black" panose="020B0A04020102020204" pitchFamily="34" charset="0"/>
              </a:rPr>
              <a:t>He MAKES us holy and without blame!</a:t>
            </a:r>
          </a:p>
        </p:txBody>
      </p:sp>
      <p:sp>
        <p:nvSpPr>
          <p:cNvPr id="1024" name="TextBox 1023">
            <a:extLst>
              <a:ext uri="{FF2B5EF4-FFF2-40B4-BE49-F238E27FC236}">
                <a16:creationId xmlns:a16="http://schemas.microsoft.com/office/drawing/2014/main" id="{F0372FAC-E27F-4B44-8C2F-7EE73177725C}"/>
              </a:ext>
            </a:extLst>
          </p:cNvPr>
          <p:cNvSpPr txBox="1"/>
          <p:nvPr/>
        </p:nvSpPr>
        <p:spPr>
          <a:xfrm rot="19199528">
            <a:off x="317499" y="3726124"/>
            <a:ext cx="3116085" cy="307777"/>
          </a:xfrm>
          <a:prstGeom prst="rect">
            <a:avLst/>
          </a:prstGeom>
          <a:noFill/>
        </p:spPr>
        <p:txBody>
          <a:bodyPr wrap="square" rtlCol="0">
            <a:prstTxWarp prst="textChevron">
              <a:avLst/>
            </a:prstTxWarp>
            <a:spAutoFit/>
          </a:bodyPr>
          <a:lstStyle/>
          <a:p>
            <a:pPr algn="ctr"/>
            <a:r>
              <a:rPr lang="en-US" sz="1400" dirty="0">
                <a:latin typeface="Arial Black" panose="020B0A04020102020204" pitchFamily="34" charset="0"/>
              </a:rPr>
              <a:t>Tribulation: law and no mark</a:t>
            </a:r>
          </a:p>
        </p:txBody>
      </p:sp>
      <p:sp>
        <p:nvSpPr>
          <p:cNvPr id="1025" name="TextBox 1024">
            <a:extLst>
              <a:ext uri="{FF2B5EF4-FFF2-40B4-BE49-F238E27FC236}">
                <a16:creationId xmlns:a16="http://schemas.microsoft.com/office/drawing/2014/main" id="{6405ED7E-56AF-46C3-AC07-50C40A6C9595}"/>
              </a:ext>
            </a:extLst>
          </p:cNvPr>
          <p:cNvSpPr txBox="1"/>
          <p:nvPr/>
        </p:nvSpPr>
        <p:spPr>
          <a:xfrm>
            <a:off x="717847" y="5594230"/>
            <a:ext cx="3465944" cy="307777"/>
          </a:xfrm>
          <a:prstGeom prst="rect">
            <a:avLst/>
          </a:prstGeom>
          <a:noFill/>
        </p:spPr>
        <p:txBody>
          <a:bodyPr wrap="square" rtlCol="0">
            <a:prstTxWarp prst="textChevronInverted">
              <a:avLst/>
            </a:prstTxWarp>
            <a:spAutoFit/>
          </a:bodyPr>
          <a:lstStyle/>
          <a:p>
            <a:r>
              <a:rPr lang="en-US" sz="1400" dirty="0">
                <a:ln>
                  <a:solidFill>
                    <a:schemeClr val="tx1"/>
                  </a:solidFill>
                </a:ln>
                <a:solidFill>
                  <a:srgbClr val="FFFF00"/>
                </a:solidFill>
                <a:latin typeface="Arial Black" panose="020B0A04020102020204" pitchFamily="34" charset="0"/>
              </a:rPr>
              <a:t>Dispensation of the grace of God</a:t>
            </a:r>
          </a:p>
        </p:txBody>
      </p:sp>
      <p:sp>
        <p:nvSpPr>
          <p:cNvPr id="1027" name="Rectangle 1026">
            <a:extLst>
              <a:ext uri="{FF2B5EF4-FFF2-40B4-BE49-F238E27FC236}">
                <a16:creationId xmlns:a16="http://schemas.microsoft.com/office/drawing/2014/main" id="{F359D827-F667-4214-AE39-1A4CA75143F2}"/>
              </a:ext>
            </a:extLst>
          </p:cNvPr>
          <p:cNvSpPr/>
          <p:nvPr/>
        </p:nvSpPr>
        <p:spPr>
          <a:xfrm>
            <a:off x="4843371" y="1025495"/>
            <a:ext cx="2634871" cy="21558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Rectangle 1028">
            <a:extLst>
              <a:ext uri="{FF2B5EF4-FFF2-40B4-BE49-F238E27FC236}">
                <a16:creationId xmlns:a16="http://schemas.microsoft.com/office/drawing/2014/main" id="{1F12C2D9-F624-410D-84AD-AAEC86FBE88F}"/>
              </a:ext>
            </a:extLst>
          </p:cNvPr>
          <p:cNvSpPr/>
          <p:nvPr/>
        </p:nvSpPr>
        <p:spPr>
          <a:xfrm>
            <a:off x="98334" y="1336248"/>
            <a:ext cx="1850107" cy="177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1" name="Rectangle 1030">
            <a:extLst>
              <a:ext uri="{FF2B5EF4-FFF2-40B4-BE49-F238E27FC236}">
                <a16:creationId xmlns:a16="http://schemas.microsoft.com/office/drawing/2014/main" id="{4383C317-DCEE-4961-AF47-FCADCFB687BE}"/>
              </a:ext>
            </a:extLst>
          </p:cNvPr>
          <p:cNvSpPr/>
          <p:nvPr/>
        </p:nvSpPr>
        <p:spPr>
          <a:xfrm>
            <a:off x="1679320" y="2106407"/>
            <a:ext cx="841688" cy="2004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6E30AB3-C5DD-4C75-8535-E742D52192FF}"/>
              </a:ext>
            </a:extLst>
          </p:cNvPr>
          <p:cNvSpPr/>
          <p:nvPr/>
        </p:nvSpPr>
        <p:spPr>
          <a:xfrm>
            <a:off x="132425" y="2331682"/>
            <a:ext cx="500220" cy="19977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Rectangle 1031">
            <a:extLst>
              <a:ext uri="{FF2B5EF4-FFF2-40B4-BE49-F238E27FC236}">
                <a16:creationId xmlns:a16="http://schemas.microsoft.com/office/drawing/2014/main" id="{61772465-7F6D-46A1-B4E7-C7D24142D1E6}"/>
              </a:ext>
            </a:extLst>
          </p:cNvPr>
          <p:cNvSpPr/>
          <p:nvPr/>
        </p:nvSpPr>
        <p:spPr>
          <a:xfrm>
            <a:off x="11605189" y="1353340"/>
            <a:ext cx="530589" cy="1774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E7371DDC-FBFF-46E4-B61D-97EAC1015608}"/>
              </a:ext>
            </a:extLst>
          </p:cNvPr>
          <p:cNvSpPr/>
          <p:nvPr/>
        </p:nvSpPr>
        <p:spPr>
          <a:xfrm>
            <a:off x="8416244" y="1551250"/>
            <a:ext cx="1257595" cy="20919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13E64998-4565-417B-9136-B840ACA0140A}"/>
              </a:ext>
            </a:extLst>
          </p:cNvPr>
          <p:cNvSpPr/>
          <p:nvPr/>
        </p:nvSpPr>
        <p:spPr>
          <a:xfrm>
            <a:off x="8718684" y="3837061"/>
            <a:ext cx="2634871" cy="2162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1033">
            <a:extLst>
              <a:ext uri="{FF2B5EF4-FFF2-40B4-BE49-F238E27FC236}">
                <a16:creationId xmlns:a16="http://schemas.microsoft.com/office/drawing/2014/main" id="{E17ED8C8-93C3-484B-AAD9-84B848CA5227}"/>
              </a:ext>
            </a:extLst>
          </p:cNvPr>
          <p:cNvSpPr/>
          <p:nvPr/>
        </p:nvSpPr>
        <p:spPr>
          <a:xfrm>
            <a:off x="7372785" y="4702487"/>
            <a:ext cx="4360536" cy="45062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DED49598-A653-4476-B4EC-D6CE13498E63}"/>
              </a:ext>
            </a:extLst>
          </p:cNvPr>
          <p:cNvSpPr/>
          <p:nvPr/>
        </p:nvSpPr>
        <p:spPr>
          <a:xfrm>
            <a:off x="3502885" y="3836980"/>
            <a:ext cx="3410663" cy="19062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6" name="Rectangle 1035">
            <a:extLst>
              <a:ext uri="{FF2B5EF4-FFF2-40B4-BE49-F238E27FC236}">
                <a16:creationId xmlns:a16="http://schemas.microsoft.com/office/drawing/2014/main" id="{4FB9AF2F-15BE-4B3E-83B3-584327F4AD22}"/>
              </a:ext>
            </a:extLst>
          </p:cNvPr>
          <p:cNvSpPr/>
          <p:nvPr/>
        </p:nvSpPr>
        <p:spPr>
          <a:xfrm>
            <a:off x="4443813" y="4061792"/>
            <a:ext cx="2221907" cy="1853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F38D1086-4844-46C1-A118-CE239AD5E975}"/>
              </a:ext>
            </a:extLst>
          </p:cNvPr>
          <p:cNvSpPr/>
          <p:nvPr/>
        </p:nvSpPr>
        <p:spPr>
          <a:xfrm>
            <a:off x="4580546" y="5902509"/>
            <a:ext cx="2632104" cy="39574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8" name="Rectangle 1037">
            <a:extLst>
              <a:ext uri="{FF2B5EF4-FFF2-40B4-BE49-F238E27FC236}">
                <a16:creationId xmlns:a16="http://schemas.microsoft.com/office/drawing/2014/main" id="{92E8C0F5-B107-49E8-A67F-F4DC65E1B6C7}"/>
              </a:ext>
            </a:extLst>
          </p:cNvPr>
          <p:cNvSpPr/>
          <p:nvPr/>
        </p:nvSpPr>
        <p:spPr>
          <a:xfrm>
            <a:off x="4666004" y="3076855"/>
            <a:ext cx="2747526" cy="2189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746F1C58-F455-41EE-8860-3226075CA890}"/>
              </a:ext>
            </a:extLst>
          </p:cNvPr>
          <p:cNvSpPr/>
          <p:nvPr/>
        </p:nvSpPr>
        <p:spPr>
          <a:xfrm>
            <a:off x="5845323" y="5463700"/>
            <a:ext cx="1519941" cy="2027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72247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175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027"/>
                                        </p:tgtEl>
                                        <p:attrNameLst>
                                          <p:attrName>style.visibility</p:attrName>
                                        </p:attrNameLst>
                                      </p:cBhvr>
                                      <p:to>
                                        <p:strVal val="visible"/>
                                      </p:to>
                                    </p:set>
                                    <p:anim calcmode="lin" valueType="num">
                                      <p:cBhvr>
                                        <p:cTn id="17" dur="500" fill="hold"/>
                                        <p:tgtEl>
                                          <p:spTgt spid="1027"/>
                                        </p:tgtEl>
                                        <p:attrNameLst>
                                          <p:attrName>ppt_w</p:attrName>
                                        </p:attrNameLst>
                                      </p:cBhvr>
                                      <p:tavLst>
                                        <p:tav tm="0">
                                          <p:val>
                                            <p:fltVal val="0"/>
                                          </p:val>
                                        </p:tav>
                                        <p:tav tm="100000">
                                          <p:val>
                                            <p:strVal val="#ppt_w"/>
                                          </p:val>
                                        </p:tav>
                                      </p:tavLst>
                                    </p:anim>
                                    <p:anim calcmode="lin" valueType="num">
                                      <p:cBhvr>
                                        <p:cTn id="18" dur="500" fill="hold"/>
                                        <p:tgtEl>
                                          <p:spTgt spid="1027"/>
                                        </p:tgtEl>
                                        <p:attrNameLst>
                                          <p:attrName>ppt_h</p:attrName>
                                        </p:attrNameLst>
                                      </p:cBhvr>
                                      <p:tavLst>
                                        <p:tav tm="0">
                                          <p:val>
                                            <p:fltVal val="0"/>
                                          </p:val>
                                        </p:tav>
                                        <p:tav tm="100000">
                                          <p:val>
                                            <p:strVal val="#ppt_h"/>
                                          </p:val>
                                        </p:tav>
                                      </p:tavLst>
                                    </p:anim>
                                    <p:animEffect transition="in" filter="fade">
                                      <p:cBhvr>
                                        <p:cTn id="19" dur="500"/>
                                        <p:tgtEl>
                                          <p:spTgt spid="10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38"/>
                                        </p:tgtEl>
                                        <p:attrNameLst>
                                          <p:attrName>style.visibility</p:attrName>
                                        </p:attrNameLst>
                                      </p:cBhvr>
                                      <p:to>
                                        <p:strVal val="visible"/>
                                      </p:to>
                                    </p:set>
                                    <p:anim calcmode="lin" valueType="num">
                                      <p:cBhvr>
                                        <p:cTn id="29" dur="500" fill="hold"/>
                                        <p:tgtEl>
                                          <p:spTgt spid="1038"/>
                                        </p:tgtEl>
                                        <p:attrNameLst>
                                          <p:attrName>ppt_w</p:attrName>
                                        </p:attrNameLst>
                                      </p:cBhvr>
                                      <p:tavLst>
                                        <p:tav tm="0">
                                          <p:val>
                                            <p:fltVal val="0"/>
                                          </p:val>
                                        </p:tav>
                                        <p:tav tm="100000">
                                          <p:val>
                                            <p:strVal val="#ppt_w"/>
                                          </p:val>
                                        </p:tav>
                                      </p:tavLst>
                                    </p:anim>
                                    <p:anim calcmode="lin" valueType="num">
                                      <p:cBhvr>
                                        <p:cTn id="30" dur="500" fill="hold"/>
                                        <p:tgtEl>
                                          <p:spTgt spid="1038"/>
                                        </p:tgtEl>
                                        <p:attrNameLst>
                                          <p:attrName>ppt_h</p:attrName>
                                        </p:attrNameLst>
                                      </p:cBhvr>
                                      <p:tavLst>
                                        <p:tav tm="0">
                                          <p:val>
                                            <p:fltVal val="0"/>
                                          </p:val>
                                        </p:tav>
                                        <p:tav tm="100000">
                                          <p:val>
                                            <p:strVal val="#ppt_h"/>
                                          </p:val>
                                        </p:tav>
                                      </p:tavLst>
                                    </p:anim>
                                    <p:animEffect transition="in" filter="fade">
                                      <p:cBhvr>
                                        <p:cTn id="31" dur="500"/>
                                        <p:tgtEl>
                                          <p:spTgt spid="103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029"/>
                                        </p:tgtEl>
                                        <p:attrNameLst>
                                          <p:attrName>style.visibility</p:attrName>
                                        </p:attrNameLst>
                                      </p:cBhvr>
                                      <p:to>
                                        <p:strVal val="visible"/>
                                      </p:to>
                                    </p:set>
                                    <p:anim calcmode="lin" valueType="num">
                                      <p:cBhvr>
                                        <p:cTn id="41" dur="500" fill="hold"/>
                                        <p:tgtEl>
                                          <p:spTgt spid="1029"/>
                                        </p:tgtEl>
                                        <p:attrNameLst>
                                          <p:attrName>ppt_w</p:attrName>
                                        </p:attrNameLst>
                                      </p:cBhvr>
                                      <p:tavLst>
                                        <p:tav tm="0">
                                          <p:val>
                                            <p:fltVal val="0"/>
                                          </p:val>
                                        </p:tav>
                                        <p:tav tm="100000">
                                          <p:val>
                                            <p:strVal val="#ppt_w"/>
                                          </p:val>
                                        </p:tav>
                                      </p:tavLst>
                                    </p:anim>
                                    <p:anim calcmode="lin" valueType="num">
                                      <p:cBhvr>
                                        <p:cTn id="42" dur="500" fill="hold"/>
                                        <p:tgtEl>
                                          <p:spTgt spid="1029"/>
                                        </p:tgtEl>
                                        <p:attrNameLst>
                                          <p:attrName>ppt_h</p:attrName>
                                        </p:attrNameLst>
                                      </p:cBhvr>
                                      <p:tavLst>
                                        <p:tav tm="0">
                                          <p:val>
                                            <p:fltVal val="0"/>
                                          </p:val>
                                        </p:tav>
                                        <p:tav tm="100000">
                                          <p:val>
                                            <p:strVal val="#ppt_h"/>
                                          </p:val>
                                        </p:tav>
                                      </p:tavLst>
                                    </p:anim>
                                    <p:animEffect transition="in" filter="fade">
                                      <p:cBhvr>
                                        <p:cTn id="43" dur="500"/>
                                        <p:tgtEl>
                                          <p:spTgt spid="102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031"/>
                                        </p:tgtEl>
                                        <p:attrNameLst>
                                          <p:attrName>style.visibility</p:attrName>
                                        </p:attrNameLst>
                                      </p:cBhvr>
                                      <p:to>
                                        <p:strVal val="visible"/>
                                      </p:to>
                                    </p:set>
                                    <p:anim calcmode="lin" valueType="num">
                                      <p:cBhvr>
                                        <p:cTn id="53" dur="500" fill="hold"/>
                                        <p:tgtEl>
                                          <p:spTgt spid="1031"/>
                                        </p:tgtEl>
                                        <p:attrNameLst>
                                          <p:attrName>ppt_w</p:attrName>
                                        </p:attrNameLst>
                                      </p:cBhvr>
                                      <p:tavLst>
                                        <p:tav tm="0">
                                          <p:val>
                                            <p:fltVal val="0"/>
                                          </p:val>
                                        </p:tav>
                                        <p:tav tm="100000">
                                          <p:val>
                                            <p:strVal val="#ppt_w"/>
                                          </p:val>
                                        </p:tav>
                                      </p:tavLst>
                                    </p:anim>
                                    <p:anim calcmode="lin" valueType="num">
                                      <p:cBhvr>
                                        <p:cTn id="54" dur="500" fill="hold"/>
                                        <p:tgtEl>
                                          <p:spTgt spid="1031"/>
                                        </p:tgtEl>
                                        <p:attrNameLst>
                                          <p:attrName>ppt_h</p:attrName>
                                        </p:attrNameLst>
                                      </p:cBhvr>
                                      <p:tavLst>
                                        <p:tav tm="0">
                                          <p:val>
                                            <p:fltVal val="0"/>
                                          </p:val>
                                        </p:tav>
                                        <p:tav tm="100000">
                                          <p:val>
                                            <p:strVal val="#ppt_h"/>
                                          </p:val>
                                        </p:tav>
                                      </p:tavLst>
                                    </p:anim>
                                    <p:animEffect transition="in" filter="fade">
                                      <p:cBhvr>
                                        <p:cTn id="55" dur="500"/>
                                        <p:tgtEl>
                                          <p:spTgt spid="103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animEffect transition="in" filter="fade">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10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032"/>
                                        </p:tgtEl>
                                        <p:attrNameLst>
                                          <p:attrName>style.visibility</p:attrName>
                                        </p:attrNameLst>
                                      </p:cBhvr>
                                      <p:to>
                                        <p:strVal val="visible"/>
                                      </p:to>
                                    </p:set>
                                    <p:anim calcmode="lin" valueType="num">
                                      <p:cBhvr>
                                        <p:cTn id="70" dur="500" fill="hold"/>
                                        <p:tgtEl>
                                          <p:spTgt spid="1032"/>
                                        </p:tgtEl>
                                        <p:attrNameLst>
                                          <p:attrName>ppt_w</p:attrName>
                                        </p:attrNameLst>
                                      </p:cBhvr>
                                      <p:tavLst>
                                        <p:tav tm="0">
                                          <p:val>
                                            <p:fltVal val="0"/>
                                          </p:val>
                                        </p:tav>
                                        <p:tav tm="100000">
                                          <p:val>
                                            <p:strVal val="#ppt_w"/>
                                          </p:val>
                                        </p:tav>
                                      </p:tavLst>
                                    </p:anim>
                                    <p:anim calcmode="lin" valueType="num">
                                      <p:cBhvr>
                                        <p:cTn id="71" dur="500" fill="hold"/>
                                        <p:tgtEl>
                                          <p:spTgt spid="1032"/>
                                        </p:tgtEl>
                                        <p:attrNameLst>
                                          <p:attrName>ppt_h</p:attrName>
                                        </p:attrNameLst>
                                      </p:cBhvr>
                                      <p:tavLst>
                                        <p:tav tm="0">
                                          <p:val>
                                            <p:fltVal val="0"/>
                                          </p:val>
                                        </p:tav>
                                        <p:tav tm="100000">
                                          <p:val>
                                            <p:strVal val="#ppt_h"/>
                                          </p:val>
                                        </p:tav>
                                      </p:tavLst>
                                    </p:anim>
                                    <p:animEffect transition="in" filter="fade">
                                      <p:cBhvr>
                                        <p:cTn id="72" dur="500"/>
                                        <p:tgtEl>
                                          <p:spTgt spid="1032"/>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033"/>
                                        </p:tgtEl>
                                        <p:attrNameLst>
                                          <p:attrName>style.visibility</p:attrName>
                                        </p:attrNameLst>
                                      </p:cBhvr>
                                      <p:to>
                                        <p:strVal val="visible"/>
                                      </p:to>
                                    </p:set>
                                    <p:anim calcmode="lin" valueType="num">
                                      <p:cBhvr>
                                        <p:cTn id="75" dur="500" fill="hold"/>
                                        <p:tgtEl>
                                          <p:spTgt spid="1033"/>
                                        </p:tgtEl>
                                        <p:attrNameLst>
                                          <p:attrName>ppt_w</p:attrName>
                                        </p:attrNameLst>
                                      </p:cBhvr>
                                      <p:tavLst>
                                        <p:tav tm="0">
                                          <p:val>
                                            <p:fltVal val="0"/>
                                          </p:val>
                                        </p:tav>
                                        <p:tav tm="100000">
                                          <p:val>
                                            <p:strVal val="#ppt_w"/>
                                          </p:val>
                                        </p:tav>
                                      </p:tavLst>
                                    </p:anim>
                                    <p:anim calcmode="lin" valueType="num">
                                      <p:cBhvr>
                                        <p:cTn id="76" dur="500" fill="hold"/>
                                        <p:tgtEl>
                                          <p:spTgt spid="1033"/>
                                        </p:tgtEl>
                                        <p:attrNameLst>
                                          <p:attrName>ppt_h</p:attrName>
                                        </p:attrNameLst>
                                      </p:cBhvr>
                                      <p:tavLst>
                                        <p:tav tm="0">
                                          <p:val>
                                            <p:fltVal val="0"/>
                                          </p:val>
                                        </p:tav>
                                        <p:tav tm="100000">
                                          <p:val>
                                            <p:strVal val="#ppt_h"/>
                                          </p:val>
                                        </p:tav>
                                      </p:tavLst>
                                    </p:anim>
                                    <p:animEffect transition="in" filter="fade">
                                      <p:cBhvr>
                                        <p:cTn id="77" dur="500"/>
                                        <p:tgtEl>
                                          <p:spTgt spid="103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10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ipe(left)">
                                      <p:cBhvr>
                                        <p:cTn id="87" dur="1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53" presetClass="entr" presetSubtype="16" fill="hold" grpId="0" nodeType="clickEffect">
                                  <p:stCondLst>
                                    <p:cond delay="0"/>
                                  </p:stCondLst>
                                  <p:childTnLst>
                                    <p:set>
                                      <p:cBhvr>
                                        <p:cTn id="91" dur="1" fill="hold">
                                          <p:stCondLst>
                                            <p:cond delay="0"/>
                                          </p:stCondLst>
                                        </p:cTn>
                                        <p:tgtEl>
                                          <p:spTgt spid="1035"/>
                                        </p:tgtEl>
                                        <p:attrNameLst>
                                          <p:attrName>style.visibility</p:attrName>
                                        </p:attrNameLst>
                                      </p:cBhvr>
                                      <p:to>
                                        <p:strVal val="visible"/>
                                      </p:to>
                                    </p:set>
                                    <p:anim calcmode="lin" valueType="num">
                                      <p:cBhvr>
                                        <p:cTn id="92" dur="500" fill="hold"/>
                                        <p:tgtEl>
                                          <p:spTgt spid="1035"/>
                                        </p:tgtEl>
                                        <p:attrNameLst>
                                          <p:attrName>ppt_w</p:attrName>
                                        </p:attrNameLst>
                                      </p:cBhvr>
                                      <p:tavLst>
                                        <p:tav tm="0">
                                          <p:val>
                                            <p:fltVal val="0"/>
                                          </p:val>
                                        </p:tav>
                                        <p:tav tm="100000">
                                          <p:val>
                                            <p:strVal val="#ppt_w"/>
                                          </p:val>
                                        </p:tav>
                                      </p:tavLst>
                                    </p:anim>
                                    <p:anim calcmode="lin" valueType="num">
                                      <p:cBhvr>
                                        <p:cTn id="93" dur="500" fill="hold"/>
                                        <p:tgtEl>
                                          <p:spTgt spid="1035"/>
                                        </p:tgtEl>
                                        <p:attrNameLst>
                                          <p:attrName>ppt_h</p:attrName>
                                        </p:attrNameLst>
                                      </p:cBhvr>
                                      <p:tavLst>
                                        <p:tav tm="0">
                                          <p:val>
                                            <p:fltVal val="0"/>
                                          </p:val>
                                        </p:tav>
                                        <p:tav tm="100000">
                                          <p:val>
                                            <p:strVal val="#ppt_h"/>
                                          </p:val>
                                        </p:tav>
                                      </p:tavLst>
                                    </p:anim>
                                    <p:animEffect transition="in" filter="fade">
                                      <p:cBhvr>
                                        <p:cTn id="94" dur="500"/>
                                        <p:tgtEl>
                                          <p:spTgt spid="1035"/>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1036"/>
                                        </p:tgtEl>
                                        <p:attrNameLst>
                                          <p:attrName>style.visibility</p:attrName>
                                        </p:attrNameLst>
                                      </p:cBhvr>
                                      <p:to>
                                        <p:strVal val="visible"/>
                                      </p:to>
                                    </p:set>
                                    <p:anim calcmode="lin" valueType="num">
                                      <p:cBhvr>
                                        <p:cTn id="99" dur="500" fill="hold"/>
                                        <p:tgtEl>
                                          <p:spTgt spid="1036"/>
                                        </p:tgtEl>
                                        <p:attrNameLst>
                                          <p:attrName>ppt_w</p:attrName>
                                        </p:attrNameLst>
                                      </p:cBhvr>
                                      <p:tavLst>
                                        <p:tav tm="0">
                                          <p:val>
                                            <p:fltVal val="0"/>
                                          </p:val>
                                        </p:tav>
                                        <p:tav tm="100000">
                                          <p:val>
                                            <p:strVal val="#ppt_w"/>
                                          </p:val>
                                        </p:tav>
                                      </p:tavLst>
                                    </p:anim>
                                    <p:anim calcmode="lin" valueType="num">
                                      <p:cBhvr>
                                        <p:cTn id="100" dur="500" fill="hold"/>
                                        <p:tgtEl>
                                          <p:spTgt spid="1036"/>
                                        </p:tgtEl>
                                        <p:attrNameLst>
                                          <p:attrName>ppt_h</p:attrName>
                                        </p:attrNameLst>
                                      </p:cBhvr>
                                      <p:tavLst>
                                        <p:tav tm="0">
                                          <p:val>
                                            <p:fltVal val="0"/>
                                          </p:val>
                                        </p:tav>
                                        <p:tav tm="100000">
                                          <p:val>
                                            <p:strVal val="#ppt_h"/>
                                          </p:val>
                                        </p:tav>
                                      </p:tavLst>
                                    </p:anim>
                                    <p:animEffect transition="in" filter="fade">
                                      <p:cBhvr>
                                        <p:cTn id="101" dur="500"/>
                                        <p:tgtEl>
                                          <p:spTgt spid="1036"/>
                                        </p:tgtEl>
                                      </p:cBhvr>
                                    </p:animEffect>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fade">
                                      <p:cBhvr>
                                        <p:cTn id="106" dur="1000"/>
                                        <p:tgtEl>
                                          <p:spTgt spid="26"/>
                                        </p:tgtEl>
                                      </p:cBhvr>
                                    </p:animEffect>
                                    <p:anim calcmode="lin" valueType="num">
                                      <p:cBhvr>
                                        <p:cTn id="107" dur="1000" fill="hold"/>
                                        <p:tgtEl>
                                          <p:spTgt spid="26"/>
                                        </p:tgtEl>
                                        <p:attrNameLst>
                                          <p:attrName>ppt_x</p:attrName>
                                        </p:attrNameLst>
                                      </p:cBhvr>
                                      <p:tavLst>
                                        <p:tav tm="0">
                                          <p:val>
                                            <p:strVal val="#ppt_x"/>
                                          </p:val>
                                        </p:tav>
                                        <p:tav tm="100000">
                                          <p:val>
                                            <p:strVal val="#ppt_x"/>
                                          </p:val>
                                        </p:tav>
                                      </p:tavLst>
                                    </p:anim>
                                    <p:anim calcmode="lin" valueType="num">
                                      <p:cBhvr>
                                        <p:cTn id="10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1000"/>
                                        <p:tgtEl>
                                          <p:spTgt spid="27"/>
                                        </p:tgtEl>
                                      </p:cBhvr>
                                    </p:animEffect>
                                    <p:anim calcmode="lin" valueType="num">
                                      <p:cBhvr>
                                        <p:cTn id="114" dur="1000" fill="hold"/>
                                        <p:tgtEl>
                                          <p:spTgt spid="27"/>
                                        </p:tgtEl>
                                        <p:attrNameLst>
                                          <p:attrName>ppt_x</p:attrName>
                                        </p:attrNameLst>
                                      </p:cBhvr>
                                      <p:tavLst>
                                        <p:tav tm="0">
                                          <p:val>
                                            <p:strVal val="#ppt_x"/>
                                          </p:val>
                                        </p:tav>
                                        <p:tav tm="100000">
                                          <p:val>
                                            <p:strVal val="#ppt_x"/>
                                          </p:val>
                                        </p:tav>
                                      </p:tavLst>
                                    </p:anim>
                                    <p:anim calcmode="lin" valueType="num">
                                      <p:cBhvr>
                                        <p:cTn id="11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grpId="0"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1000"/>
                                        <p:tgtEl>
                                          <p:spTgt spid="29"/>
                                        </p:tgtEl>
                                      </p:cBhvr>
                                    </p:animEffect>
                                    <p:anim calcmode="lin" valueType="num">
                                      <p:cBhvr>
                                        <p:cTn id="121" dur="1000" fill="hold"/>
                                        <p:tgtEl>
                                          <p:spTgt spid="29"/>
                                        </p:tgtEl>
                                        <p:attrNameLst>
                                          <p:attrName>ppt_x</p:attrName>
                                        </p:attrNameLst>
                                      </p:cBhvr>
                                      <p:tavLst>
                                        <p:tav tm="0">
                                          <p:val>
                                            <p:strVal val="#ppt_x"/>
                                          </p:val>
                                        </p:tav>
                                        <p:tav tm="100000">
                                          <p:val>
                                            <p:strVal val="#ppt_x"/>
                                          </p:val>
                                        </p:tav>
                                      </p:tavLst>
                                    </p:anim>
                                    <p:anim calcmode="lin" valueType="num">
                                      <p:cBhvr>
                                        <p:cTn id="12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42" presetClass="entr" presetSubtype="0"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fade">
                                      <p:cBhvr>
                                        <p:cTn id="127" dur="1000"/>
                                        <p:tgtEl>
                                          <p:spTgt spid="30"/>
                                        </p:tgtEl>
                                      </p:cBhvr>
                                    </p:animEffect>
                                    <p:anim calcmode="lin" valueType="num">
                                      <p:cBhvr>
                                        <p:cTn id="128" dur="1000" fill="hold"/>
                                        <p:tgtEl>
                                          <p:spTgt spid="30"/>
                                        </p:tgtEl>
                                        <p:attrNameLst>
                                          <p:attrName>ppt_x</p:attrName>
                                        </p:attrNameLst>
                                      </p:cBhvr>
                                      <p:tavLst>
                                        <p:tav tm="0">
                                          <p:val>
                                            <p:strVal val="#ppt_x"/>
                                          </p:val>
                                        </p:tav>
                                        <p:tav tm="100000">
                                          <p:val>
                                            <p:strVal val="#ppt_x"/>
                                          </p:val>
                                        </p:tav>
                                      </p:tavLst>
                                    </p:anim>
                                    <p:anim calcmode="lin" valueType="num">
                                      <p:cBhvr>
                                        <p:cTn id="12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1025"/>
                                        </p:tgtEl>
                                        <p:attrNameLst>
                                          <p:attrName>style.visibility</p:attrName>
                                        </p:attrNameLst>
                                      </p:cBhvr>
                                      <p:to>
                                        <p:strVal val="visible"/>
                                      </p:to>
                                    </p:set>
                                    <p:animEffect transition="in" filter="fade">
                                      <p:cBhvr>
                                        <p:cTn id="134" dur="1000"/>
                                        <p:tgtEl>
                                          <p:spTgt spid="1025"/>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31"/>
                                        </p:tgtEl>
                                        <p:attrNameLst>
                                          <p:attrName>style.visibility</p:attrName>
                                        </p:attrNameLst>
                                      </p:cBhvr>
                                      <p:to>
                                        <p:strVal val="visible"/>
                                      </p:to>
                                    </p:set>
                                    <p:animEffect transition="in" filter="fade">
                                      <p:cBhvr>
                                        <p:cTn id="139" dur="1000"/>
                                        <p:tgtEl>
                                          <p:spTgt spid="31"/>
                                        </p:tgtEl>
                                      </p:cBhvr>
                                    </p:animEffect>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grpId="0" nodeType="clickEffect">
                                  <p:stCondLst>
                                    <p:cond delay="0"/>
                                  </p:stCondLst>
                                  <p:childTnLst>
                                    <p:set>
                                      <p:cBhvr>
                                        <p:cTn id="143" dur="1" fill="hold">
                                          <p:stCondLst>
                                            <p:cond delay="0"/>
                                          </p:stCondLst>
                                        </p:cTn>
                                        <p:tgtEl>
                                          <p:spTgt spid="1024"/>
                                        </p:tgtEl>
                                        <p:attrNameLst>
                                          <p:attrName>style.visibility</p:attrName>
                                        </p:attrNameLst>
                                      </p:cBhvr>
                                      <p:to>
                                        <p:strVal val="visible"/>
                                      </p:to>
                                    </p:set>
                                    <p:animEffect transition="in" filter="fade">
                                      <p:cBhvr>
                                        <p:cTn id="144" dur="1000"/>
                                        <p:tgtEl>
                                          <p:spTgt spid="1024"/>
                                        </p:tgtEl>
                                      </p:cBhvr>
                                    </p:animEffect>
                                    <p:anim calcmode="lin" valueType="num">
                                      <p:cBhvr>
                                        <p:cTn id="145" dur="1000" fill="hold"/>
                                        <p:tgtEl>
                                          <p:spTgt spid="1024"/>
                                        </p:tgtEl>
                                        <p:attrNameLst>
                                          <p:attrName>ppt_x</p:attrName>
                                        </p:attrNameLst>
                                      </p:cBhvr>
                                      <p:tavLst>
                                        <p:tav tm="0">
                                          <p:val>
                                            <p:strVal val="#ppt_x"/>
                                          </p:val>
                                        </p:tav>
                                        <p:tav tm="100000">
                                          <p:val>
                                            <p:strVal val="#ppt_x"/>
                                          </p:val>
                                        </p:tav>
                                      </p:tavLst>
                                    </p:anim>
                                    <p:anim calcmode="lin" valueType="num">
                                      <p:cBhvr>
                                        <p:cTn id="146" dur="1000" fill="hold"/>
                                        <p:tgtEl>
                                          <p:spTgt spid="1024"/>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19"/>
                                        </p:tgtEl>
                                        <p:attrNameLst>
                                          <p:attrName>style.visibility</p:attrName>
                                        </p:attrNameLst>
                                      </p:cBhvr>
                                      <p:to>
                                        <p:strVal val="visible"/>
                                      </p:to>
                                    </p:set>
                                    <p:animEffect transition="in" filter="fade">
                                      <p:cBhvr>
                                        <p:cTn id="151" dur="1000"/>
                                        <p:tgtEl>
                                          <p:spTgt spid="19"/>
                                        </p:tgtEl>
                                      </p:cBhvr>
                                    </p:animEffect>
                                  </p:childTnLst>
                                </p:cTn>
                              </p:par>
                            </p:childTnLst>
                          </p:cTn>
                        </p:par>
                      </p:childTnLst>
                    </p:cTn>
                  </p:par>
                  <p:par>
                    <p:cTn id="152" fill="hold">
                      <p:stCondLst>
                        <p:cond delay="indefinite"/>
                      </p:stCondLst>
                      <p:childTnLst>
                        <p:par>
                          <p:cTn id="153" fill="hold">
                            <p:stCondLst>
                              <p:cond delay="0"/>
                            </p:stCondLst>
                            <p:childTnLst>
                              <p:par>
                                <p:cTn id="154" presetID="53" presetClass="entr" presetSubtype="16" fill="hold" grpId="0" nodeType="clickEffect">
                                  <p:stCondLst>
                                    <p:cond delay="0"/>
                                  </p:stCondLst>
                                  <p:childTnLst>
                                    <p:set>
                                      <p:cBhvr>
                                        <p:cTn id="155" dur="1" fill="hold">
                                          <p:stCondLst>
                                            <p:cond delay="0"/>
                                          </p:stCondLst>
                                        </p:cTn>
                                        <p:tgtEl>
                                          <p:spTgt spid="1039"/>
                                        </p:tgtEl>
                                        <p:attrNameLst>
                                          <p:attrName>style.visibility</p:attrName>
                                        </p:attrNameLst>
                                      </p:cBhvr>
                                      <p:to>
                                        <p:strVal val="visible"/>
                                      </p:to>
                                    </p:set>
                                    <p:anim calcmode="lin" valueType="num">
                                      <p:cBhvr>
                                        <p:cTn id="156" dur="500" fill="hold"/>
                                        <p:tgtEl>
                                          <p:spTgt spid="1039"/>
                                        </p:tgtEl>
                                        <p:attrNameLst>
                                          <p:attrName>ppt_w</p:attrName>
                                        </p:attrNameLst>
                                      </p:cBhvr>
                                      <p:tavLst>
                                        <p:tav tm="0">
                                          <p:val>
                                            <p:fltVal val="0"/>
                                          </p:val>
                                        </p:tav>
                                        <p:tav tm="100000">
                                          <p:val>
                                            <p:strVal val="#ppt_w"/>
                                          </p:val>
                                        </p:tav>
                                      </p:tavLst>
                                    </p:anim>
                                    <p:anim calcmode="lin" valueType="num">
                                      <p:cBhvr>
                                        <p:cTn id="157" dur="500" fill="hold"/>
                                        <p:tgtEl>
                                          <p:spTgt spid="1039"/>
                                        </p:tgtEl>
                                        <p:attrNameLst>
                                          <p:attrName>ppt_h</p:attrName>
                                        </p:attrNameLst>
                                      </p:cBhvr>
                                      <p:tavLst>
                                        <p:tav tm="0">
                                          <p:val>
                                            <p:fltVal val="0"/>
                                          </p:val>
                                        </p:tav>
                                        <p:tav tm="100000">
                                          <p:val>
                                            <p:strVal val="#ppt_h"/>
                                          </p:val>
                                        </p:tav>
                                      </p:tavLst>
                                    </p:anim>
                                    <p:animEffect transition="in" filter="fade">
                                      <p:cBhvr>
                                        <p:cTn id="158" dur="500"/>
                                        <p:tgtEl>
                                          <p:spTgt spid="1039"/>
                                        </p:tgtEl>
                                      </p:cBhvr>
                                    </p:animEffect>
                                  </p:childTnLst>
                                </p:cTn>
                              </p:par>
                            </p:childTnLst>
                          </p:cTn>
                        </p:par>
                      </p:childTnLst>
                    </p:cTn>
                  </p:par>
                  <p:par>
                    <p:cTn id="159" fill="hold">
                      <p:stCondLst>
                        <p:cond delay="indefinite"/>
                      </p:stCondLst>
                      <p:childTnLst>
                        <p:par>
                          <p:cTn id="160" fill="hold">
                            <p:stCondLst>
                              <p:cond delay="0"/>
                            </p:stCondLst>
                            <p:childTnLst>
                              <p:par>
                                <p:cTn id="161" presetID="53" presetClass="entr" presetSubtype="16" fill="hold" grpId="0" nodeType="clickEffect">
                                  <p:stCondLst>
                                    <p:cond delay="0"/>
                                  </p:stCondLst>
                                  <p:childTnLst>
                                    <p:set>
                                      <p:cBhvr>
                                        <p:cTn id="162" dur="1" fill="hold">
                                          <p:stCondLst>
                                            <p:cond delay="0"/>
                                          </p:stCondLst>
                                        </p:cTn>
                                        <p:tgtEl>
                                          <p:spTgt spid="1037"/>
                                        </p:tgtEl>
                                        <p:attrNameLst>
                                          <p:attrName>style.visibility</p:attrName>
                                        </p:attrNameLst>
                                      </p:cBhvr>
                                      <p:to>
                                        <p:strVal val="visible"/>
                                      </p:to>
                                    </p:set>
                                    <p:anim calcmode="lin" valueType="num">
                                      <p:cBhvr>
                                        <p:cTn id="163" dur="500" fill="hold"/>
                                        <p:tgtEl>
                                          <p:spTgt spid="1037"/>
                                        </p:tgtEl>
                                        <p:attrNameLst>
                                          <p:attrName>ppt_w</p:attrName>
                                        </p:attrNameLst>
                                      </p:cBhvr>
                                      <p:tavLst>
                                        <p:tav tm="0">
                                          <p:val>
                                            <p:fltVal val="0"/>
                                          </p:val>
                                        </p:tav>
                                        <p:tav tm="100000">
                                          <p:val>
                                            <p:strVal val="#ppt_w"/>
                                          </p:val>
                                        </p:tav>
                                      </p:tavLst>
                                    </p:anim>
                                    <p:anim calcmode="lin" valueType="num">
                                      <p:cBhvr>
                                        <p:cTn id="164" dur="500" fill="hold"/>
                                        <p:tgtEl>
                                          <p:spTgt spid="1037"/>
                                        </p:tgtEl>
                                        <p:attrNameLst>
                                          <p:attrName>ppt_h</p:attrName>
                                        </p:attrNameLst>
                                      </p:cBhvr>
                                      <p:tavLst>
                                        <p:tav tm="0">
                                          <p:val>
                                            <p:fltVal val="0"/>
                                          </p:val>
                                        </p:tav>
                                        <p:tav tm="100000">
                                          <p:val>
                                            <p:strVal val="#ppt_h"/>
                                          </p:val>
                                        </p:tav>
                                      </p:tavLst>
                                    </p:anim>
                                    <p:animEffect transition="in" filter="fade">
                                      <p:cBhvr>
                                        <p:cTn id="165" dur="500"/>
                                        <p:tgtEl>
                                          <p:spTgt spid="1037"/>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20"/>
                                        </p:tgtEl>
                                        <p:attrNameLst>
                                          <p:attrName>style.visibility</p:attrName>
                                        </p:attrNameLst>
                                      </p:cBhvr>
                                      <p:to>
                                        <p:strVal val="visible"/>
                                      </p:to>
                                    </p:set>
                                    <p:animEffect transition="in" filter="fade">
                                      <p:cBhvr>
                                        <p:cTn id="170" dur="1000"/>
                                        <p:tgtEl>
                                          <p:spTgt spid="20"/>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16" fill="hold" grpId="0" nodeType="clickEffect">
                                  <p:stCondLst>
                                    <p:cond delay="0"/>
                                  </p:stCondLst>
                                  <p:childTnLst>
                                    <p:set>
                                      <p:cBhvr>
                                        <p:cTn id="174" dur="1" fill="hold">
                                          <p:stCondLst>
                                            <p:cond delay="0"/>
                                          </p:stCondLst>
                                        </p:cTn>
                                        <p:tgtEl>
                                          <p:spTgt spid="43"/>
                                        </p:tgtEl>
                                        <p:attrNameLst>
                                          <p:attrName>style.visibility</p:attrName>
                                        </p:attrNameLst>
                                      </p:cBhvr>
                                      <p:to>
                                        <p:strVal val="visible"/>
                                      </p:to>
                                    </p:set>
                                    <p:anim calcmode="lin" valueType="num">
                                      <p:cBhvr>
                                        <p:cTn id="175" dur="500" fill="hold"/>
                                        <p:tgtEl>
                                          <p:spTgt spid="43"/>
                                        </p:tgtEl>
                                        <p:attrNameLst>
                                          <p:attrName>ppt_w</p:attrName>
                                        </p:attrNameLst>
                                      </p:cBhvr>
                                      <p:tavLst>
                                        <p:tav tm="0">
                                          <p:val>
                                            <p:fltVal val="0"/>
                                          </p:val>
                                        </p:tav>
                                        <p:tav tm="100000">
                                          <p:val>
                                            <p:strVal val="#ppt_w"/>
                                          </p:val>
                                        </p:tav>
                                      </p:tavLst>
                                    </p:anim>
                                    <p:anim calcmode="lin" valueType="num">
                                      <p:cBhvr>
                                        <p:cTn id="176" dur="500" fill="hold"/>
                                        <p:tgtEl>
                                          <p:spTgt spid="43"/>
                                        </p:tgtEl>
                                        <p:attrNameLst>
                                          <p:attrName>ppt_h</p:attrName>
                                        </p:attrNameLst>
                                      </p:cBhvr>
                                      <p:tavLst>
                                        <p:tav tm="0">
                                          <p:val>
                                            <p:fltVal val="0"/>
                                          </p:val>
                                        </p:tav>
                                        <p:tav tm="100000">
                                          <p:val>
                                            <p:strVal val="#ppt_h"/>
                                          </p:val>
                                        </p:tav>
                                      </p:tavLst>
                                    </p:anim>
                                    <p:animEffect transition="in" filter="fade">
                                      <p:cBhvr>
                                        <p:cTn id="177" dur="500"/>
                                        <p:tgtEl>
                                          <p:spTgt spid="43"/>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21"/>
                                        </p:tgtEl>
                                        <p:attrNameLst>
                                          <p:attrName>style.visibility</p:attrName>
                                        </p:attrNameLst>
                                      </p:cBhvr>
                                      <p:to>
                                        <p:strVal val="visible"/>
                                      </p:to>
                                    </p:set>
                                    <p:animEffect transition="in" filter="fade">
                                      <p:cBhvr>
                                        <p:cTn id="182" dur="1000"/>
                                        <p:tgtEl>
                                          <p:spTgt spid="21"/>
                                        </p:tgtEl>
                                      </p:cBhvr>
                                    </p:animEffect>
                                  </p:childTnLst>
                                </p:cTn>
                              </p:par>
                            </p:childTnLst>
                          </p:cTn>
                        </p:par>
                      </p:childTnLst>
                    </p:cTn>
                  </p:par>
                  <p:par>
                    <p:cTn id="183" fill="hold">
                      <p:stCondLst>
                        <p:cond delay="indefinite"/>
                      </p:stCondLst>
                      <p:childTnLst>
                        <p:par>
                          <p:cTn id="184" fill="hold">
                            <p:stCondLst>
                              <p:cond delay="0"/>
                            </p:stCondLst>
                            <p:childTnLst>
                              <p:par>
                                <p:cTn id="185" presetID="53" presetClass="entr" presetSubtype="16" fill="hold" grpId="0" nodeType="clickEffect">
                                  <p:stCondLst>
                                    <p:cond delay="0"/>
                                  </p:stCondLst>
                                  <p:childTnLst>
                                    <p:set>
                                      <p:cBhvr>
                                        <p:cTn id="186" dur="1" fill="hold">
                                          <p:stCondLst>
                                            <p:cond delay="0"/>
                                          </p:stCondLst>
                                        </p:cTn>
                                        <p:tgtEl>
                                          <p:spTgt spid="1034"/>
                                        </p:tgtEl>
                                        <p:attrNameLst>
                                          <p:attrName>style.visibility</p:attrName>
                                        </p:attrNameLst>
                                      </p:cBhvr>
                                      <p:to>
                                        <p:strVal val="visible"/>
                                      </p:to>
                                    </p:set>
                                    <p:anim calcmode="lin" valueType="num">
                                      <p:cBhvr>
                                        <p:cTn id="187" dur="500" fill="hold"/>
                                        <p:tgtEl>
                                          <p:spTgt spid="1034"/>
                                        </p:tgtEl>
                                        <p:attrNameLst>
                                          <p:attrName>ppt_w</p:attrName>
                                        </p:attrNameLst>
                                      </p:cBhvr>
                                      <p:tavLst>
                                        <p:tav tm="0">
                                          <p:val>
                                            <p:fltVal val="0"/>
                                          </p:val>
                                        </p:tav>
                                        <p:tav tm="100000">
                                          <p:val>
                                            <p:strVal val="#ppt_w"/>
                                          </p:val>
                                        </p:tav>
                                      </p:tavLst>
                                    </p:anim>
                                    <p:anim calcmode="lin" valueType="num">
                                      <p:cBhvr>
                                        <p:cTn id="188" dur="500" fill="hold"/>
                                        <p:tgtEl>
                                          <p:spTgt spid="1034"/>
                                        </p:tgtEl>
                                        <p:attrNameLst>
                                          <p:attrName>ppt_h</p:attrName>
                                        </p:attrNameLst>
                                      </p:cBhvr>
                                      <p:tavLst>
                                        <p:tav tm="0">
                                          <p:val>
                                            <p:fltVal val="0"/>
                                          </p:val>
                                        </p:tav>
                                        <p:tav tm="100000">
                                          <p:val>
                                            <p:strVal val="#ppt_h"/>
                                          </p:val>
                                        </p:tav>
                                      </p:tavLst>
                                    </p:anim>
                                    <p:animEffect transition="in" filter="fade">
                                      <p:cBhvr>
                                        <p:cTn id="189" dur="5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9" grpId="0"/>
      <p:bldP spid="20" grpId="0"/>
      <p:bldP spid="21" grpId="0"/>
      <p:bldP spid="26" grpId="0"/>
      <p:bldP spid="27" grpId="0"/>
      <p:bldP spid="29" grpId="0"/>
      <p:bldP spid="30" grpId="0"/>
      <p:bldP spid="31" grpId="0"/>
      <p:bldP spid="1024" grpId="0"/>
      <p:bldP spid="1025" grpId="0"/>
      <p:bldP spid="1027" grpId="0" animBg="1"/>
      <p:bldP spid="1029" grpId="0" animBg="1"/>
      <p:bldP spid="1031" grpId="0" animBg="1"/>
      <p:bldP spid="40" grpId="0" animBg="1"/>
      <p:bldP spid="1032" grpId="0" animBg="1"/>
      <p:bldP spid="1033" grpId="0" animBg="1"/>
      <p:bldP spid="43" grpId="0" animBg="1"/>
      <p:bldP spid="1034" grpId="0" animBg="1"/>
      <p:bldP spid="1035" grpId="0" animBg="1"/>
      <p:bldP spid="1036" grpId="0" animBg="1"/>
      <p:bldP spid="1037" grpId="0" animBg="1"/>
      <p:bldP spid="1038" grpId="0" animBg="1"/>
      <p:bldP spid="10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4983D-6E66-495C-8E0B-32CA262DDCB6}"/>
              </a:ext>
            </a:extLst>
          </p:cNvPr>
          <p:cNvSpPr/>
          <p:nvPr/>
        </p:nvSpPr>
        <p:spPr>
          <a:xfrm>
            <a:off x="0" y="0"/>
            <a:ext cx="12192000" cy="6858000"/>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DB8C92AC-C4AD-42BE-94FF-955A88142B16}"/>
              </a:ext>
            </a:extLst>
          </p:cNvPr>
          <p:cNvPicPr>
            <a:picLocks noChangeAspect="1"/>
          </p:cNvPicPr>
          <p:nvPr/>
        </p:nvPicPr>
        <p:blipFill>
          <a:blip r:embed="rId2">
            <a:alphaModFix amt="19000"/>
            <a:extLst>
              <a:ext uri="{28A0092B-C50C-407E-A947-70E740481C1C}">
                <a14:useLocalDpi xmlns:a14="http://schemas.microsoft.com/office/drawing/2010/main" val="0"/>
              </a:ext>
            </a:extLst>
          </a:blip>
          <a:stretch>
            <a:fillRect/>
          </a:stretch>
        </p:blipFill>
        <p:spPr>
          <a:xfrm>
            <a:off x="27992" y="2355"/>
            <a:ext cx="12164007" cy="6816346"/>
          </a:xfrm>
          <a:prstGeom prst="rect">
            <a:avLst/>
          </a:prstGeom>
        </p:spPr>
      </p:pic>
      <p:sp>
        <p:nvSpPr>
          <p:cNvPr id="6" name="TextBox 5">
            <a:extLst>
              <a:ext uri="{FF2B5EF4-FFF2-40B4-BE49-F238E27FC236}">
                <a16:creationId xmlns:a16="http://schemas.microsoft.com/office/drawing/2014/main" id="{C363E937-6F31-46BC-B084-6E7EB9DA3196}"/>
              </a:ext>
            </a:extLst>
          </p:cNvPr>
          <p:cNvSpPr txBox="1"/>
          <p:nvPr/>
        </p:nvSpPr>
        <p:spPr>
          <a:xfrm>
            <a:off x="2992130" y="1791194"/>
            <a:ext cx="6235467" cy="769441"/>
          </a:xfrm>
          <a:prstGeom prst="rect">
            <a:avLst/>
          </a:prstGeom>
          <a:noFill/>
          <a:ln w="28575">
            <a:solidFill>
              <a:schemeClr val="tx1"/>
            </a:solidFill>
          </a:ln>
          <a:effectLst>
            <a:glow rad="139700">
              <a:schemeClr val="accent3">
                <a:satMod val="175000"/>
                <a:alpha val="40000"/>
              </a:schemeClr>
            </a:glow>
          </a:effectLst>
        </p:spPr>
        <p:txBody>
          <a:bodyPr wrap="square" rtlCol="0">
            <a:spAutoFit/>
          </a:bodyPr>
          <a:lstStyle/>
          <a:p>
            <a:pPr algn="ctr"/>
            <a:r>
              <a:rPr lang="en-US" sz="4400" b="1" dirty="0">
                <a:ln>
                  <a:solidFill>
                    <a:srgbClr val="FFFF00"/>
                  </a:solidFill>
                </a:ln>
                <a:effectLst>
                  <a:glow rad="228600">
                    <a:schemeClr val="accent3">
                      <a:satMod val="175000"/>
                      <a:alpha val="40000"/>
                    </a:schemeClr>
                  </a:glow>
                </a:effectLst>
                <a:latin typeface="Rockwell Extra Bold" panose="02060903040505020403" pitchFamily="18" charset="0"/>
                <a:cs typeface="Times New Roman" panose="02020603050405020304" pitchFamily="18" charset="0"/>
              </a:rPr>
              <a:t>GOODNESS of GOD</a:t>
            </a:r>
            <a:endParaRPr lang="en-US" sz="2400" b="1" i="1" dirty="0">
              <a:ln>
                <a:solidFill>
                  <a:srgbClr val="FFFF00"/>
                </a:solidFill>
              </a:ln>
              <a:solidFill>
                <a:srgbClr val="CC6600"/>
              </a:solidFill>
              <a:effectLst>
                <a:glow rad="228600">
                  <a:schemeClr val="accent3">
                    <a:satMod val="175000"/>
                    <a:alpha val="40000"/>
                  </a:schemeClr>
                </a:glow>
              </a:effectLst>
              <a:latin typeface="Rockwell Extra Bold" panose="02060903040505020403"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3C07775-BA48-45E4-868C-EE4AD8D982ED}"/>
              </a:ext>
            </a:extLst>
          </p:cNvPr>
          <p:cNvSpPr txBox="1"/>
          <p:nvPr/>
        </p:nvSpPr>
        <p:spPr>
          <a:xfrm>
            <a:off x="5001211" y="18658"/>
            <a:ext cx="2192694" cy="307777"/>
          </a:xfrm>
          <a:prstGeom prst="rect">
            <a:avLst/>
          </a:prstGeom>
          <a:noFill/>
          <a:ln w="28575">
            <a:solidFill>
              <a:srgbClr val="CC6600"/>
            </a:solidFill>
          </a:ln>
        </p:spPr>
        <p:txBody>
          <a:bodyPr wrap="square" rtlCol="0">
            <a:spAutoFit/>
          </a:bodyPr>
          <a:lstStyle/>
          <a:p>
            <a:pPr algn="ctr"/>
            <a:r>
              <a:rPr lang="en-US" sz="1400" b="1" dirty="0">
                <a:latin typeface="Lucida Fax" panose="02060602050505020204" pitchFamily="18" charset="0"/>
              </a:rPr>
              <a:t>Bonus In a Nutshell</a:t>
            </a:r>
          </a:p>
        </p:txBody>
      </p:sp>
      <p:pic>
        <p:nvPicPr>
          <p:cNvPr id="1030" name="Picture 6" descr="Image result for transparent nutshell clipart">
            <a:extLst>
              <a:ext uri="{FF2B5EF4-FFF2-40B4-BE49-F238E27FC236}">
                <a16:creationId xmlns:a16="http://schemas.microsoft.com/office/drawing/2014/main" id="{574F77D2-7E00-47C9-A9B7-F9D331268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29244" y="2154550"/>
            <a:ext cx="4960981" cy="50958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AC84A11-54C2-418B-A2F8-87532E18AD2E}"/>
              </a:ext>
            </a:extLst>
          </p:cNvPr>
          <p:cNvSpPr txBox="1"/>
          <p:nvPr/>
        </p:nvSpPr>
        <p:spPr>
          <a:xfrm>
            <a:off x="3530353" y="414900"/>
            <a:ext cx="5131293" cy="276999"/>
          </a:xfrm>
          <a:prstGeom prst="rect">
            <a:avLst/>
          </a:prstGeom>
          <a:noFill/>
        </p:spPr>
        <p:txBody>
          <a:bodyPr wrap="square" rtlCol="0">
            <a:spAutoFit/>
          </a:bodyPr>
          <a:lstStyle/>
          <a:p>
            <a:pPr algn="ctr"/>
            <a:r>
              <a:rPr lang="en-US" sz="1200" b="1" dirty="0">
                <a:latin typeface="Lucida Fax" panose="02060602050505020204" pitchFamily="18" charset="0"/>
              </a:rPr>
              <a:t>Today is ‘by far’ the greatest of all dispensations</a:t>
            </a:r>
          </a:p>
        </p:txBody>
      </p:sp>
      <p:sp>
        <p:nvSpPr>
          <p:cNvPr id="14" name="TextBox 13">
            <a:extLst>
              <a:ext uri="{FF2B5EF4-FFF2-40B4-BE49-F238E27FC236}">
                <a16:creationId xmlns:a16="http://schemas.microsoft.com/office/drawing/2014/main" id="{CEEE427B-4E06-4166-B44E-122A48F29E2D}"/>
              </a:ext>
            </a:extLst>
          </p:cNvPr>
          <p:cNvSpPr txBox="1"/>
          <p:nvPr/>
        </p:nvSpPr>
        <p:spPr>
          <a:xfrm>
            <a:off x="4284708" y="661492"/>
            <a:ext cx="3619731" cy="261610"/>
          </a:xfrm>
          <a:prstGeom prst="rect">
            <a:avLst/>
          </a:prstGeom>
          <a:noFill/>
        </p:spPr>
        <p:txBody>
          <a:bodyPr wrap="square" rtlCol="0">
            <a:spAutoFit/>
          </a:bodyPr>
          <a:lstStyle/>
          <a:p>
            <a:pPr algn="ctr"/>
            <a:r>
              <a:rPr lang="en-US" sz="1100" b="1" dirty="0">
                <a:latin typeface="Lucida Fax" panose="02060602050505020204" pitchFamily="18" charset="0"/>
              </a:rPr>
              <a:t>We are QUICKENED – We are ‘made’ alive…</a:t>
            </a:r>
          </a:p>
        </p:txBody>
      </p:sp>
      <p:sp>
        <p:nvSpPr>
          <p:cNvPr id="22" name="Rectangle: Rounded Corners 21">
            <a:extLst>
              <a:ext uri="{FF2B5EF4-FFF2-40B4-BE49-F238E27FC236}">
                <a16:creationId xmlns:a16="http://schemas.microsoft.com/office/drawing/2014/main" id="{EAD4B77B-9347-4DCA-89A9-9C257FB51F71}"/>
              </a:ext>
            </a:extLst>
          </p:cNvPr>
          <p:cNvSpPr/>
          <p:nvPr/>
        </p:nvSpPr>
        <p:spPr>
          <a:xfrm>
            <a:off x="4025897" y="442026"/>
            <a:ext cx="4140203" cy="49292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DE4C0FF-8713-442A-959C-7800D4D4827E}"/>
              </a:ext>
            </a:extLst>
          </p:cNvPr>
          <p:cNvSpPr txBox="1"/>
          <p:nvPr/>
        </p:nvSpPr>
        <p:spPr>
          <a:xfrm>
            <a:off x="4990472" y="2719424"/>
            <a:ext cx="2203462"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dead to the law!</a:t>
            </a:r>
          </a:p>
        </p:txBody>
      </p:sp>
      <p:sp>
        <p:nvSpPr>
          <p:cNvPr id="24" name="Rectangle: Rounded Corners 23">
            <a:extLst>
              <a:ext uri="{FF2B5EF4-FFF2-40B4-BE49-F238E27FC236}">
                <a16:creationId xmlns:a16="http://schemas.microsoft.com/office/drawing/2014/main" id="{A6946E62-ACA4-43A2-A4F2-627B3A2DB737}"/>
              </a:ext>
            </a:extLst>
          </p:cNvPr>
          <p:cNvSpPr/>
          <p:nvPr/>
        </p:nvSpPr>
        <p:spPr>
          <a:xfrm>
            <a:off x="4506479" y="2688756"/>
            <a:ext cx="3181269" cy="4040785"/>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E0ACE9C-74F2-4182-A607-73925E1194BD}"/>
              </a:ext>
            </a:extLst>
          </p:cNvPr>
          <p:cNvSpPr txBox="1"/>
          <p:nvPr/>
        </p:nvSpPr>
        <p:spPr>
          <a:xfrm>
            <a:off x="4586481" y="3534918"/>
            <a:ext cx="3012488"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the righteousness of God!</a:t>
            </a:r>
          </a:p>
        </p:txBody>
      </p:sp>
      <p:sp>
        <p:nvSpPr>
          <p:cNvPr id="16" name="TextBox 15">
            <a:extLst>
              <a:ext uri="{FF2B5EF4-FFF2-40B4-BE49-F238E27FC236}">
                <a16:creationId xmlns:a16="http://schemas.microsoft.com/office/drawing/2014/main" id="{29120B8F-B59B-4148-9E68-7CF07936899C}"/>
              </a:ext>
            </a:extLst>
          </p:cNvPr>
          <p:cNvSpPr txBox="1"/>
          <p:nvPr/>
        </p:nvSpPr>
        <p:spPr>
          <a:xfrm>
            <a:off x="4856083" y="4173009"/>
            <a:ext cx="2485431"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free from bondage!</a:t>
            </a:r>
          </a:p>
        </p:txBody>
      </p:sp>
      <p:sp>
        <p:nvSpPr>
          <p:cNvPr id="26" name="TextBox 25">
            <a:extLst>
              <a:ext uri="{FF2B5EF4-FFF2-40B4-BE49-F238E27FC236}">
                <a16:creationId xmlns:a16="http://schemas.microsoft.com/office/drawing/2014/main" id="{DA476EF8-41AF-4D4D-B43E-CC422CECF304}"/>
              </a:ext>
            </a:extLst>
          </p:cNvPr>
          <p:cNvSpPr txBox="1"/>
          <p:nvPr/>
        </p:nvSpPr>
        <p:spPr>
          <a:xfrm>
            <a:off x="4731050" y="4490829"/>
            <a:ext cx="2723651"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accepted in the beloved!</a:t>
            </a:r>
          </a:p>
        </p:txBody>
      </p:sp>
      <p:sp>
        <p:nvSpPr>
          <p:cNvPr id="27" name="TextBox 26">
            <a:extLst>
              <a:ext uri="{FF2B5EF4-FFF2-40B4-BE49-F238E27FC236}">
                <a16:creationId xmlns:a16="http://schemas.microsoft.com/office/drawing/2014/main" id="{B9846001-96D3-4346-AA17-7453EE4EDED0}"/>
              </a:ext>
            </a:extLst>
          </p:cNvPr>
          <p:cNvSpPr txBox="1"/>
          <p:nvPr/>
        </p:nvSpPr>
        <p:spPr>
          <a:xfrm>
            <a:off x="4792447" y="3856123"/>
            <a:ext cx="2604131"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sorrow to repentance!</a:t>
            </a:r>
          </a:p>
        </p:txBody>
      </p:sp>
      <p:sp>
        <p:nvSpPr>
          <p:cNvPr id="28" name="TextBox 27">
            <a:extLst>
              <a:ext uri="{FF2B5EF4-FFF2-40B4-BE49-F238E27FC236}">
                <a16:creationId xmlns:a16="http://schemas.microsoft.com/office/drawing/2014/main" id="{9B0B697C-4E86-436B-A3E4-2B35D4278963}"/>
              </a:ext>
            </a:extLst>
          </p:cNvPr>
          <p:cNvSpPr txBox="1"/>
          <p:nvPr/>
        </p:nvSpPr>
        <p:spPr>
          <a:xfrm>
            <a:off x="4662255" y="4811819"/>
            <a:ext cx="2867490"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known to us </a:t>
            </a:r>
          </a:p>
          <a:p>
            <a:pPr algn="ctr"/>
            <a:r>
              <a:rPr lang="en-US" sz="1400" b="1" dirty="0">
                <a:latin typeface="Times New Roman" panose="02020603050405020304" pitchFamily="18" charset="0"/>
                <a:cs typeface="Times New Roman" panose="02020603050405020304" pitchFamily="18" charset="0"/>
              </a:rPr>
              <a:t>the mystery of his will!</a:t>
            </a:r>
          </a:p>
        </p:txBody>
      </p:sp>
      <p:sp>
        <p:nvSpPr>
          <p:cNvPr id="29" name="TextBox 28">
            <a:extLst>
              <a:ext uri="{FF2B5EF4-FFF2-40B4-BE49-F238E27FC236}">
                <a16:creationId xmlns:a16="http://schemas.microsoft.com/office/drawing/2014/main" id="{FEFF3023-17F2-4E70-8F38-72428CDB596B}"/>
              </a:ext>
            </a:extLst>
          </p:cNvPr>
          <p:cNvSpPr txBox="1"/>
          <p:nvPr/>
        </p:nvSpPr>
        <p:spPr>
          <a:xfrm>
            <a:off x="4479355" y="5341489"/>
            <a:ext cx="3225503"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able to sit together in </a:t>
            </a:r>
          </a:p>
          <a:p>
            <a:pPr algn="ctr"/>
            <a:r>
              <a:rPr lang="en-US" sz="1400" b="1" dirty="0">
                <a:latin typeface="Times New Roman" panose="02020603050405020304" pitchFamily="18" charset="0"/>
                <a:cs typeface="Times New Roman" panose="02020603050405020304" pitchFamily="18" charset="0"/>
              </a:rPr>
              <a:t>heavenly places in Christ Jesus!</a:t>
            </a:r>
          </a:p>
        </p:txBody>
      </p:sp>
      <p:sp>
        <p:nvSpPr>
          <p:cNvPr id="30" name="TextBox 29">
            <a:extLst>
              <a:ext uri="{FF2B5EF4-FFF2-40B4-BE49-F238E27FC236}">
                <a16:creationId xmlns:a16="http://schemas.microsoft.com/office/drawing/2014/main" id="{65332A6D-D64F-45D0-9C39-2DC721D7B86D}"/>
              </a:ext>
            </a:extLst>
          </p:cNvPr>
          <p:cNvSpPr txBox="1"/>
          <p:nvPr/>
        </p:nvSpPr>
        <p:spPr>
          <a:xfrm>
            <a:off x="4586775" y="5876015"/>
            <a:ext cx="3009973"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Gentiles and Jews both one!</a:t>
            </a:r>
          </a:p>
        </p:txBody>
      </p:sp>
      <p:sp>
        <p:nvSpPr>
          <p:cNvPr id="17" name="TextBox 16">
            <a:extLst>
              <a:ext uri="{FF2B5EF4-FFF2-40B4-BE49-F238E27FC236}">
                <a16:creationId xmlns:a16="http://schemas.microsoft.com/office/drawing/2014/main" id="{19A99BAA-4E2B-47E0-B86D-53382F6AF654}"/>
              </a:ext>
            </a:extLst>
          </p:cNvPr>
          <p:cNvSpPr txBox="1"/>
          <p:nvPr/>
        </p:nvSpPr>
        <p:spPr>
          <a:xfrm>
            <a:off x="4586480" y="6197443"/>
            <a:ext cx="3012489"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meet to be partakers of the inheritance of the saints in light!</a:t>
            </a:r>
          </a:p>
        </p:txBody>
      </p:sp>
      <p:sp>
        <p:nvSpPr>
          <p:cNvPr id="33" name="TextBox 32">
            <a:extLst>
              <a:ext uri="{FF2B5EF4-FFF2-40B4-BE49-F238E27FC236}">
                <a16:creationId xmlns:a16="http://schemas.microsoft.com/office/drawing/2014/main" id="{F55D3368-05F9-4CA0-BE0C-6A7018026A51}"/>
              </a:ext>
            </a:extLst>
          </p:cNvPr>
          <p:cNvSpPr txBox="1"/>
          <p:nvPr/>
        </p:nvSpPr>
        <p:spPr>
          <a:xfrm>
            <a:off x="4586923" y="3002625"/>
            <a:ext cx="3012489"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Made us redeemed </a:t>
            </a:r>
          </a:p>
          <a:p>
            <a:pPr algn="ctr"/>
            <a:r>
              <a:rPr lang="en-US" sz="1400" b="1" dirty="0">
                <a:latin typeface="Times New Roman" panose="02020603050405020304" pitchFamily="18" charset="0"/>
                <a:cs typeface="Times New Roman" panose="02020603050405020304" pitchFamily="18" charset="0"/>
              </a:rPr>
              <a:t>from the curse of the law!</a:t>
            </a:r>
          </a:p>
        </p:txBody>
      </p:sp>
      <p:sp>
        <p:nvSpPr>
          <p:cNvPr id="31" name="TextBox 30">
            <a:extLst>
              <a:ext uri="{FF2B5EF4-FFF2-40B4-BE49-F238E27FC236}">
                <a16:creationId xmlns:a16="http://schemas.microsoft.com/office/drawing/2014/main" id="{4701C6CE-B82B-4191-A7C5-B8AFE4C37E56}"/>
              </a:ext>
            </a:extLst>
          </p:cNvPr>
          <p:cNvSpPr txBox="1"/>
          <p:nvPr/>
        </p:nvSpPr>
        <p:spPr>
          <a:xfrm>
            <a:off x="142043" y="128459"/>
            <a:ext cx="3823144" cy="1754326"/>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For though I made you sorry with a letter, I do not repent, though I did repent: for I perceive that the same epistle hath made you sorry, though it were but for a season. Now I rejoice, not that ye were made sorry, but that ye sorrowed to repentance: for ye were made sorry after a godly manner, that ye might receive damage by us in nothing. For godly sorrow worketh repentance to salvation not to be repented of: but the sorrow of the world worketh death. </a:t>
            </a:r>
            <a:r>
              <a:rPr lang="en-US" sz="1100" b="1" dirty="0">
                <a:solidFill>
                  <a:srgbClr val="FF0000"/>
                </a:solidFill>
                <a:latin typeface="Times New Roman" panose="02020603050405020304" pitchFamily="18" charset="0"/>
                <a:cs typeface="Times New Roman" panose="02020603050405020304" pitchFamily="18" charset="0"/>
              </a:rPr>
              <a:t>II Corinthians 7:8-10</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9DEFDFDD-4F50-417E-B75E-3F49E4DE4AC9}"/>
              </a:ext>
            </a:extLst>
          </p:cNvPr>
          <p:cNvSpPr txBox="1"/>
          <p:nvPr/>
        </p:nvSpPr>
        <p:spPr>
          <a:xfrm>
            <a:off x="124455" y="1830642"/>
            <a:ext cx="2753867" cy="830997"/>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For he hath made him to be sin for us, who knew no sin; that we might be made the righteousness of God in him. </a:t>
            </a:r>
          </a:p>
          <a:p>
            <a:pPr algn="ctr"/>
            <a:r>
              <a:rPr lang="en-US" sz="1100" b="1" dirty="0">
                <a:solidFill>
                  <a:srgbClr val="FF0000"/>
                </a:solidFill>
                <a:latin typeface="Times New Roman" panose="02020603050405020304" pitchFamily="18" charset="0"/>
                <a:cs typeface="Times New Roman" panose="02020603050405020304" pitchFamily="18" charset="0"/>
              </a:rPr>
              <a:t>2Co 5:21, </a:t>
            </a:r>
          </a:p>
        </p:txBody>
      </p:sp>
      <p:cxnSp>
        <p:nvCxnSpPr>
          <p:cNvPr id="36" name="Straight Arrow Connector 35">
            <a:extLst>
              <a:ext uri="{FF2B5EF4-FFF2-40B4-BE49-F238E27FC236}">
                <a16:creationId xmlns:a16="http://schemas.microsoft.com/office/drawing/2014/main" id="{76E53972-DD4A-46C5-9667-627E56062359}"/>
              </a:ext>
            </a:extLst>
          </p:cNvPr>
          <p:cNvCxnSpPr>
            <a:cxnSpLocks/>
          </p:cNvCxnSpPr>
          <p:nvPr/>
        </p:nvCxnSpPr>
        <p:spPr>
          <a:xfrm flipH="1" flipV="1">
            <a:off x="2887489" y="1672046"/>
            <a:ext cx="2954758" cy="23458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7632B8CA-2F13-42EB-A52C-03EE921404F7}"/>
              </a:ext>
            </a:extLst>
          </p:cNvPr>
          <p:cNvCxnSpPr>
            <a:cxnSpLocks/>
          </p:cNvCxnSpPr>
          <p:nvPr/>
        </p:nvCxnSpPr>
        <p:spPr>
          <a:xfrm flipH="1" flipV="1">
            <a:off x="2398045" y="2296331"/>
            <a:ext cx="3951710" cy="14039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0E970C3-0AEB-41BF-8F9A-784579ED4318}"/>
              </a:ext>
            </a:extLst>
          </p:cNvPr>
          <p:cNvSpPr txBox="1"/>
          <p:nvPr/>
        </p:nvSpPr>
        <p:spPr>
          <a:xfrm>
            <a:off x="3863523" y="917993"/>
            <a:ext cx="4272069" cy="830997"/>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Not that we are sufficient of ourselves to think any thing as of ourselves; but our sufficiency is of God; Who also hath made us able ministers of the new testament; not of the letter, but of the spirit: for the letter </a:t>
            </a:r>
            <a:r>
              <a:rPr lang="en-US" sz="1200" b="1" i="1" dirty="0" err="1">
                <a:solidFill>
                  <a:srgbClr val="CC6600"/>
                </a:solidFill>
                <a:latin typeface="Times New Roman" panose="02020603050405020304" pitchFamily="18" charset="0"/>
                <a:cs typeface="Times New Roman" panose="02020603050405020304" pitchFamily="18" charset="0"/>
              </a:rPr>
              <a:t>killeth</a:t>
            </a:r>
            <a:r>
              <a:rPr lang="en-US" sz="1200" b="1" i="1" dirty="0">
                <a:solidFill>
                  <a:srgbClr val="CC6600"/>
                </a:solidFill>
                <a:latin typeface="Times New Roman" panose="02020603050405020304" pitchFamily="18" charset="0"/>
                <a:cs typeface="Times New Roman" panose="02020603050405020304" pitchFamily="18" charset="0"/>
              </a:rPr>
              <a:t>, but the spirit giveth life.  </a:t>
            </a:r>
            <a:r>
              <a:rPr lang="en-US" sz="1100" b="1" dirty="0">
                <a:solidFill>
                  <a:srgbClr val="FF0000"/>
                </a:solidFill>
                <a:latin typeface="Times New Roman" panose="02020603050405020304" pitchFamily="18" charset="0"/>
                <a:cs typeface="Times New Roman" panose="02020603050405020304" pitchFamily="18" charset="0"/>
              </a:rPr>
              <a:t>II Cor 3:5,6</a:t>
            </a:r>
          </a:p>
        </p:txBody>
      </p:sp>
      <p:sp>
        <p:nvSpPr>
          <p:cNvPr id="40" name="TextBox 39">
            <a:extLst>
              <a:ext uri="{FF2B5EF4-FFF2-40B4-BE49-F238E27FC236}">
                <a16:creationId xmlns:a16="http://schemas.microsoft.com/office/drawing/2014/main" id="{8C92F55F-C6AA-4C6E-A56B-D8A82941BCD3}"/>
              </a:ext>
            </a:extLst>
          </p:cNvPr>
          <p:cNvSpPr txBox="1"/>
          <p:nvPr/>
        </p:nvSpPr>
        <p:spPr>
          <a:xfrm>
            <a:off x="7995590" y="776992"/>
            <a:ext cx="1392969" cy="1015663"/>
          </a:xfrm>
          <a:prstGeom prst="rect">
            <a:avLst/>
          </a:prstGeom>
          <a:noFill/>
        </p:spPr>
        <p:txBody>
          <a:bodyPr wrap="square" rtlCol="0">
            <a:spAutoFit/>
          </a:bodyPr>
          <a:lstStyle/>
          <a:p>
            <a:pPr algn="ctr"/>
            <a:r>
              <a:rPr lang="en-US" sz="1200" b="1" dirty="0"/>
              <a:t>Made able ministers for us who we can trust to ‘say’ it right </a:t>
            </a:r>
          </a:p>
          <a:p>
            <a:pPr algn="ctr"/>
            <a:r>
              <a:rPr lang="en-US" sz="1200" b="1" dirty="0"/>
              <a:t>and ‘do’ it right!</a:t>
            </a:r>
          </a:p>
        </p:txBody>
      </p:sp>
      <p:sp>
        <p:nvSpPr>
          <p:cNvPr id="41" name="TextBox 40">
            <a:extLst>
              <a:ext uri="{FF2B5EF4-FFF2-40B4-BE49-F238E27FC236}">
                <a16:creationId xmlns:a16="http://schemas.microsoft.com/office/drawing/2014/main" id="{B101043D-32C7-4706-B6D3-33F4DB22F66D}"/>
              </a:ext>
            </a:extLst>
          </p:cNvPr>
          <p:cNvSpPr txBox="1"/>
          <p:nvPr/>
        </p:nvSpPr>
        <p:spPr>
          <a:xfrm>
            <a:off x="8292303" y="67558"/>
            <a:ext cx="3714540" cy="646331"/>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Christ hath redeemed us from the curse of the law, being made a curse for us: for it is written, Cursed is every one that </a:t>
            </a:r>
            <a:r>
              <a:rPr lang="en-US" sz="1200" b="1" i="1" dirty="0" err="1">
                <a:solidFill>
                  <a:srgbClr val="CC6600"/>
                </a:solidFill>
                <a:latin typeface="Times New Roman" panose="02020603050405020304" pitchFamily="18" charset="0"/>
                <a:cs typeface="Times New Roman" panose="02020603050405020304" pitchFamily="18" charset="0"/>
              </a:rPr>
              <a:t>hangeth</a:t>
            </a:r>
            <a:r>
              <a:rPr lang="en-US" sz="1200" b="1" i="1" dirty="0">
                <a:solidFill>
                  <a:srgbClr val="CC6600"/>
                </a:solidFill>
                <a:latin typeface="Times New Roman" panose="02020603050405020304" pitchFamily="18" charset="0"/>
                <a:cs typeface="Times New Roman" panose="02020603050405020304" pitchFamily="18" charset="0"/>
              </a:rPr>
              <a:t> on a tree:  </a:t>
            </a:r>
            <a:r>
              <a:rPr lang="en-US" sz="1100" b="1" dirty="0">
                <a:solidFill>
                  <a:srgbClr val="FF0000"/>
                </a:solidFill>
                <a:latin typeface="Times New Roman" panose="02020603050405020304" pitchFamily="18" charset="0"/>
                <a:cs typeface="Times New Roman" panose="02020603050405020304" pitchFamily="18" charset="0"/>
              </a:rPr>
              <a:t>Galatians 3:13</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43" name="Straight Arrow Connector 42">
            <a:extLst>
              <a:ext uri="{FF2B5EF4-FFF2-40B4-BE49-F238E27FC236}">
                <a16:creationId xmlns:a16="http://schemas.microsoft.com/office/drawing/2014/main" id="{337AACAF-ADF5-4236-8D7F-3902C76013B0}"/>
              </a:ext>
            </a:extLst>
          </p:cNvPr>
          <p:cNvCxnSpPr>
            <a:cxnSpLocks/>
          </p:cNvCxnSpPr>
          <p:nvPr/>
        </p:nvCxnSpPr>
        <p:spPr>
          <a:xfrm flipV="1">
            <a:off x="6840171" y="442026"/>
            <a:ext cx="1671440" cy="27626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D4DFEE9C-EE52-4791-A4C8-4DF64840F10C}"/>
              </a:ext>
            </a:extLst>
          </p:cNvPr>
          <p:cNvSpPr txBox="1"/>
          <p:nvPr/>
        </p:nvSpPr>
        <p:spPr>
          <a:xfrm>
            <a:off x="9399459" y="657348"/>
            <a:ext cx="2496285" cy="830997"/>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Stand fast therefore in the liberty wherewith Christ hath made us free, and be not entangled again with the yoke of bondage.  </a:t>
            </a:r>
            <a:r>
              <a:rPr lang="en-US" sz="1100" b="1" dirty="0">
                <a:solidFill>
                  <a:srgbClr val="FF0000"/>
                </a:solidFill>
                <a:latin typeface="Times New Roman" panose="02020603050405020304" pitchFamily="18" charset="0"/>
                <a:cs typeface="Times New Roman" panose="02020603050405020304" pitchFamily="18" charset="0"/>
              </a:rPr>
              <a:t>Galatians 5:1</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46" name="TextBox 45">
            <a:extLst>
              <a:ext uri="{FF2B5EF4-FFF2-40B4-BE49-F238E27FC236}">
                <a16:creationId xmlns:a16="http://schemas.microsoft.com/office/drawing/2014/main" id="{D5F7C1E7-A4EB-4562-9750-5116F89B18C8}"/>
              </a:ext>
            </a:extLst>
          </p:cNvPr>
          <p:cNvSpPr txBox="1"/>
          <p:nvPr/>
        </p:nvSpPr>
        <p:spPr>
          <a:xfrm>
            <a:off x="9272416" y="1420409"/>
            <a:ext cx="2908684" cy="646331"/>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In whom we have redemption through his blood, the forgiveness of sins, according to the riches of his grace; </a:t>
            </a:r>
            <a:r>
              <a:rPr lang="en-US" sz="1100" b="1" dirty="0">
                <a:solidFill>
                  <a:srgbClr val="FF0000"/>
                </a:solidFill>
                <a:latin typeface="Times New Roman" panose="02020603050405020304" pitchFamily="18" charset="0"/>
                <a:cs typeface="Times New Roman" panose="02020603050405020304" pitchFamily="18" charset="0"/>
              </a:rPr>
              <a:t>Ephesians 1:7</a:t>
            </a:r>
          </a:p>
        </p:txBody>
      </p:sp>
      <p:sp>
        <p:nvSpPr>
          <p:cNvPr id="47" name="TextBox 46">
            <a:extLst>
              <a:ext uri="{FF2B5EF4-FFF2-40B4-BE49-F238E27FC236}">
                <a16:creationId xmlns:a16="http://schemas.microsoft.com/office/drawing/2014/main" id="{496285F1-F81C-4644-B5D6-49954AA984D6}"/>
              </a:ext>
            </a:extLst>
          </p:cNvPr>
          <p:cNvSpPr txBox="1"/>
          <p:nvPr/>
        </p:nvSpPr>
        <p:spPr>
          <a:xfrm>
            <a:off x="9290226" y="2007232"/>
            <a:ext cx="2873782" cy="646331"/>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To the praise of the glory of his grace, wherein he hath made us accepted in the beloved. </a:t>
            </a:r>
            <a:r>
              <a:rPr lang="en-US" sz="1100" b="1" dirty="0">
                <a:solidFill>
                  <a:srgbClr val="FF0000"/>
                </a:solidFill>
                <a:latin typeface="Times New Roman" panose="02020603050405020304" pitchFamily="18" charset="0"/>
                <a:cs typeface="Times New Roman" panose="02020603050405020304" pitchFamily="18" charset="0"/>
              </a:rPr>
              <a:t>Ephesians 1:6</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49" name="Straight Arrow Connector 48">
            <a:extLst>
              <a:ext uri="{FF2B5EF4-FFF2-40B4-BE49-F238E27FC236}">
                <a16:creationId xmlns:a16="http://schemas.microsoft.com/office/drawing/2014/main" id="{6062688A-D1B7-4ADF-88E9-A18E01B576D1}"/>
              </a:ext>
            </a:extLst>
          </p:cNvPr>
          <p:cNvCxnSpPr>
            <a:cxnSpLocks/>
          </p:cNvCxnSpPr>
          <p:nvPr/>
        </p:nvCxnSpPr>
        <p:spPr>
          <a:xfrm flipV="1">
            <a:off x="7181792" y="1093862"/>
            <a:ext cx="2338223" cy="32388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74A3817-4FF0-41D3-96AA-A29B6962814B}"/>
              </a:ext>
            </a:extLst>
          </p:cNvPr>
          <p:cNvCxnSpPr>
            <a:cxnSpLocks/>
          </p:cNvCxnSpPr>
          <p:nvPr/>
        </p:nvCxnSpPr>
        <p:spPr>
          <a:xfrm flipV="1">
            <a:off x="6840170" y="1791194"/>
            <a:ext cx="2542197" cy="14134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ED732E9A-CF5F-4A43-AD87-B90FC341180A}"/>
              </a:ext>
            </a:extLst>
          </p:cNvPr>
          <p:cNvCxnSpPr/>
          <p:nvPr/>
        </p:nvCxnSpPr>
        <p:spPr>
          <a:xfrm flipV="1">
            <a:off x="6716994" y="1420409"/>
            <a:ext cx="1575309" cy="2597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11AC6848-E904-44AE-A0AF-F4E4891DCC1D}"/>
              </a:ext>
            </a:extLst>
          </p:cNvPr>
          <p:cNvSpPr txBox="1"/>
          <p:nvPr/>
        </p:nvSpPr>
        <p:spPr>
          <a:xfrm>
            <a:off x="7750377" y="2602131"/>
            <a:ext cx="4317168" cy="276999"/>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 that the goodness of God leadeth thee to repentance? </a:t>
            </a:r>
            <a:r>
              <a:rPr lang="en-US" sz="1100" b="1" dirty="0">
                <a:solidFill>
                  <a:srgbClr val="FF0000"/>
                </a:solidFill>
                <a:latin typeface="Times New Roman" panose="02020603050405020304" pitchFamily="18" charset="0"/>
                <a:cs typeface="Times New Roman" panose="02020603050405020304" pitchFamily="18" charset="0"/>
              </a:rPr>
              <a:t>Rom 2:4</a:t>
            </a:r>
            <a:r>
              <a:rPr lang="en-US" sz="1200" b="1" i="1" dirty="0">
                <a:solidFill>
                  <a:srgbClr val="CC6600"/>
                </a:solidFill>
                <a:latin typeface="Times New Roman" panose="02020603050405020304" pitchFamily="18" charset="0"/>
                <a:cs typeface="Times New Roman" panose="02020603050405020304" pitchFamily="18" charset="0"/>
              </a:rPr>
              <a:t> </a:t>
            </a:r>
          </a:p>
        </p:txBody>
      </p:sp>
      <p:cxnSp>
        <p:nvCxnSpPr>
          <p:cNvPr id="59" name="Straight Arrow Connector 58">
            <a:extLst>
              <a:ext uri="{FF2B5EF4-FFF2-40B4-BE49-F238E27FC236}">
                <a16:creationId xmlns:a16="http://schemas.microsoft.com/office/drawing/2014/main" id="{B9ECC5F0-9C81-4ABB-8C5E-09E29E3F3189}"/>
              </a:ext>
            </a:extLst>
          </p:cNvPr>
          <p:cNvCxnSpPr/>
          <p:nvPr/>
        </p:nvCxnSpPr>
        <p:spPr>
          <a:xfrm flipV="1">
            <a:off x="6710802" y="2828658"/>
            <a:ext cx="1284788" cy="11892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6BC7E00-2E51-4E45-8AD8-D2FFFF7412F2}"/>
              </a:ext>
            </a:extLst>
          </p:cNvPr>
          <p:cNvCxnSpPr/>
          <p:nvPr/>
        </p:nvCxnSpPr>
        <p:spPr>
          <a:xfrm flipV="1">
            <a:off x="5860057" y="2290273"/>
            <a:ext cx="3549434" cy="2351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4" name="TextBox 1023">
            <a:extLst>
              <a:ext uri="{FF2B5EF4-FFF2-40B4-BE49-F238E27FC236}">
                <a16:creationId xmlns:a16="http://schemas.microsoft.com/office/drawing/2014/main" id="{33349999-4C9F-4A99-B527-1E3CE563A3DF}"/>
              </a:ext>
            </a:extLst>
          </p:cNvPr>
          <p:cNvSpPr txBox="1"/>
          <p:nvPr/>
        </p:nvSpPr>
        <p:spPr>
          <a:xfrm>
            <a:off x="3290645" y="2581703"/>
            <a:ext cx="1204481" cy="1200329"/>
          </a:xfrm>
          <a:prstGeom prst="rect">
            <a:avLst/>
          </a:prstGeom>
          <a:noFill/>
        </p:spPr>
        <p:txBody>
          <a:bodyPr wrap="square" rtlCol="0">
            <a:spAutoFit/>
          </a:bodyPr>
          <a:lstStyle/>
          <a:p>
            <a:pPr algn="ctr"/>
            <a:r>
              <a:rPr lang="en-US" sz="1200" b="1" i="1" dirty="0">
                <a:solidFill>
                  <a:srgbClr val="CC6600"/>
                </a:solidFill>
                <a:latin typeface="Times New Roman" panose="02020603050405020304" pitchFamily="18" charset="0"/>
                <a:cs typeface="Times New Roman" panose="02020603050405020304" pitchFamily="18" charset="0"/>
              </a:rPr>
              <a:t>Wherefore, my brethren, ye also are become dead to the law by the body of Christ; </a:t>
            </a:r>
            <a:r>
              <a:rPr lang="en-US" sz="1100" b="1" dirty="0">
                <a:solidFill>
                  <a:srgbClr val="FF0000"/>
                </a:solidFill>
                <a:latin typeface="Times New Roman" panose="02020603050405020304" pitchFamily="18" charset="0"/>
                <a:cs typeface="Times New Roman" panose="02020603050405020304" pitchFamily="18" charset="0"/>
              </a:rPr>
              <a:t>Rom 7:4</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1034" name="Straight Arrow Connector 1033">
            <a:extLst>
              <a:ext uri="{FF2B5EF4-FFF2-40B4-BE49-F238E27FC236}">
                <a16:creationId xmlns:a16="http://schemas.microsoft.com/office/drawing/2014/main" id="{61353F13-6344-42D0-8EF6-BA0CE21C8426}"/>
              </a:ext>
            </a:extLst>
          </p:cNvPr>
          <p:cNvCxnSpPr/>
          <p:nvPr/>
        </p:nvCxnSpPr>
        <p:spPr>
          <a:xfrm flipH="1">
            <a:off x="4272897" y="2871388"/>
            <a:ext cx="837488" cy="3760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5" name="TextBox 1034">
            <a:extLst>
              <a:ext uri="{FF2B5EF4-FFF2-40B4-BE49-F238E27FC236}">
                <a16:creationId xmlns:a16="http://schemas.microsoft.com/office/drawing/2014/main" id="{E31D5C1C-EA85-401D-8BCB-4E2B16F1F57B}"/>
              </a:ext>
            </a:extLst>
          </p:cNvPr>
          <p:cNvSpPr txBox="1"/>
          <p:nvPr/>
        </p:nvSpPr>
        <p:spPr>
          <a:xfrm>
            <a:off x="7762519" y="2827854"/>
            <a:ext cx="4305026" cy="1015663"/>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Having made known unto us the mystery of his will, according to his good pleasure which he hath purposed in himself: That in the dispensation of the fulness of times he might gather together in one all things in Christ, both which are in heaven, and which are on earth; even in him:  </a:t>
            </a:r>
            <a:r>
              <a:rPr lang="en-US" sz="1100" b="1" dirty="0">
                <a:solidFill>
                  <a:srgbClr val="FF0000"/>
                </a:solidFill>
                <a:latin typeface="Times New Roman" panose="02020603050405020304" pitchFamily="18" charset="0"/>
                <a:cs typeface="Times New Roman" panose="02020603050405020304" pitchFamily="18" charset="0"/>
              </a:rPr>
              <a:t>Eph 1:9,10</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1037" name="Straight Arrow Connector 1036">
            <a:extLst>
              <a:ext uri="{FF2B5EF4-FFF2-40B4-BE49-F238E27FC236}">
                <a16:creationId xmlns:a16="http://schemas.microsoft.com/office/drawing/2014/main" id="{58042430-DE08-477F-BAFF-1385F1DF7849}"/>
              </a:ext>
            </a:extLst>
          </p:cNvPr>
          <p:cNvCxnSpPr>
            <a:cxnSpLocks/>
          </p:cNvCxnSpPr>
          <p:nvPr/>
        </p:nvCxnSpPr>
        <p:spPr>
          <a:xfrm flipV="1">
            <a:off x="6710802" y="2998977"/>
            <a:ext cx="3549434" cy="20686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9" name="TextBox 1038">
            <a:extLst>
              <a:ext uri="{FF2B5EF4-FFF2-40B4-BE49-F238E27FC236}">
                <a16:creationId xmlns:a16="http://schemas.microsoft.com/office/drawing/2014/main" id="{131924AD-1401-4DC1-BB9D-12CD03F78CA8}"/>
              </a:ext>
            </a:extLst>
          </p:cNvPr>
          <p:cNvSpPr txBox="1"/>
          <p:nvPr/>
        </p:nvSpPr>
        <p:spPr>
          <a:xfrm>
            <a:off x="7711565" y="3779816"/>
            <a:ext cx="4503929" cy="461665"/>
          </a:xfrm>
          <a:prstGeom prst="rect">
            <a:avLst/>
          </a:prstGeom>
          <a:noFill/>
        </p:spPr>
        <p:txBody>
          <a:bodyPr wrap="square" rtlCol="0">
            <a:spAutoFit/>
          </a:bodyPr>
          <a:lstStyle/>
          <a:p>
            <a:r>
              <a:rPr lang="en-US" sz="1200" b="1" i="1" dirty="0">
                <a:solidFill>
                  <a:srgbClr val="CC6600"/>
                </a:solidFill>
                <a:latin typeface="Times New Roman" panose="02020603050405020304" pitchFamily="18" charset="0"/>
                <a:cs typeface="Times New Roman" panose="02020603050405020304" pitchFamily="18" charset="0"/>
              </a:rPr>
              <a:t>And hath raised us up together, and made us sit together in heavenly places in Christ Jesus:  </a:t>
            </a:r>
            <a:r>
              <a:rPr lang="en-US" sz="1100" b="1" dirty="0">
                <a:solidFill>
                  <a:srgbClr val="FF0000"/>
                </a:solidFill>
                <a:latin typeface="Times New Roman" panose="02020603050405020304" pitchFamily="18" charset="0"/>
                <a:cs typeface="Times New Roman" panose="02020603050405020304" pitchFamily="18" charset="0"/>
              </a:rPr>
              <a:t>Eph 2:6</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1041" name="Straight Arrow Connector 1040">
            <a:extLst>
              <a:ext uri="{FF2B5EF4-FFF2-40B4-BE49-F238E27FC236}">
                <a16:creationId xmlns:a16="http://schemas.microsoft.com/office/drawing/2014/main" id="{26E1EF8F-964E-4F58-9142-646FC9182BBB}"/>
              </a:ext>
            </a:extLst>
          </p:cNvPr>
          <p:cNvCxnSpPr/>
          <p:nvPr/>
        </p:nvCxnSpPr>
        <p:spPr>
          <a:xfrm flipV="1">
            <a:off x="6956277" y="4173009"/>
            <a:ext cx="1820254" cy="12645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4" name="Straight Arrow Connector 1043">
            <a:extLst>
              <a:ext uri="{FF2B5EF4-FFF2-40B4-BE49-F238E27FC236}">
                <a16:creationId xmlns:a16="http://schemas.microsoft.com/office/drawing/2014/main" id="{34306EC2-04A5-42A9-BEF5-4B1208C9F5E2}"/>
              </a:ext>
            </a:extLst>
          </p:cNvPr>
          <p:cNvCxnSpPr>
            <a:cxnSpLocks/>
          </p:cNvCxnSpPr>
          <p:nvPr/>
        </p:nvCxnSpPr>
        <p:spPr>
          <a:xfrm flipV="1">
            <a:off x="7256278" y="5259897"/>
            <a:ext cx="569714" cy="7282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45" name="TextBox 1044">
            <a:extLst>
              <a:ext uri="{FF2B5EF4-FFF2-40B4-BE49-F238E27FC236}">
                <a16:creationId xmlns:a16="http://schemas.microsoft.com/office/drawing/2014/main" id="{D3815546-A23F-4E92-B286-4F5A84C2B44D}"/>
              </a:ext>
            </a:extLst>
          </p:cNvPr>
          <p:cNvSpPr txBox="1"/>
          <p:nvPr/>
        </p:nvSpPr>
        <p:spPr>
          <a:xfrm>
            <a:off x="7708655" y="6175874"/>
            <a:ext cx="4444657" cy="630942"/>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                          Giving thanks unto the Father, which hath made us meet to be partakers of the inheritance of the saints in light: </a:t>
            </a:r>
            <a:r>
              <a:rPr lang="en-US" sz="1100" b="1" dirty="0">
                <a:solidFill>
                  <a:srgbClr val="FF0000"/>
                </a:solidFill>
                <a:latin typeface="Times New Roman" panose="02020603050405020304" pitchFamily="18" charset="0"/>
                <a:cs typeface="Times New Roman" panose="02020603050405020304" pitchFamily="18" charset="0"/>
              </a:rPr>
              <a:t>Colossians 1:12-14</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1047" name="Straight Arrow Connector 1046">
            <a:extLst>
              <a:ext uri="{FF2B5EF4-FFF2-40B4-BE49-F238E27FC236}">
                <a16:creationId xmlns:a16="http://schemas.microsoft.com/office/drawing/2014/main" id="{EE49A515-74DA-4F4B-A02C-41CDC0FE6A67}"/>
              </a:ext>
            </a:extLst>
          </p:cNvPr>
          <p:cNvCxnSpPr>
            <a:cxnSpLocks/>
            <a:endCxn id="1045" idx="1"/>
          </p:cNvCxnSpPr>
          <p:nvPr/>
        </p:nvCxnSpPr>
        <p:spPr>
          <a:xfrm>
            <a:off x="7055141" y="6415974"/>
            <a:ext cx="653514" cy="7537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0" name="TextBox 1049">
            <a:extLst>
              <a:ext uri="{FF2B5EF4-FFF2-40B4-BE49-F238E27FC236}">
                <a16:creationId xmlns:a16="http://schemas.microsoft.com/office/drawing/2014/main" id="{60F61255-D881-4F40-94FA-1364D6C0C7B4}"/>
              </a:ext>
            </a:extLst>
          </p:cNvPr>
          <p:cNvSpPr txBox="1"/>
          <p:nvPr/>
        </p:nvSpPr>
        <p:spPr>
          <a:xfrm>
            <a:off x="7711563" y="4171955"/>
            <a:ext cx="4444657" cy="2308324"/>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Wherefore remember, that ye being in time past Gentiles in the flesh, who are called Uncircumcision by that which is called the Circumcision in the flesh made by hands; That at that time ye were without Christ, being aliens from the commonwealth of Israel, and strangers from the covenants of promise, having no hope, and without God in the world:  But now in Christ Jesus ye who sometimes were far off are made nigh by the blood of Christ. For he is our peace, who hath made both one, and hath broken down the middle wall of partition between us; Having abolished in his flesh the enmity, even the law of commandments contained in ordinances; for to make in himself of twain one new man, so making peace;</a:t>
            </a:r>
          </a:p>
        </p:txBody>
      </p:sp>
      <p:cxnSp>
        <p:nvCxnSpPr>
          <p:cNvPr id="1060" name="Straight Arrow Connector 1059">
            <a:extLst>
              <a:ext uri="{FF2B5EF4-FFF2-40B4-BE49-F238E27FC236}">
                <a16:creationId xmlns:a16="http://schemas.microsoft.com/office/drawing/2014/main" id="{A90CF501-93D6-4B9D-A64C-B99BBFCE5BE1}"/>
              </a:ext>
            </a:extLst>
          </p:cNvPr>
          <p:cNvCxnSpPr>
            <a:stCxn id="14" idx="3"/>
          </p:cNvCxnSpPr>
          <p:nvPr/>
        </p:nvCxnSpPr>
        <p:spPr>
          <a:xfrm>
            <a:off x="7904439" y="792297"/>
            <a:ext cx="387864" cy="1256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2" name="Straight Arrow Connector 1061">
            <a:extLst>
              <a:ext uri="{FF2B5EF4-FFF2-40B4-BE49-F238E27FC236}">
                <a16:creationId xmlns:a16="http://schemas.microsoft.com/office/drawing/2014/main" id="{4BD77032-331F-417D-89B9-6C49A94EA134}"/>
              </a:ext>
            </a:extLst>
          </p:cNvPr>
          <p:cNvCxnSpPr/>
          <p:nvPr/>
        </p:nvCxnSpPr>
        <p:spPr>
          <a:xfrm flipH="1">
            <a:off x="7704858" y="1187865"/>
            <a:ext cx="80675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4" name="Straight Arrow Connector 1073">
            <a:extLst>
              <a:ext uri="{FF2B5EF4-FFF2-40B4-BE49-F238E27FC236}">
                <a16:creationId xmlns:a16="http://schemas.microsoft.com/office/drawing/2014/main" id="{E74FDDE9-A649-473F-9BD5-841A0EAF4E75}"/>
              </a:ext>
            </a:extLst>
          </p:cNvPr>
          <p:cNvCxnSpPr/>
          <p:nvPr/>
        </p:nvCxnSpPr>
        <p:spPr>
          <a:xfrm flipH="1">
            <a:off x="6614445" y="869887"/>
            <a:ext cx="567347" cy="181886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DE481F8-6A77-4EE4-B406-F1C8D820CFB4}"/>
              </a:ext>
            </a:extLst>
          </p:cNvPr>
          <p:cNvSpPr txBox="1"/>
          <p:nvPr/>
        </p:nvSpPr>
        <p:spPr>
          <a:xfrm>
            <a:off x="2107540" y="3852293"/>
            <a:ext cx="2295980" cy="1077218"/>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he hath made him</a:t>
            </a:r>
          </a:p>
          <a:p>
            <a:pPr algn="ctr"/>
            <a:r>
              <a:rPr lang="en-US" sz="1600" b="1" i="1" dirty="0">
                <a:solidFill>
                  <a:srgbClr val="CC6600"/>
                </a:solidFill>
                <a:latin typeface="Times New Roman" panose="02020603050405020304" pitchFamily="18" charset="0"/>
                <a:cs typeface="Times New Roman" panose="02020603050405020304" pitchFamily="18" charset="0"/>
              </a:rPr>
              <a:t>to be sin for us, </a:t>
            </a:r>
          </a:p>
          <a:p>
            <a:pPr algn="ctr"/>
            <a:r>
              <a:rPr lang="en-US" sz="1600" b="1" i="1" dirty="0">
                <a:solidFill>
                  <a:srgbClr val="CC6600"/>
                </a:solidFill>
                <a:latin typeface="Times New Roman" panose="02020603050405020304" pitchFamily="18" charset="0"/>
                <a:cs typeface="Times New Roman" panose="02020603050405020304" pitchFamily="18" charset="0"/>
              </a:rPr>
              <a:t>who knew no sin; </a:t>
            </a:r>
          </a:p>
          <a:p>
            <a:pPr algn="ctr"/>
            <a:r>
              <a:rPr lang="en-US" sz="1600" b="1" i="1" dirty="0">
                <a:solidFill>
                  <a:srgbClr val="CC6600"/>
                </a:solidFill>
                <a:latin typeface="Times New Roman" panose="02020603050405020304" pitchFamily="18" charset="0"/>
                <a:cs typeface="Times New Roman" panose="02020603050405020304" pitchFamily="18" charset="0"/>
              </a:rPr>
              <a:t>that we might be made…</a:t>
            </a:r>
          </a:p>
        </p:txBody>
      </p:sp>
      <p:sp>
        <p:nvSpPr>
          <p:cNvPr id="9" name="TextBox 8">
            <a:extLst>
              <a:ext uri="{FF2B5EF4-FFF2-40B4-BE49-F238E27FC236}">
                <a16:creationId xmlns:a16="http://schemas.microsoft.com/office/drawing/2014/main" id="{CEB80C7E-F431-4A81-82AC-B1EBB46E7D6D}"/>
              </a:ext>
            </a:extLst>
          </p:cNvPr>
          <p:cNvSpPr txBox="1"/>
          <p:nvPr/>
        </p:nvSpPr>
        <p:spPr>
          <a:xfrm rot="20250362">
            <a:off x="1096254" y="4603295"/>
            <a:ext cx="1265276" cy="246221"/>
          </a:xfrm>
          <a:prstGeom prst="rect">
            <a:avLst/>
          </a:prstGeom>
          <a:noFill/>
        </p:spPr>
        <p:txBody>
          <a:bodyPr wrap="square" rtlCol="0">
            <a:spAutoFit/>
          </a:bodyPr>
          <a:lstStyle/>
          <a:p>
            <a:r>
              <a:rPr lang="en-US" sz="1000" b="1" dirty="0">
                <a:solidFill>
                  <a:srgbClr val="FF0000"/>
                </a:solidFill>
                <a:latin typeface="Times New Roman" panose="02020603050405020304" pitchFamily="18" charset="0"/>
                <a:cs typeface="Times New Roman" panose="02020603050405020304" pitchFamily="18" charset="0"/>
              </a:rPr>
              <a:t>II Corinthians 5:21 </a:t>
            </a:r>
          </a:p>
        </p:txBody>
      </p:sp>
      <p:sp>
        <p:nvSpPr>
          <p:cNvPr id="10" name="TextBox 9">
            <a:extLst>
              <a:ext uri="{FF2B5EF4-FFF2-40B4-BE49-F238E27FC236}">
                <a16:creationId xmlns:a16="http://schemas.microsoft.com/office/drawing/2014/main" id="{D84CD0A1-83A0-4C85-BFA8-C98101B2B57E}"/>
              </a:ext>
            </a:extLst>
          </p:cNvPr>
          <p:cNvSpPr txBox="1"/>
          <p:nvPr/>
        </p:nvSpPr>
        <p:spPr>
          <a:xfrm>
            <a:off x="418745" y="5407660"/>
            <a:ext cx="4161030" cy="338554"/>
          </a:xfrm>
          <a:prstGeom prst="rect">
            <a:avLst/>
          </a:prstGeom>
          <a:noFill/>
        </p:spPr>
        <p:txBody>
          <a:bodyPr wrap="square" rtlCol="0">
            <a:spAutoFit/>
          </a:bodyPr>
          <a:lstStyle/>
          <a:p>
            <a:r>
              <a:rPr lang="en-US" sz="1600" b="1" dirty="0">
                <a:solidFill>
                  <a:srgbClr val="FFFF00"/>
                </a:solidFill>
              </a:rPr>
              <a:t>All of Our Guilt is Gone and Should Stay Gone!</a:t>
            </a:r>
          </a:p>
        </p:txBody>
      </p:sp>
      <p:sp>
        <p:nvSpPr>
          <p:cNvPr id="11" name="TextBox 10">
            <a:extLst>
              <a:ext uri="{FF2B5EF4-FFF2-40B4-BE49-F238E27FC236}">
                <a16:creationId xmlns:a16="http://schemas.microsoft.com/office/drawing/2014/main" id="{481DC231-CC9A-432F-9B19-D70226EE5F51}"/>
              </a:ext>
            </a:extLst>
          </p:cNvPr>
          <p:cNvSpPr txBox="1"/>
          <p:nvPr/>
        </p:nvSpPr>
        <p:spPr>
          <a:xfrm>
            <a:off x="374894" y="5657035"/>
            <a:ext cx="4107932"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Unless you can’t forgive yourself and want to still feel guilty</a:t>
            </a:r>
          </a:p>
        </p:txBody>
      </p:sp>
      <p:sp>
        <p:nvSpPr>
          <p:cNvPr id="55" name="TextBox 54">
            <a:extLst>
              <a:ext uri="{FF2B5EF4-FFF2-40B4-BE49-F238E27FC236}">
                <a16:creationId xmlns:a16="http://schemas.microsoft.com/office/drawing/2014/main" id="{E6731B88-2999-4A3C-8BA1-FB4A9DE6C557}"/>
              </a:ext>
            </a:extLst>
          </p:cNvPr>
          <p:cNvSpPr txBox="1"/>
          <p:nvPr/>
        </p:nvSpPr>
        <p:spPr>
          <a:xfrm>
            <a:off x="516565" y="5859779"/>
            <a:ext cx="3908649" cy="461665"/>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Unless your pastor wants you to feel guilty by you not changing yourself to the Gospels pattern, Beatitudes, etc.</a:t>
            </a:r>
          </a:p>
        </p:txBody>
      </p:sp>
      <p:sp>
        <p:nvSpPr>
          <p:cNvPr id="12" name="TextBox 11">
            <a:extLst>
              <a:ext uri="{FF2B5EF4-FFF2-40B4-BE49-F238E27FC236}">
                <a16:creationId xmlns:a16="http://schemas.microsoft.com/office/drawing/2014/main" id="{DD5409DE-357E-4020-ACC9-6941DD8E42E9}"/>
              </a:ext>
            </a:extLst>
          </p:cNvPr>
          <p:cNvSpPr txBox="1"/>
          <p:nvPr/>
        </p:nvSpPr>
        <p:spPr>
          <a:xfrm>
            <a:off x="726664" y="6261721"/>
            <a:ext cx="3521080" cy="461665"/>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Unless you choose to ‘follow’ or ‘imitate’ gospel</a:t>
            </a:r>
          </a:p>
          <a:p>
            <a:pPr algn="ctr"/>
            <a:r>
              <a:rPr lang="en-US" sz="1200" b="1" dirty="0">
                <a:latin typeface="Times New Roman" panose="02020603050405020304" pitchFamily="18" charset="0"/>
                <a:cs typeface="Times New Roman" panose="02020603050405020304" pitchFamily="18" charset="0"/>
              </a:rPr>
              <a:t>Jesus, etc. and the apostle’s doctrine.</a:t>
            </a:r>
          </a:p>
        </p:txBody>
      </p:sp>
      <p:sp>
        <p:nvSpPr>
          <p:cNvPr id="13" name="TextBox 12">
            <a:extLst>
              <a:ext uri="{FF2B5EF4-FFF2-40B4-BE49-F238E27FC236}">
                <a16:creationId xmlns:a16="http://schemas.microsoft.com/office/drawing/2014/main" id="{30428408-A09B-49E2-8142-FA28A4CD1852}"/>
              </a:ext>
            </a:extLst>
          </p:cNvPr>
          <p:cNvSpPr txBox="1"/>
          <p:nvPr/>
        </p:nvSpPr>
        <p:spPr>
          <a:xfrm rot="19132742">
            <a:off x="142043" y="2943065"/>
            <a:ext cx="3056929" cy="1261884"/>
          </a:xfrm>
          <a:prstGeom prst="rect">
            <a:avLst/>
          </a:prstGeom>
          <a:noFill/>
        </p:spPr>
        <p:txBody>
          <a:bodyPr wrap="square" rtlCol="0">
            <a:spAutoFit/>
          </a:bodyPr>
          <a:lstStyle/>
          <a:p>
            <a:pPr algn="ctr"/>
            <a:r>
              <a:rPr lang="en-US" sz="1600" b="1"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Blessed is the man </a:t>
            </a:r>
          </a:p>
          <a:p>
            <a:pPr algn="ctr"/>
            <a:r>
              <a:rPr lang="en-US" sz="1600" b="1"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to whom the Lord will </a:t>
            </a:r>
          </a:p>
          <a:p>
            <a:pPr algn="ctr"/>
            <a:r>
              <a:rPr lang="en-US" sz="1600" b="1"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not impute sin. </a:t>
            </a:r>
          </a:p>
          <a:p>
            <a:pPr algn="ctr"/>
            <a:r>
              <a:rPr lang="en-US" sz="12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Romans 4:8 </a:t>
            </a:r>
          </a:p>
          <a:p>
            <a:endParaRPr lang="en-US" sz="1600" b="1"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6058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750"/>
                                        <p:tgtEl>
                                          <p:spTgt spid="9"/>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060"/>
                                        </p:tgtEl>
                                        <p:attrNameLst>
                                          <p:attrName>style.visibility</p:attrName>
                                        </p:attrNameLst>
                                      </p:cBhvr>
                                      <p:to>
                                        <p:strVal val="visible"/>
                                      </p:to>
                                    </p:set>
                                    <p:animEffect transition="in" filter="wipe(left)">
                                      <p:cBhvr>
                                        <p:cTn id="20" dur="1000"/>
                                        <p:tgtEl>
                                          <p:spTgt spid="1060"/>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750"/>
                                        <p:tgtEl>
                                          <p:spTgt spid="4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nodeType="clickEffect">
                                  <p:stCondLst>
                                    <p:cond delay="0"/>
                                  </p:stCondLst>
                                  <p:childTnLst>
                                    <p:set>
                                      <p:cBhvr>
                                        <p:cTn id="28" dur="1" fill="hold">
                                          <p:stCondLst>
                                            <p:cond delay="0"/>
                                          </p:stCondLst>
                                        </p:cTn>
                                        <p:tgtEl>
                                          <p:spTgt spid="1062"/>
                                        </p:tgtEl>
                                        <p:attrNameLst>
                                          <p:attrName>style.visibility</p:attrName>
                                        </p:attrNameLst>
                                      </p:cBhvr>
                                      <p:to>
                                        <p:strVal val="visible"/>
                                      </p:to>
                                    </p:set>
                                    <p:animEffect transition="in" filter="wipe(right)">
                                      <p:cBhvr>
                                        <p:cTn id="29" dur="750"/>
                                        <p:tgtEl>
                                          <p:spTgt spid="1062"/>
                                        </p:tgtEl>
                                      </p:cBhvr>
                                    </p:animEffect>
                                  </p:childTnLst>
                                </p:cTn>
                              </p:par>
                            </p:childTnLst>
                          </p:cTn>
                        </p:par>
                        <p:par>
                          <p:cTn id="30" fill="hold">
                            <p:stCondLst>
                              <p:cond delay="750"/>
                            </p:stCondLst>
                            <p:childTnLst>
                              <p:par>
                                <p:cTn id="31" presetID="10" presetClass="entr" presetSubtype="0" fill="hold" grpId="0" nodeType="after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1000"/>
                                        <p:tgtEl>
                                          <p:spTgt spid="3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1074"/>
                                        </p:tgtEl>
                                        <p:attrNameLst>
                                          <p:attrName>style.visibility</p:attrName>
                                        </p:attrNameLst>
                                      </p:cBhvr>
                                      <p:to>
                                        <p:strVal val="visible"/>
                                      </p:to>
                                    </p:set>
                                    <p:animEffect transition="in" filter="wipe(up)">
                                      <p:cBhvr>
                                        <p:cTn id="38" dur="1000"/>
                                        <p:tgtEl>
                                          <p:spTgt spid="1074"/>
                                        </p:tgtEl>
                                      </p:cBhvr>
                                    </p:animEffect>
                                  </p:childTnLst>
                                </p:cTn>
                              </p:par>
                            </p:childTnLst>
                          </p:cTn>
                        </p:par>
                        <p:par>
                          <p:cTn id="39" fill="hold">
                            <p:stCondLst>
                              <p:cond delay="1000"/>
                            </p:stCondLst>
                            <p:childTnLst>
                              <p:par>
                                <p:cTn id="40" presetID="22" presetClass="entr" presetSubtype="1"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up)">
                                      <p:cBhvr>
                                        <p:cTn id="42" dur="1250"/>
                                        <p:tgtEl>
                                          <p:spTgt spid="24"/>
                                        </p:tgtEl>
                                      </p:cBhvr>
                                    </p:animEffect>
                                  </p:childTnLst>
                                </p:cTn>
                              </p:par>
                            </p:childTnLst>
                          </p:cTn>
                        </p:par>
                        <p:par>
                          <p:cTn id="43" fill="hold">
                            <p:stCondLst>
                              <p:cond delay="2250"/>
                            </p:stCondLst>
                            <p:childTnLst>
                              <p:par>
                                <p:cTn id="44" presetID="10" presetClass="entr" presetSubtype="0"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750"/>
                                        <p:tgtEl>
                                          <p:spTgt spid="23"/>
                                        </p:tgtEl>
                                      </p:cBhvr>
                                    </p:animEffect>
                                  </p:childTnLst>
                                </p:cTn>
                              </p:par>
                            </p:childTnLst>
                          </p:cTn>
                        </p:par>
                        <p:par>
                          <p:cTn id="47" fill="hold">
                            <p:stCondLst>
                              <p:cond delay="3000"/>
                            </p:stCondLst>
                            <p:childTnLst>
                              <p:par>
                                <p:cTn id="48" presetID="22" presetClass="entr" presetSubtype="2" fill="hold" nodeType="afterEffect">
                                  <p:stCondLst>
                                    <p:cond delay="0"/>
                                  </p:stCondLst>
                                  <p:childTnLst>
                                    <p:set>
                                      <p:cBhvr>
                                        <p:cTn id="49" dur="1" fill="hold">
                                          <p:stCondLst>
                                            <p:cond delay="0"/>
                                          </p:stCondLst>
                                        </p:cTn>
                                        <p:tgtEl>
                                          <p:spTgt spid="1034"/>
                                        </p:tgtEl>
                                        <p:attrNameLst>
                                          <p:attrName>style.visibility</p:attrName>
                                        </p:attrNameLst>
                                      </p:cBhvr>
                                      <p:to>
                                        <p:strVal val="visible"/>
                                      </p:to>
                                    </p:set>
                                    <p:animEffect transition="in" filter="wipe(right)">
                                      <p:cBhvr>
                                        <p:cTn id="50" dur="750"/>
                                        <p:tgtEl>
                                          <p:spTgt spid="1034"/>
                                        </p:tgtEl>
                                      </p:cBhvr>
                                    </p:animEffect>
                                  </p:childTnLst>
                                </p:cTn>
                              </p:par>
                            </p:childTnLst>
                          </p:cTn>
                        </p:par>
                        <p:par>
                          <p:cTn id="51" fill="hold">
                            <p:stCondLst>
                              <p:cond delay="3750"/>
                            </p:stCondLst>
                            <p:childTnLst>
                              <p:par>
                                <p:cTn id="52" presetID="10" presetClass="entr" presetSubtype="0" fill="hold" grpId="0" nodeType="afterEffect">
                                  <p:stCondLst>
                                    <p:cond delay="0"/>
                                  </p:stCondLst>
                                  <p:childTnLst>
                                    <p:set>
                                      <p:cBhvr>
                                        <p:cTn id="53" dur="1" fill="hold">
                                          <p:stCondLst>
                                            <p:cond delay="0"/>
                                          </p:stCondLst>
                                        </p:cTn>
                                        <p:tgtEl>
                                          <p:spTgt spid="1024"/>
                                        </p:tgtEl>
                                        <p:attrNameLst>
                                          <p:attrName>style.visibility</p:attrName>
                                        </p:attrNameLst>
                                      </p:cBhvr>
                                      <p:to>
                                        <p:strVal val="visible"/>
                                      </p:to>
                                    </p:set>
                                    <p:animEffect transition="in" filter="fade">
                                      <p:cBhvr>
                                        <p:cTn id="54" dur="1000"/>
                                        <p:tgtEl>
                                          <p:spTgt spid="102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750"/>
                                        <p:tgtEl>
                                          <p:spTgt spid="33"/>
                                        </p:tgtEl>
                                      </p:cBhvr>
                                    </p:animEffect>
                                  </p:childTnLst>
                                </p:cTn>
                              </p:par>
                            </p:childTnLst>
                          </p:cTn>
                        </p:par>
                        <p:par>
                          <p:cTn id="60" fill="hold">
                            <p:stCondLst>
                              <p:cond delay="750"/>
                            </p:stCondLst>
                            <p:childTnLst>
                              <p:par>
                                <p:cTn id="61" presetID="22" presetClass="entr" presetSubtype="8" fill="hold" nodeType="after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wipe(left)">
                                      <p:cBhvr>
                                        <p:cTn id="63" dur="1000"/>
                                        <p:tgtEl>
                                          <p:spTgt spid="43"/>
                                        </p:tgtEl>
                                      </p:cBhvr>
                                    </p:animEffect>
                                  </p:childTnLst>
                                </p:cTn>
                              </p:par>
                            </p:childTnLst>
                          </p:cTn>
                        </p:par>
                        <p:par>
                          <p:cTn id="64" fill="hold">
                            <p:stCondLst>
                              <p:cond delay="1750"/>
                            </p:stCondLst>
                            <p:childTnLst>
                              <p:par>
                                <p:cTn id="65" presetID="10" presetClass="entr" presetSubtype="0"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fade">
                                      <p:cBhvr>
                                        <p:cTn id="67" dur="1000"/>
                                        <p:tgtEl>
                                          <p:spTgt spid="4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wipe(left)">
                                      <p:cBhvr>
                                        <p:cTn id="72" dur="1000"/>
                                        <p:tgtEl>
                                          <p:spTgt spid="51"/>
                                        </p:tgtEl>
                                      </p:cBhvr>
                                    </p:animEffect>
                                  </p:childTnLst>
                                </p:cTn>
                              </p:par>
                            </p:childTnLst>
                          </p:cTn>
                        </p:par>
                        <p:par>
                          <p:cTn id="73" fill="hold">
                            <p:stCondLst>
                              <p:cond delay="1000"/>
                            </p:stCondLst>
                            <p:childTnLst>
                              <p:par>
                                <p:cTn id="74" presetID="10" presetClass="entr" presetSubtype="0" fill="hold" grpId="0" nodeType="after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1000"/>
                                        <p:tgtEl>
                                          <p:spTgt spid="46"/>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fade">
                                      <p:cBhvr>
                                        <p:cTn id="81" dur="750"/>
                                        <p:tgtEl>
                                          <p:spTgt spid="5"/>
                                        </p:tgtEl>
                                      </p:cBhvr>
                                    </p:animEffect>
                                  </p:childTnLst>
                                </p:cTn>
                              </p:par>
                            </p:childTnLst>
                          </p:cTn>
                        </p:par>
                        <p:par>
                          <p:cTn id="82" fill="hold">
                            <p:stCondLst>
                              <p:cond delay="750"/>
                            </p:stCondLst>
                            <p:childTnLst>
                              <p:par>
                                <p:cTn id="83" presetID="22" presetClass="entr" presetSubtype="2" fill="hold"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right)">
                                      <p:cBhvr>
                                        <p:cTn id="85" dur="1000"/>
                                        <p:tgtEl>
                                          <p:spTgt spid="38"/>
                                        </p:tgtEl>
                                      </p:cBhvr>
                                    </p:animEffect>
                                  </p:childTnLst>
                                </p:cTn>
                              </p:par>
                            </p:childTnLst>
                          </p:cTn>
                        </p:par>
                        <p:par>
                          <p:cTn id="86" fill="hold">
                            <p:stCondLst>
                              <p:cond delay="1750"/>
                            </p:stCondLst>
                            <p:childTnLst>
                              <p:par>
                                <p:cTn id="87" presetID="10" presetClass="entr" presetSubtype="0" fill="hold" grpId="0" nodeType="after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fade">
                                      <p:cBhvr>
                                        <p:cTn id="89" dur="1000"/>
                                        <p:tgtEl>
                                          <p:spTgt spid="34"/>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fade">
                                      <p:cBhvr>
                                        <p:cTn id="94" dur="750"/>
                                        <p:tgtEl>
                                          <p:spTgt spid="27"/>
                                        </p:tgtEl>
                                      </p:cBhvr>
                                    </p:animEffect>
                                  </p:childTnLst>
                                </p:cTn>
                              </p:par>
                            </p:childTnLst>
                          </p:cTn>
                        </p:par>
                        <p:par>
                          <p:cTn id="95" fill="hold">
                            <p:stCondLst>
                              <p:cond delay="750"/>
                            </p:stCondLst>
                            <p:childTnLst>
                              <p:par>
                                <p:cTn id="96" presetID="22" presetClass="entr" presetSubtype="4" fill="hold" nodeType="after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wipe(down)">
                                      <p:cBhvr>
                                        <p:cTn id="98" dur="1000"/>
                                        <p:tgtEl>
                                          <p:spTgt spid="36"/>
                                        </p:tgtEl>
                                      </p:cBhvr>
                                    </p:animEffect>
                                  </p:childTnLst>
                                </p:cTn>
                              </p:par>
                            </p:childTnLst>
                          </p:cTn>
                        </p:par>
                        <p:par>
                          <p:cTn id="99" fill="hold">
                            <p:stCondLst>
                              <p:cond delay="1750"/>
                            </p:stCondLst>
                            <p:childTnLst>
                              <p:par>
                                <p:cTn id="100" presetID="10" presetClass="entr" presetSubtype="0"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1000"/>
                                        <p:tgtEl>
                                          <p:spTgt spid="31"/>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down)">
                                      <p:cBhvr>
                                        <p:cTn id="107" dur="1000"/>
                                        <p:tgtEl>
                                          <p:spTgt spid="5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59"/>
                                        </p:tgtEl>
                                        <p:attrNameLst>
                                          <p:attrName>style.visibility</p:attrName>
                                        </p:attrNameLst>
                                      </p:cBhvr>
                                      <p:to>
                                        <p:strVal val="visible"/>
                                      </p:to>
                                    </p:set>
                                    <p:animEffect transition="in" filter="fade">
                                      <p:cBhvr>
                                        <p:cTn id="112" dur="1000"/>
                                        <p:tgtEl>
                                          <p:spTgt spid="59"/>
                                        </p:tgtEl>
                                      </p:cBhvr>
                                    </p:animEffect>
                                  </p:childTnLst>
                                </p:cTn>
                              </p:par>
                            </p:childTnLst>
                          </p:cTn>
                        </p:par>
                        <p:par>
                          <p:cTn id="113" fill="hold">
                            <p:stCondLst>
                              <p:cond delay="1000"/>
                            </p:stCondLst>
                            <p:childTnLst>
                              <p:par>
                                <p:cTn id="114" presetID="10" presetClass="entr" presetSubtype="0" fill="hold" grpId="0" nodeType="afterEffect">
                                  <p:stCondLst>
                                    <p:cond delay="0"/>
                                  </p:stCondLst>
                                  <p:childTnLst>
                                    <p:set>
                                      <p:cBhvr>
                                        <p:cTn id="115" dur="1" fill="hold">
                                          <p:stCondLst>
                                            <p:cond delay="0"/>
                                          </p:stCondLst>
                                        </p:cTn>
                                        <p:tgtEl>
                                          <p:spTgt spid="57"/>
                                        </p:tgtEl>
                                        <p:attrNameLst>
                                          <p:attrName>style.visibility</p:attrName>
                                        </p:attrNameLst>
                                      </p:cBhvr>
                                      <p:to>
                                        <p:strVal val="visible"/>
                                      </p:to>
                                    </p:set>
                                    <p:animEffect transition="in" filter="fade">
                                      <p:cBhvr>
                                        <p:cTn id="116" dur="1000"/>
                                        <p:tgtEl>
                                          <p:spTgt spid="57"/>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fade">
                                      <p:cBhvr>
                                        <p:cTn id="121" dur="750"/>
                                        <p:tgtEl>
                                          <p:spTgt spid="16"/>
                                        </p:tgtEl>
                                      </p:cBhvr>
                                    </p:animEffect>
                                  </p:childTnLst>
                                </p:cTn>
                              </p:par>
                            </p:childTnLst>
                          </p:cTn>
                        </p:par>
                        <p:par>
                          <p:cTn id="122" fill="hold">
                            <p:stCondLst>
                              <p:cond delay="750"/>
                            </p:stCondLst>
                            <p:childTnLst>
                              <p:par>
                                <p:cTn id="123" presetID="22" presetClass="entr" presetSubtype="8" fill="hold" nodeType="afterEffect">
                                  <p:stCondLst>
                                    <p:cond delay="0"/>
                                  </p:stCondLst>
                                  <p:childTnLst>
                                    <p:set>
                                      <p:cBhvr>
                                        <p:cTn id="124" dur="1" fill="hold">
                                          <p:stCondLst>
                                            <p:cond delay="0"/>
                                          </p:stCondLst>
                                        </p:cTn>
                                        <p:tgtEl>
                                          <p:spTgt spid="49"/>
                                        </p:tgtEl>
                                        <p:attrNameLst>
                                          <p:attrName>style.visibility</p:attrName>
                                        </p:attrNameLst>
                                      </p:cBhvr>
                                      <p:to>
                                        <p:strVal val="visible"/>
                                      </p:to>
                                    </p:set>
                                    <p:animEffect transition="in" filter="wipe(left)">
                                      <p:cBhvr>
                                        <p:cTn id="125" dur="1000"/>
                                        <p:tgtEl>
                                          <p:spTgt spid="49"/>
                                        </p:tgtEl>
                                      </p:cBhvr>
                                    </p:animEffect>
                                  </p:childTnLst>
                                </p:cTn>
                              </p:par>
                            </p:childTnLst>
                          </p:cTn>
                        </p:par>
                        <p:par>
                          <p:cTn id="126" fill="hold">
                            <p:stCondLst>
                              <p:cond delay="1750"/>
                            </p:stCondLst>
                            <p:childTnLst>
                              <p:par>
                                <p:cTn id="127" presetID="10" presetClass="entr" presetSubtype="0" fill="hold" grpId="0" nodeType="afterEffect">
                                  <p:stCondLst>
                                    <p:cond delay="0"/>
                                  </p:stCondLst>
                                  <p:childTnLst>
                                    <p:set>
                                      <p:cBhvr>
                                        <p:cTn id="128" dur="1" fill="hold">
                                          <p:stCondLst>
                                            <p:cond delay="0"/>
                                          </p:stCondLst>
                                        </p:cTn>
                                        <p:tgtEl>
                                          <p:spTgt spid="44"/>
                                        </p:tgtEl>
                                        <p:attrNameLst>
                                          <p:attrName>style.visibility</p:attrName>
                                        </p:attrNameLst>
                                      </p:cBhvr>
                                      <p:to>
                                        <p:strVal val="visible"/>
                                      </p:to>
                                    </p:set>
                                    <p:animEffect transition="in" filter="fade">
                                      <p:cBhvr>
                                        <p:cTn id="129" dur="1000"/>
                                        <p:tgtEl>
                                          <p:spTgt spid="44"/>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26"/>
                                        </p:tgtEl>
                                        <p:attrNameLst>
                                          <p:attrName>style.visibility</p:attrName>
                                        </p:attrNameLst>
                                      </p:cBhvr>
                                      <p:to>
                                        <p:strVal val="visible"/>
                                      </p:to>
                                    </p:set>
                                    <p:animEffect transition="in" filter="fade">
                                      <p:cBhvr>
                                        <p:cTn id="134" dur="750"/>
                                        <p:tgtEl>
                                          <p:spTgt spid="26"/>
                                        </p:tgtEl>
                                      </p:cBhvr>
                                    </p:animEffect>
                                  </p:childTnLst>
                                </p:cTn>
                              </p:par>
                            </p:childTnLst>
                          </p:cTn>
                        </p:par>
                        <p:par>
                          <p:cTn id="135" fill="hold">
                            <p:stCondLst>
                              <p:cond delay="750"/>
                            </p:stCondLst>
                            <p:childTnLst>
                              <p:par>
                                <p:cTn id="136" presetID="22" presetClass="entr" presetSubtype="8" fill="hold" nodeType="afterEffect">
                                  <p:stCondLst>
                                    <p:cond delay="0"/>
                                  </p:stCondLst>
                                  <p:childTnLst>
                                    <p:set>
                                      <p:cBhvr>
                                        <p:cTn id="137" dur="1" fill="hold">
                                          <p:stCondLst>
                                            <p:cond delay="0"/>
                                          </p:stCondLst>
                                        </p:cTn>
                                        <p:tgtEl>
                                          <p:spTgt spid="63"/>
                                        </p:tgtEl>
                                        <p:attrNameLst>
                                          <p:attrName>style.visibility</p:attrName>
                                        </p:attrNameLst>
                                      </p:cBhvr>
                                      <p:to>
                                        <p:strVal val="visible"/>
                                      </p:to>
                                    </p:set>
                                    <p:animEffect transition="in" filter="wipe(left)">
                                      <p:cBhvr>
                                        <p:cTn id="138" dur="1000"/>
                                        <p:tgtEl>
                                          <p:spTgt spid="63"/>
                                        </p:tgtEl>
                                      </p:cBhvr>
                                    </p:animEffect>
                                  </p:childTnLst>
                                </p:cTn>
                              </p:par>
                            </p:childTnLst>
                          </p:cTn>
                        </p:par>
                        <p:par>
                          <p:cTn id="139" fill="hold">
                            <p:stCondLst>
                              <p:cond delay="1750"/>
                            </p:stCondLst>
                            <p:childTnLst>
                              <p:par>
                                <p:cTn id="140" presetID="10" presetClass="entr" presetSubtype="0" fill="hold" grpId="0" nodeType="afterEffect">
                                  <p:stCondLst>
                                    <p:cond delay="0"/>
                                  </p:stCondLst>
                                  <p:childTnLst>
                                    <p:set>
                                      <p:cBhvr>
                                        <p:cTn id="141" dur="1" fill="hold">
                                          <p:stCondLst>
                                            <p:cond delay="0"/>
                                          </p:stCondLst>
                                        </p:cTn>
                                        <p:tgtEl>
                                          <p:spTgt spid="47"/>
                                        </p:tgtEl>
                                        <p:attrNameLst>
                                          <p:attrName>style.visibility</p:attrName>
                                        </p:attrNameLst>
                                      </p:cBhvr>
                                      <p:to>
                                        <p:strVal val="visible"/>
                                      </p:to>
                                    </p:set>
                                    <p:animEffect transition="in" filter="fade">
                                      <p:cBhvr>
                                        <p:cTn id="142" dur="1000"/>
                                        <p:tgtEl>
                                          <p:spTgt spid="47"/>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28"/>
                                        </p:tgtEl>
                                        <p:attrNameLst>
                                          <p:attrName>style.visibility</p:attrName>
                                        </p:attrNameLst>
                                      </p:cBhvr>
                                      <p:to>
                                        <p:strVal val="visible"/>
                                      </p:to>
                                    </p:set>
                                    <p:animEffect transition="in" filter="fade">
                                      <p:cBhvr>
                                        <p:cTn id="147" dur="750"/>
                                        <p:tgtEl>
                                          <p:spTgt spid="28"/>
                                        </p:tgtEl>
                                      </p:cBhvr>
                                    </p:animEffect>
                                  </p:childTnLst>
                                </p:cTn>
                              </p:par>
                            </p:childTnLst>
                          </p:cTn>
                        </p:par>
                        <p:par>
                          <p:cTn id="148" fill="hold">
                            <p:stCondLst>
                              <p:cond delay="750"/>
                            </p:stCondLst>
                            <p:childTnLst>
                              <p:par>
                                <p:cTn id="149" presetID="22" presetClass="entr" presetSubtype="8" fill="hold" nodeType="afterEffect">
                                  <p:stCondLst>
                                    <p:cond delay="0"/>
                                  </p:stCondLst>
                                  <p:childTnLst>
                                    <p:set>
                                      <p:cBhvr>
                                        <p:cTn id="150" dur="1" fill="hold">
                                          <p:stCondLst>
                                            <p:cond delay="0"/>
                                          </p:stCondLst>
                                        </p:cTn>
                                        <p:tgtEl>
                                          <p:spTgt spid="1037"/>
                                        </p:tgtEl>
                                        <p:attrNameLst>
                                          <p:attrName>style.visibility</p:attrName>
                                        </p:attrNameLst>
                                      </p:cBhvr>
                                      <p:to>
                                        <p:strVal val="visible"/>
                                      </p:to>
                                    </p:set>
                                    <p:animEffect transition="in" filter="wipe(left)">
                                      <p:cBhvr>
                                        <p:cTn id="151" dur="1000"/>
                                        <p:tgtEl>
                                          <p:spTgt spid="1037"/>
                                        </p:tgtEl>
                                      </p:cBhvr>
                                    </p:animEffect>
                                  </p:childTnLst>
                                </p:cTn>
                              </p:par>
                            </p:childTnLst>
                          </p:cTn>
                        </p:par>
                        <p:par>
                          <p:cTn id="152" fill="hold">
                            <p:stCondLst>
                              <p:cond delay="1750"/>
                            </p:stCondLst>
                            <p:childTnLst>
                              <p:par>
                                <p:cTn id="153" presetID="10" presetClass="entr" presetSubtype="0" fill="hold" grpId="0" nodeType="afterEffect">
                                  <p:stCondLst>
                                    <p:cond delay="0"/>
                                  </p:stCondLst>
                                  <p:childTnLst>
                                    <p:set>
                                      <p:cBhvr>
                                        <p:cTn id="154" dur="1" fill="hold">
                                          <p:stCondLst>
                                            <p:cond delay="0"/>
                                          </p:stCondLst>
                                        </p:cTn>
                                        <p:tgtEl>
                                          <p:spTgt spid="1035"/>
                                        </p:tgtEl>
                                        <p:attrNameLst>
                                          <p:attrName>style.visibility</p:attrName>
                                        </p:attrNameLst>
                                      </p:cBhvr>
                                      <p:to>
                                        <p:strVal val="visible"/>
                                      </p:to>
                                    </p:set>
                                    <p:animEffect transition="in" filter="fade">
                                      <p:cBhvr>
                                        <p:cTn id="155" dur="1000"/>
                                        <p:tgtEl>
                                          <p:spTgt spid="1035"/>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29"/>
                                        </p:tgtEl>
                                        <p:attrNameLst>
                                          <p:attrName>style.visibility</p:attrName>
                                        </p:attrNameLst>
                                      </p:cBhvr>
                                      <p:to>
                                        <p:strVal val="visible"/>
                                      </p:to>
                                    </p:set>
                                    <p:animEffect transition="in" filter="fade">
                                      <p:cBhvr>
                                        <p:cTn id="160" dur="750"/>
                                        <p:tgtEl>
                                          <p:spTgt spid="29"/>
                                        </p:tgtEl>
                                      </p:cBhvr>
                                    </p:animEffect>
                                  </p:childTnLst>
                                </p:cTn>
                              </p:par>
                            </p:childTnLst>
                          </p:cTn>
                        </p:par>
                        <p:par>
                          <p:cTn id="161" fill="hold">
                            <p:stCondLst>
                              <p:cond delay="750"/>
                            </p:stCondLst>
                            <p:childTnLst>
                              <p:par>
                                <p:cTn id="162" presetID="22" presetClass="entr" presetSubtype="8" fill="hold" nodeType="afterEffect">
                                  <p:stCondLst>
                                    <p:cond delay="0"/>
                                  </p:stCondLst>
                                  <p:childTnLst>
                                    <p:set>
                                      <p:cBhvr>
                                        <p:cTn id="163" dur="1" fill="hold">
                                          <p:stCondLst>
                                            <p:cond delay="0"/>
                                          </p:stCondLst>
                                        </p:cTn>
                                        <p:tgtEl>
                                          <p:spTgt spid="1041"/>
                                        </p:tgtEl>
                                        <p:attrNameLst>
                                          <p:attrName>style.visibility</p:attrName>
                                        </p:attrNameLst>
                                      </p:cBhvr>
                                      <p:to>
                                        <p:strVal val="visible"/>
                                      </p:to>
                                    </p:set>
                                    <p:animEffect transition="in" filter="wipe(left)">
                                      <p:cBhvr>
                                        <p:cTn id="164" dur="1000"/>
                                        <p:tgtEl>
                                          <p:spTgt spid="1041"/>
                                        </p:tgtEl>
                                      </p:cBhvr>
                                    </p:animEffect>
                                  </p:childTnLst>
                                </p:cTn>
                              </p:par>
                            </p:childTnLst>
                          </p:cTn>
                        </p:par>
                        <p:par>
                          <p:cTn id="165" fill="hold">
                            <p:stCondLst>
                              <p:cond delay="1750"/>
                            </p:stCondLst>
                            <p:childTnLst>
                              <p:par>
                                <p:cTn id="166" presetID="10" presetClass="entr" presetSubtype="0" fill="hold" grpId="0" nodeType="afterEffect">
                                  <p:stCondLst>
                                    <p:cond delay="0"/>
                                  </p:stCondLst>
                                  <p:childTnLst>
                                    <p:set>
                                      <p:cBhvr>
                                        <p:cTn id="167" dur="1" fill="hold">
                                          <p:stCondLst>
                                            <p:cond delay="0"/>
                                          </p:stCondLst>
                                        </p:cTn>
                                        <p:tgtEl>
                                          <p:spTgt spid="1039"/>
                                        </p:tgtEl>
                                        <p:attrNameLst>
                                          <p:attrName>style.visibility</p:attrName>
                                        </p:attrNameLst>
                                      </p:cBhvr>
                                      <p:to>
                                        <p:strVal val="visible"/>
                                      </p:to>
                                    </p:set>
                                    <p:animEffect transition="in" filter="fade">
                                      <p:cBhvr>
                                        <p:cTn id="168" dur="1000"/>
                                        <p:tgtEl>
                                          <p:spTgt spid="1039"/>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30"/>
                                        </p:tgtEl>
                                        <p:attrNameLst>
                                          <p:attrName>style.visibility</p:attrName>
                                        </p:attrNameLst>
                                      </p:cBhvr>
                                      <p:to>
                                        <p:strVal val="visible"/>
                                      </p:to>
                                    </p:set>
                                    <p:animEffect transition="in" filter="fade">
                                      <p:cBhvr>
                                        <p:cTn id="173" dur="750"/>
                                        <p:tgtEl>
                                          <p:spTgt spid="30"/>
                                        </p:tgtEl>
                                      </p:cBhvr>
                                    </p:animEffect>
                                  </p:childTnLst>
                                </p:cTn>
                              </p:par>
                            </p:childTnLst>
                          </p:cTn>
                        </p:par>
                        <p:par>
                          <p:cTn id="174" fill="hold">
                            <p:stCondLst>
                              <p:cond delay="750"/>
                            </p:stCondLst>
                            <p:childTnLst>
                              <p:par>
                                <p:cTn id="175" presetID="22" presetClass="entr" presetSubtype="8" fill="hold" nodeType="afterEffect">
                                  <p:stCondLst>
                                    <p:cond delay="0"/>
                                  </p:stCondLst>
                                  <p:childTnLst>
                                    <p:set>
                                      <p:cBhvr>
                                        <p:cTn id="176" dur="1" fill="hold">
                                          <p:stCondLst>
                                            <p:cond delay="0"/>
                                          </p:stCondLst>
                                        </p:cTn>
                                        <p:tgtEl>
                                          <p:spTgt spid="1044"/>
                                        </p:tgtEl>
                                        <p:attrNameLst>
                                          <p:attrName>style.visibility</p:attrName>
                                        </p:attrNameLst>
                                      </p:cBhvr>
                                      <p:to>
                                        <p:strVal val="visible"/>
                                      </p:to>
                                    </p:set>
                                    <p:animEffect transition="in" filter="wipe(left)">
                                      <p:cBhvr>
                                        <p:cTn id="177" dur="1000"/>
                                        <p:tgtEl>
                                          <p:spTgt spid="1044"/>
                                        </p:tgtEl>
                                      </p:cBhvr>
                                    </p:animEffect>
                                  </p:childTnLst>
                                </p:cTn>
                              </p:par>
                            </p:childTnLst>
                          </p:cTn>
                        </p:par>
                        <p:par>
                          <p:cTn id="178" fill="hold">
                            <p:stCondLst>
                              <p:cond delay="1750"/>
                            </p:stCondLst>
                            <p:childTnLst>
                              <p:par>
                                <p:cTn id="179" presetID="10" presetClass="entr" presetSubtype="0" fill="hold" grpId="0" nodeType="afterEffect">
                                  <p:stCondLst>
                                    <p:cond delay="0"/>
                                  </p:stCondLst>
                                  <p:childTnLst>
                                    <p:set>
                                      <p:cBhvr>
                                        <p:cTn id="180" dur="1" fill="hold">
                                          <p:stCondLst>
                                            <p:cond delay="0"/>
                                          </p:stCondLst>
                                        </p:cTn>
                                        <p:tgtEl>
                                          <p:spTgt spid="1050"/>
                                        </p:tgtEl>
                                        <p:attrNameLst>
                                          <p:attrName>style.visibility</p:attrName>
                                        </p:attrNameLst>
                                      </p:cBhvr>
                                      <p:to>
                                        <p:strVal val="visible"/>
                                      </p:to>
                                    </p:set>
                                    <p:animEffect transition="in" filter="fade">
                                      <p:cBhvr>
                                        <p:cTn id="181" dur="1000"/>
                                        <p:tgtEl>
                                          <p:spTgt spid="1050"/>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17"/>
                                        </p:tgtEl>
                                        <p:attrNameLst>
                                          <p:attrName>style.visibility</p:attrName>
                                        </p:attrNameLst>
                                      </p:cBhvr>
                                      <p:to>
                                        <p:strVal val="visible"/>
                                      </p:to>
                                    </p:set>
                                    <p:animEffect transition="in" filter="fade">
                                      <p:cBhvr>
                                        <p:cTn id="186" dur="750"/>
                                        <p:tgtEl>
                                          <p:spTgt spid="17"/>
                                        </p:tgtEl>
                                      </p:cBhvr>
                                    </p:animEffect>
                                  </p:childTnLst>
                                </p:cTn>
                              </p:par>
                            </p:childTnLst>
                          </p:cTn>
                        </p:par>
                        <p:par>
                          <p:cTn id="187" fill="hold">
                            <p:stCondLst>
                              <p:cond delay="750"/>
                            </p:stCondLst>
                            <p:childTnLst>
                              <p:par>
                                <p:cTn id="188" presetID="22" presetClass="entr" presetSubtype="8" fill="hold" nodeType="afterEffect">
                                  <p:stCondLst>
                                    <p:cond delay="0"/>
                                  </p:stCondLst>
                                  <p:childTnLst>
                                    <p:set>
                                      <p:cBhvr>
                                        <p:cTn id="189" dur="1" fill="hold">
                                          <p:stCondLst>
                                            <p:cond delay="0"/>
                                          </p:stCondLst>
                                        </p:cTn>
                                        <p:tgtEl>
                                          <p:spTgt spid="1047"/>
                                        </p:tgtEl>
                                        <p:attrNameLst>
                                          <p:attrName>style.visibility</p:attrName>
                                        </p:attrNameLst>
                                      </p:cBhvr>
                                      <p:to>
                                        <p:strVal val="visible"/>
                                      </p:to>
                                    </p:set>
                                    <p:animEffect transition="in" filter="wipe(left)">
                                      <p:cBhvr>
                                        <p:cTn id="190" dur="1000"/>
                                        <p:tgtEl>
                                          <p:spTgt spid="1047"/>
                                        </p:tgtEl>
                                      </p:cBhvr>
                                    </p:animEffect>
                                  </p:childTnLst>
                                </p:cTn>
                              </p:par>
                            </p:childTnLst>
                          </p:cTn>
                        </p:par>
                        <p:par>
                          <p:cTn id="191" fill="hold">
                            <p:stCondLst>
                              <p:cond delay="1750"/>
                            </p:stCondLst>
                            <p:childTnLst>
                              <p:par>
                                <p:cTn id="192" presetID="10" presetClass="entr" presetSubtype="0" fill="hold" grpId="0" nodeType="afterEffect">
                                  <p:stCondLst>
                                    <p:cond delay="0"/>
                                  </p:stCondLst>
                                  <p:childTnLst>
                                    <p:set>
                                      <p:cBhvr>
                                        <p:cTn id="193" dur="1" fill="hold">
                                          <p:stCondLst>
                                            <p:cond delay="0"/>
                                          </p:stCondLst>
                                        </p:cTn>
                                        <p:tgtEl>
                                          <p:spTgt spid="1045"/>
                                        </p:tgtEl>
                                        <p:attrNameLst>
                                          <p:attrName>style.visibility</p:attrName>
                                        </p:attrNameLst>
                                      </p:cBhvr>
                                      <p:to>
                                        <p:strVal val="visible"/>
                                      </p:to>
                                    </p:set>
                                    <p:animEffect transition="in" filter="fade">
                                      <p:cBhvr>
                                        <p:cTn id="194" dur="1000"/>
                                        <p:tgtEl>
                                          <p:spTgt spid="1045"/>
                                        </p:tgtEl>
                                      </p:cBhvr>
                                    </p:animEffect>
                                  </p:childTnLst>
                                </p:cTn>
                              </p:par>
                            </p:childTnLst>
                          </p:cTn>
                        </p:par>
                      </p:childTnLst>
                    </p:cTn>
                  </p:par>
                  <p:par>
                    <p:cTn id="195" fill="hold">
                      <p:stCondLst>
                        <p:cond delay="indefinite"/>
                      </p:stCondLst>
                      <p:childTnLst>
                        <p:par>
                          <p:cTn id="196" fill="hold">
                            <p:stCondLst>
                              <p:cond delay="0"/>
                            </p:stCondLst>
                            <p:childTnLst>
                              <p:par>
                                <p:cTn id="197" presetID="53" presetClass="entr" presetSubtype="16" fill="hold" grpId="0" nodeType="clickEffect">
                                  <p:stCondLst>
                                    <p:cond delay="0"/>
                                  </p:stCondLst>
                                  <p:childTnLst>
                                    <p:set>
                                      <p:cBhvr>
                                        <p:cTn id="198" dur="1" fill="hold">
                                          <p:stCondLst>
                                            <p:cond delay="0"/>
                                          </p:stCondLst>
                                        </p:cTn>
                                        <p:tgtEl>
                                          <p:spTgt spid="10"/>
                                        </p:tgtEl>
                                        <p:attrNameLst>
                                          <p:attrName>style.visibility</p:attrName>
                                        </p:attrNameLst>
                                      </p:cBhvr>
                                      <p:to>
                                        <p:strVal val="visible"/>
                                      </p:to>
                                    </p:set>
                                    <p:anim calcmode="lin" valueType="num">
                                      <p:cBhvr>
                                        <p:cTn id="199" dur="750" fill="hold"/>
                                        <p:tgtEl>
                                          <p:spTgt spid="10"/>
                                        </p:tgtEl>
                                        <p:attrNameLst>
                                          <p:attrName>ppt_w</p:attrName>
                                        </p:attrNameLst>
                                      </p:cBhvr>
                                      <p:tavLst>
                                        <p:tav tm="0">
                                          <p:val>
                                            <p:fltVal val="0"/>
                                          </p:val>
                                        </p:tav>
                                        <p:tav tm="100000">
                                          <p:val>
                                            <p:strVal val="#ppt_w"/>
                                          </p:val>
                                        </p:tav>
                                      </p:tavLst>
                                    </p:anim>
                                    <p:anim calcmode="lin" valueType="num">
                                      <p:cBhvr>
                                        <p:cTn id="200" dur="750" fill="hold"/>
                                        <p:tgtEl>
                                          <p:spTgt spid="10"/>
                                        </p:tgtEl>
                                        <p:attrNameLst>
                                          <p:attrName>ppt_h</p:attrName>
                                        </p:attrNameLst>
                                      </p:cBhvr>
                                      <p:tavLst>
                                        <p:tav tm="0">
                                          <p:val>
                                            <p:fltVal val="0"/>
                                          </p:val>
                                        </p:tav>
                                        <p:tav tm="100000">
                                          <p:val>
                                            <p:strVal val="#ppt_h"/>
                                          </p:val>
                                        </p:tav>
                                      </p:tavLst>
                                    </p:anim>
                                    <p:animEffect transition="in" filter="fade">
                                      <p:cBhvr>
                                        <p:cTn id="201" dur="750"/>
                                        <p:tgtEl>
                                          <p:spTgt spid="10"/>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1" fill="hold" grpId="0" nodeType="clickEffect">
                                  <p:stCondLst>
                                    <p:cond delay="0"/>
                                  </p:stCondLst>
                                  <p:childTnLst>
                                    <p:set>
                                      <p:cBhvr>
                                        <p:cTn id="205" dur="1" fill="hold">
                                          <p:stCondLst>
                                            <p:cond delay="0"/>
                                          </p:stCondLst>
                                        </p:cTn>
                                        <p:tgtEl>
                                          <p:spTgt spid="11"/>
                                        </p:tgtEl>
                                        <p:attrNameLst>
                                          <p:attrName>style.visibility</p:attrName>
                                        </p:attrNameLst>
                                      </p:cBhvr>
                                      <p:to>
                                        <p:strVal val="visible"/>
                                      </p:to>
                                    </p:set>
                                    <p:animEffect transition="in" filter="wipe(up)">
                                      <p:cBhvr>
                                        <p:cTn id="206" dur="1000"/>
                                        <p:tgtEl>
                                          <p:spTgt spid="11"/>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1" fill="hold" grpId="0" nodeType="clickEffect">
                                  <p:stCondLst>
                                    <p:cond delay="0"/>
                                  </p:stCondLst>
                                  <p:childTnLst>
                                    <p:set>
                                      <p:cBhvr>
                                        <p:cTn id="210" dur="1" fill="hold">
                                          <p:stCondLst>
                                            <p:cond delay="0"/>
                                          </p:stCondLst>
                                        </p:cTn>
                                        <p:tgtEl>
                                          <p:spTgt spid="55"/>
                                        </p:tgtEl>
                                        <p:attrNameLst>
                                          <p:attrName>style.visibility</p:attrName>
                                        </p:attrNameLst>
                                      </p:cBhvr>
                                      <p:to>
                                        <p:strVal val="visible"/>
                                      </p:to>
                                    </p:set>
                                    <p:animEffect transition="in" filter="wipe(up)">
                                      <p:cBhvr>
                                        <p:cTn id="211" dur="1000"/>
                                        <p:tgtEl>
                                          <p:spTgt spid="55"/>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1" fill="hold" grpId="0" nodeType="clickEffect">
                                  <p:stCondLst>
                                    <p:cond delay="0"/>
                                  </p:stCondLst>
                                  <p:childTnLst>
                                    <p:set>
                                      <p:cBhvr>
                                        <p:cTn id="215" dur="1" fill="hold">
                                          <p:stCondLst>
                                            <p:cond delay="0"/>
                                          </p:stCondLst>
                                        </p:cTn>
                                        <p:tgtEl>
                                          <p:spTgt spid="12"/>
                                        </p:tgtEl>
                                        <p:attrNameLst>
                                          <p:attrName>style.visibility</p:attrName>
                                        </p:attrNameLst>
                                      </p:cBhvr>
                                      <p:to>
                                        <p:strVal val="visible"/>
                                      </p:to>
                                    </p:set>
                                    <p:animEffect transition="in" filter="wipe(up)">
                                      <p:cBhvr>
                                        <p:cTn id="216" dur="1000"/>
                                        <p:tgtEl>
                                          <p:spTgt spid="12"/>
                                        </p:tgtEl>
                                      </p:cBhvr>
                                    </p:animEffect>
                                  </p:childTnLst>
                                </p:cTn>
                              </p:par>
                            </p:childTnLst>
                          </p:cTn>
                        </p:par>
                      </p:childTnLst>
                    </p:cTn>
                  </p:par>
                  <p:par>
                    <p:cTn id="217" fill="hold">
                      <p:stCondLst>
                        <p:cond delay="indefinite"/>
                      </p:stCondLst>
                      <p:childTnLst>
                        <p:par>
                          <p:cTn id="218" fill="hold">
                            <p:stCondLst>
                              <p:cond delay="0"/>
                            </p:stCondLst>
                            <p:childTnLst>
                              <p:par>
                                <p:cTn id="219" presetID="53" presetClass="entr" presetSubtype="528" fill="hold" grpId="0" nodeType="clickEffect">
                                  <p:stCondLst>
                                    <p:cond delay="0"/>
                                  </p:stCondLst>
                                  <p:childTnLst>
                                    <p:set>
                                      <p:cBhvr>
                                        <p:cTn id="220" dur="1" fill="hold">
                                          <p:stCondLst>
                                            <p:cond delay="0"/>
                                          </p:stCondLst>
                                        </p:cTn>
                                        <p:tgtEl>
                                          <p:spTgt spid="13"/>
                                        </p:tgtEl>
                                        <p:attrNameLst>
                                          <p:attrName>style.visibility</p:attrName>
                                        </p:attrNameLst>
                                      </p:cBhvr>
                                      <p:to>
                                        <p:strVal val="visible"/>
                                      </p:to>
                                    </p:set>
                                    <p:anim calcmode="lin" valueType="num">
                                      <p:cBhvr>
                                        <p:cTn id="221" dur="1250" fill="hold"/>
                                        <p:tgtEl>
                                          <p:spTgt spid="13"/>
                                        </p:tgtEl>
                                        <p:attrNameLst>
                                          <p:attrName>ppt_w</p:attrName>
                                        </p:attrNameLst>
                                      </p:cBhvr>
                                      <p:tavLst>
                                        <p:tav tm="0">
                                          <p:val>
                                            <p:fltVal val="0"/>
                                          </p:val>
                                        </p:tav>
                                        <p:tav tm="100000">
                                          <p:val>
                                            <p:strVal val="#ppt_w"/>
                                          </p:val>
                                        </p:tav>
                                      </p:tavLst>
                                    </p:anim>
                                    <p:anim calcmode="lin" valueType="num">
                                      <p:cBhvr>
                                        <p:cTn id="222" dur="1250" fill="hold"/>
                                        <p:tgtEl>
                                          <p:spTgt spid="13"/>
                                        </p:tgtEl>
                                        <p:attrNameLst>
                                          <p:attrName>ppt_h</p:attrName>
                                        </p:attrNameLst>
                                      </p:cBhvr>
                                      <p:tavLst>
                                        <p:tav tm="0">
                                          <p:val>
                                            <p:fltVal val="0"/>
                                          </p:val>
                                        </p:tav>
                                        <p:tav tm="100000">
                                          <p:val>
                                            <p:strVal val="#ppt_h"/>
                                          </p:val>
                                        </p:tav>
                                      </p:tavLst>
                                    </p:anim>
                                    <p:animEffect transition="in" filter="fade">
                                      <p:cBhvr>
                                        <p:cTn id="223" dur="1250"/>
                                        <p:tgtEl>
                                          <p:spTgt spid="13"/>
                                        </p:tgtEl>
                                      </p:cBhvr>
                                    </p:animEffect>
                                    <p:anim calcmode="lin" valueType="num">
                                      <p:cBhvr>
                                        <p:cTn id="224" dur="1250" fill="hold"/>
                                        <p:tgtEl>
                                          <p:spTgt spid="13"/>
                                        </p:tgtEl>
                                        <p:attrNameLst>
                                          <p:attrName>ppt_x</p:attrName>
                                        </p:attrNameLst>
                                      </p:cBhvr>
                                      <p:tavLst>
                                        <p:tav tm="0">
                                          <p:val>
                                            <p:fltVal val="0.5"/>
                                          </p:val>
                                        </p:tav>
                                        <p:tav tm="100000">
                                          <p:val>
                                            <p:strVal val="#ppt_x"/>
                                          </p:val>
                                        </p:tav>
                                      </p:tavLst>
                                    </p:anim>
                                    <p:anim calcmode="lin" valueType="num">
                                      <p:cBhvr>
                                        <p:cTn id="225" dur="1250" fill="hold"/>
                                        <p:tgtEl>
                                          <p:spTgt spid="1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3" grpId="0"/>
      <p:bldP spid="24" grpId="0" animBg="1"/>
      <p:bldP spid="5" grpId="0"/>
      <p:bldP spid="16" grpId="0"/>
      <p:bldP spid="26" grpId="0"/>
      <p:bldP spid="27" grpId="0"/>
      <p:bldP spid="28" grpId="0"/>
      <p:bldP spid="29" grpId="0"/>
      <p:bldP spid="30" grpId="0"/>
      <p:bldP spid="17" grpId="0"/>
      <p:bldP spid="33" grpId="0"/>
      <p:bldP spid="31" grpId="0"/>
      <p:bldP spid="34" grpId="0"/>
      <p:bldP spid="39" grpId="0"/>
      <p:bldP spid="40" grpId="0"/>
      <p:bldP spid="41" grpId="0"/>
      <p:bldP spid="44" grpId="0"/>
      <p:bldP spid="46" grpId="0"/>
      <p:bldP spid="47" grpId="0"/>
      <p:bldP spid="57" grpId="0"/>
      <p:bldP spid="1024" grpId="0"/>
      <p:bldP spid="1035" grpId="0"/>
      <p:bldP spid="1039" grpId="0"/>
      <p:bldP spid="1045" grpId="0"/>
      <p:bldP spid="1050" grpId="0"/>
      <p:bldP spid="8" grpId="0"/>
      <p:bldP spid="9" grpId="0"/>
      <p:bldP spid="10" grpId="0"/>
      <p:bldP spid="11" grpId="0"/>
      <p:bldP spid="55"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2" name="TextBox 1">
            <a:extLst>
              <a:ext uri="{FF2B5EF4-FFF2-40B4-BE49-F238E27FC236}">
                <a16:creationId xmlns:a16="http://schemas.microsoft.com/office/drawing/2014/main" id="{07246EB9-24AE-4546-9756-5B008FFDCE59}"/>
              </a:ext>
            </a:extLst>
          </p:cNvPr>
          <p:cNvSpPr txBox="1"/>
          <p:nvPr/>
        </p:nvSpPr>
        <p:spPr>
          <a:xfrm>
            <a:off x="7234753"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8383" y="2371291"/>
            <a:ext cx="1094299" cy="659405"/>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153324" y="1083508"/>
            <a:ext cx="4879898" cy="2139047"/>
          </a:xfrm>
          <a:prstGeom prst="rect">
            <a:avLst/>
          </a:prstGeom>
          <a:noFill/>
        </p:spPr>
        <p:txBody>
          <a:bodyPr wrap="square" rtlCol="0">
            <a:spAutoFit/>
          </a:bodyPr>
          <a:lstStyle/>
          <a:p>
            <a:pPr algn="just" fontAlgn="base">
              <a:spcBef>
                <a:spcPct val="50000"/>
              </a:spcBef>
              <a:spcAft>
                <a:spcPct val="0"/>
              </a:spcAft>
            </a:pPr>
            <a:r>
              <a:rPr lang="en-US" sz="1400" b="1" dirty="0">
                <a:solidFill>
                  <a:srgbClr val="FFFF00"/>
                </a:solidFill>
                <a:latin typeface="Palatino Linotype" panose="02040502050505030304" pitchFamily="18" charset="0"/>
              </a:rPr>
              <a:t>That’s it in a nutshell!  Today is by far the greatest dispensation of all dispensations.  Because of the “goodness of God” that is taught only by Paul and found only in a King James 1611 Bible during this Dispensation of the Grace of God, I hope this video presentation Bible study will bring to you a new level of understanding.</a:t>
            </a:r>
          </a:p>
          <a:p>
            <a:pPr algn="just" fontAlgn="base">
              <a:spcBef>
                <a:spcPct val="50000"/>
              </a:spcBef>
              <a:spcAft>
                <a:spcPct val="0"/>
              </a:spcAft>
            </a:pPr>
            <a:r>
              <a:rPr lang="en-US" sz="1400" b="1" dirty="0">
                <a:solidFill>
                  <a:srgbClr val="FFFF00"/>
                </a:solidFill>
                <a:latin typeface="Palatino Linotype" panose="02040502050505030304" pitchFamily="18" charset="0"/>
              </a:rPr>
              <a:t>Or maybe you will experience a ‘new beginning’ in your life based on what you have just learned from the Risen Christ through Paul in the KJB. </a:t>
            </a:r>
          </a:p>
        </p:txBody>
      </p:sp>
      <p:sp>
        <p:nvSpPr>
          <p:cNvPr id="9" name="TextBox 8">
            <a:extLst>
              <a:ext uri="{FF2B5EF4-FFF2-40B4-BE49-F238E27FC236}">
                <a16:creationId xmlns:a16="http://schemas.microsoft.com/office/drawing/2014/main" id="{F625508C-A8FF-4DA3-BE98-5F64F6CEF571}"/>
              </a:ext>
            </a:extLst>
          </p:cNvPr>
          <p:cNvSpPr txBox="1"/>
          <p:nvPr/>
        </p:nvSpPr>
        <p:spPr>
          <a:xfrm>
            <a:off x="5794609" y="4489822"/>
            <a:ext cx="3956525" cy="1200329"/>
          </a:xfrm>
          <a:prstGeom prst="rect">
            <a:avLst/>
          </a:prstGeom>
          <a:noFill/>
        </p:spPr>
        <p:txBody>
          <a:bodyPr wrap="square" rtlCol="0">
            <a:spAutoFit/>
          </a:bodyPr>
          <a:lstStyle/>
          <a:p>
            <a:pPr algn="ctr" fontAlgn="base">
              <a:spcBef>
                <a:spcPct val="50000"/>
              </a:spcBef>
              <a:spcAft>
                <a:spcPct val="0"/>
              </a:spcAft>
            </a:pPr>
            <a:r>
              <a:rPr lang="en-US" i="1" dirty="0">
                <a:ln w="3175">
                  <a:noFill/>
                </a:ln>
                <a:solidFill>
                  <a:srgbClr val="FFFF00"/>
                </a:solidFill>
              </a:rPr>
              <a:t>It is the ‘Goodness of God’                                  that leadeth ‘thee’ to repentance today,             and it is a joyful repentance, too…                                         …full of spiritual understanding!</a:t>
            </a:r>
          </a:p>
        </p:txBody>
      </p:sp>
      <p:sp>
        <p:nvSpPr>
          <p:cNvPr id="10" name="TextBox 9">
            <a:extLst>
              <a:ext uri="{FF2B5EF4-FFF2-40B4-BE49-F238E27FC236}">
                <a16:creationId xmlns:a16="http://schemas.microsoft.com/office/drawing/2014/main" id="{3B53C8CC-E88E-450F-9B69-D17B5813BDA6}"/>
              </a:ext>
            </a:extLst>
          </p:cNvPr>
          <p:cNvSpPr txBox="1"/>
          <p:nvPr/>
        </p:nvSpPr>
        <p:spPr>
          <a:xfrm>
            <a:off x="6660417" y="3589752"/>
            <a:ext cx="2436351" cy="738664"/>
          </a:xfrm>
          <a:prstGeom prst="rect">
            <a:avLst/>
          </a:prstGeom>
          <a:noFill/>
        </p:spPr>
        <p:txBody>
          <a:bodyPr wrap="square" rtlCol="0">
            <a:spAutoFit/>
          </a:bodyPr>
          <a:lstStyle/>
          <a:p>
            <a:pPr algn="ctr" fontAlgn="base">
              <a:spcBef>
                <a:spcPct val="50000"/>
              </a:spcBef>
              <a:spcAft>
                <a:spcPct val="0"/>
              </a:spcAft>
            </a:pPr>
            <a:r>
              <a:rPr lang="en-US" sz="1400" b="1" i="1" dirty="0">
                <a:solidFill>
                  <a:srgbClr val="FFFF00"/>
                </a:solidFill>
                <a:latin typeface="Times New Roman" panose="02020603050405020304" pitchFamily="18" charset="0"/>
              </a:rPr>
              <a:t>Remember, it is NOT the severity of God that will lead anyone to repentance today.</a:t>
            </a:r>
          </a:p>
        </p:txBody>
      </p:sp>
      <p:pic>
        <p:nvPicPr>
          <p:cNvPr id="14" name="Picture 13" descr="A picture containing person, indoor, crowd&#10;&#10;Description automatically generated">
            <a:extLst>
              <a:ext uri="{FF2B5EF4-FFF2-40B4-BE49-F238E27FC236}">
                <a16:creationId xmlns:a16="http://schemas.microsoft.com/office/drawing/2014/main" id="{9035FD03-7EB6-43A9-9FB7-4D93233844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5475" y="1497236"/>
            <a:ext cx="765520" cy="924668"/>
          </a:xfrm>
          <a:prstGeom prst="rect">
            <a:avLst/>
          </a:prstGeom>
          <a:ln>
            <a:noFill/>
          </a:ln>
          <a:effectLst>
            <a:softEdge rad="112500"/>
          </a:effectLst>
        </p:spPr>
      </p:pic>
      <p:sp>
        <p:nvSpPr>
          <p:cNvPr id="6" name="TextBox 5">
            <a:extLst>
              <a:ext uri="{FF2B5EF4-FFF2-40B4-BE49-F238E27FC236}">
                <a16:creationId xmlns:a16="http://schemas.microsoft.com/office/drawing/2014/main" id="{B5A50AA0-9D91-48CE-A516-7C4B45E81536}"/>
              </a:ext>
            </a:extLst>
          </p:cNvPr>
          <p:cNvSpPr txBox="1"/>
          <p:nvPr/>
        </p:nvSpPr>
        <p:spPr>
          <a:xfrm>
            <a:off x="9679183" y="4373667"/>
            <a:ext cx="1638671" cy="1569660"/>
          </a:xfrm>
          <a:prstGeom prst="rect">
            <a:avLst/>
          </a:prstGeom>
          <a:noFill/>
        </p:spPr>
        <p:txBody>
          <a:bodyPr wrap="square" rtlCol="0">
            <a:spAutoFit/>
          </a:bodyPr>
          <a:lstStyle/>
          <a:p>
            <a:pPr algn="ctr"/>
            <a:r>
              <a:rPr lang="en-US" sz="1200" b="1" i="1" dirty="0">
                <a:solidFill>
                  <a:srgbClr val="FFFF00"/>
                </a:solidFill>
              </a:rPr>
              <a:t>The goodness of God is still in place ‘for’ and ‘to’ us during today’s “Dispensation of the Grace of God,” the greatest of all dispensations! </a:t>
            </a:r>
          </a:p>
          <a:p>
            <a:pPr algn="ctr"/>
            <a:r>
              <a:rPr lang="en-US" sz="1200" b="1" i="1" dirty="0">
                <a:solidFill>
                  <a:srgbClr val="FFFF00"/>
                </a:solidFill>
              </a:rPr>
              <a:t>(for now, anyway)</a:t>
            </a:r>
          </a:p>
        </p:txBody>
      </p:sp>
      <p:sp>
        <p:nvSpPr>
          <p:cNvPr id="12" name="TextBox 11">
            <a:extLst>
              <a:ext uri="{FF2B5EF4-FFF2-40B4-BE49-F238E27FC236}">
                <a16:creationId xmlns:a16="http://schemas.microsoft.com/office/drawing/2014/main" id="{1733D1CA-6228-4AE5-9E2A-52F4200F673F}"/>
              </a:ext>
            </a:extLst>
          </p:cNvPr>
          <p:cNvSpPr txBox="1"/>
          <p:nvPr/>
        </p:nvSpPr>
        <p:spPr>
          <a:xfrm>
            <a:off x="9204732" y="3634502"/>
            <a:ext cx="1638671" cy="646331"/>
          </a:xfrm>
          <a:prstGeom prst="rect">
            <a:avLst/>
          </a:prstGeom>
          <a:noFill/>
        </p:spPr>
        <p:txBody>
          <a:bodyPr wrap="square" rtlCol="0">
            <a:spAutoFit/>
          </a:bodyPr>
          <a:lstStyle/>
          <a:p>
            <a:pPr algn="ctr"/>
            <a:r>
              <a:rPr lang="en-US" sz="1200" b="1" i="1" dirty="0">
                <a:solidFill>
                  <a:srgbClr val="FFFF00"/>
                </a:solidFill>
              </a:rPr>
              <a:t>That is for ‘tomorrow,’ during the time of the coming tribulation.</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12593" cy="1669688"/>
          </a:xfrm>
          <a:prstGeom prst="rect">
            <a:avLst/>
          </a:prstGeom>
          <a:noFill/>
        </p:spPr>
        <p:txBody>
          <a:bodyPr wrap="square" rtlCol="0">
            <a:spAutoFit/>
          </a:bodyPr>
          <a:lstStyle/>
          <a:p>
            <a:pPr algn="ctr" fontAlgn="base">
              <a:spcBef>
                <a:spcPct val="50000"/>
              </a:spcBef>
              <a:spcAft>
                <a:spcPct val="0"/>
              </a:spcAft>
            </a:pPr>
            <a:r>
              <a:rPr lang="en-US" sz="2000" dirty="0">
                <a:solidFill>
                  <a:schemeClr val="bg1"/>
                </a:solidFill>
                <a:latin typeface="Times New Roman" panose="02020603050405020304" pitchFamily="18" charset="0"/>
              </a:rPr>
              <a:t>Mikel Paulson</a:t>
            </a:r>
          </a:p>
          <a:p>
            <a:pPr algn="ctr" fontAlgn="base">
              <a:spcBef>
                <a:spcPct val="50000"/>
              </a:spcBef>
              <a:spcAft>
                <a:spcPct val="0"/>
              </a:spcAft>
            </a:pPr>
            <a:r>
              <a:rPr lang="en-US" sz="1100"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dirty="0">
                <a:solidFill>
                  <a:schemeClr val="bg1"/>
                </a:solidFill>
                <a:latin typeface="Times New Roman" panose="02020603050405020304" pitchFamily="18" charset="0"/>
              </a:rPr>
              <a:t>509-876-1611</a:t>
            </a:r>
          </a:p>
          <a:p>
            <a:pPr algn="ctr" fontAlgn="base">
              <a:spcBef>
                <a:spcPct val="50000"/>
              </a:spcBef>
              <a:spcAft>
                <a:spcPct val="0"/>
              </a:spcAft>
            </a:pPr>
            <a:r>
              <a:rPr lang="en-US" sz="1100"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100"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100" dirty="0">
                <a:solidFill>
                  <a:schemeClr val="bg1"/>
                </a:solidFill>
                <a:latin typeface="Times New Roman" panose="02020603050405020304" pitchFamily="18" charset="0"/>
              </a:rPr>
              <a:t>sousaman1611@cox.net</a:t>
            </a:r>
            <a:endParaRPr lang="en-US" sz="1100"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7186545" y="1121901"/>
            <a:ext cx="3779581" cy="198554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F72D8DA-FB64-4B7A-A6A4-3DEF020729C9}"/>
              </a:ext>
            </a:extLst>
          </p:cNvPr>
          <p:cNvSpPr txBox="1"/>
          <p:nvPr/>
        </p:nvSpPr>
        <p:spPr>
          <a:xfrm>
            <a:off x="1478169" y="3273807"/>
            <a:ext cx="4230207" cy="2500685"/>
          </a:xfrm>
          <a:prstGeom prst="rect">
            <a:avLst/>
          </a:prstGeom>
          <a:solidFill>
            <a:srgbClr val="FFFFFF">
              <a:alpha val="89804"/>
            </a:srgbClr>
          </a:solidFill>
          <a:ln w="57150">
            <a:solidFill>
              <a:srgbClr val="CC6600"/>
            </a:solidFill>
          </a:ln>
        </p:spPr>
        <p:txBody>
          <a:bodyPr wrap="square" rtlCol="0">
            <a:spAutoFit/>
          </a:bodyPr>
          <a:lstStyle/>
          <a:p>
            <a:pPr algn="just" fontAlgn="base">
              <a:spcBef>
                <a:spcPct val="50000"/>
              </a:spcBef>
              <a:spcAft>
                <a:spcPct val="0"/>
              </a:spcAft>
            </a:pPr>
            <a:r>
              <a:rPr lang="en-US" sz="1400" b="1" dirty="0">
                <a:latin typeface="Palatino Linotype" panose="02040502050505030304" pitchFamily="18" charset="0"/>
              </a:rPr>
              <a:t>Or</a:t>
            </a:r>
            <a:r>
              <a:rPr lang="en-US" sz="1400" b="1" i="1" dirty="0">
                <a:ln>
                  <a:solidFill>
                    <a:schemeClr val="bg1"/>
                  </a:solidFill>
                </a:ln>
                <a:solidFill>
                  <a:srgbClr val="CC6600"/>
                </a:solidFill>
                <a:latin typeface="Palatino Linotype" panose="02040502050505030304" pitchFamily="18" charset="0"/>
              </a:rPr>
              <a:t>… </a:t>
            </a:r>
            <a:r>
              <a:rPr lang="en-US" sz="1400" b="1" i="1" dirty="0">
                <a:ln w="3175">
                  <a:noFill/>
                </a:ln>
                <a:solidFill>
                  <a:srgbClr val="CC6600"/>
                </a:solidFill>
                <a:latin typeface="Times New Roman" panose="02020603050405020304" pitchFamily="18" charset="0"/>
                <a:cs typeface="Times New Roman" panose="02020603050405020304" pitchFamily="18" charset="0"/>
              </a:rPr>
              <a:t>And </a:t>
            </a:r>
            <a:r>
              <a:rPr lang="en-US" sz="1400" b="1" i="1" dirty="0" err="1">
                <a:ln w="3175">
                  <a:noFill/>
                </a:ln>
                <a:solidFill>
                  <a:srgbClr val="CC6600"/>
                </a:solidFill>
                <a:latin typeface="Times New Roman" panose="02020603050405020304" pitchFamily="18" charset="0"/>
                <a:cs typeface="Times New Roman" panose="02020603050405020304" pitchFamily="18" charset="0"/>
              </a:rPr>
              <a:t>thinkest</a:t>
            </a:r>
            <a:r>
              <a:rPr lang="en-US" sz="1400" b="1" i="1" dirty="0">
                <a:ln w="3175">
                  <a:noFill/>
                </a:ln>
                <a:solidFill>
                  <a:srgbClr val="CC6600"/>
                </a:solidFill>
                <a:latin typeface="Times New Roman" panose="02020603050405020304" pitchFamily="18" charset="0"/>
                <a:cs typeface="Times New Roman" panose="02020603050405020304" pitchFamily="18" charset="0"/>
              </a:rPr>
              <a:t> thou this, O man, that </a:t>
            </a:r>
            <a:r>
              <a:rPr lang="en-US" sz="1400" b="1" i="1" dirty="0" err="1">
                <a:ln w="3175">
                  <a:noFill/>
                </a:ln>
                <a:solidFill>
                  <a:srgbClr val="CC6600"/>
                </a:solidFill>
                <a:latin typeface="Times New Roman" panose="02020603050405020304" pitchFamily="18" charset="0"/>
                <a:cs typeface="Times New Roman" panose="02020603050405020304" pitchFamily="18" charset="0"/>
              </a:rPr>
              <a:t>judgest</a:t>
            </a:r>
            <a:r>
              <a:rPr lang="en-US" sz="1400" b="1" i="1" dirty="0">
                <a:ln w="3175">
                  <a:noFill/>
                </a:ln>
                <a:solidFill>
                  <a:srgbClr val="CC6600"/>
                </a:solidFill>
                <a:latin typeface="Times New Roman" panose="02020603050405020304" pitchFamily="18" charset="0"/>
                <a:cs typeface="Times New Roman" panose="02020603050405020304" pitchFamily="18" charset="0"/>
              </a:rPr>
              <a:t> them which do such things, and </a:t>
            </a:r>
            <a:r>
              <a:rPr lang="en-US" sz="1400" b="1" i="1" dirty="0" err="1">
                <a:ln w="3175">
                  <a:noFill/>
                </a:ln>
                <a:solidFill>
                  <a:srgbClr val="CC6600"/>
                </a:solidFill>
                <a:latin typeface="Times New Roman" panose="02020603050405020304" pitchFamily="18" charset="0"/>
                <a:cs typeface="Times New Roman" panose="02020603050405020304" pitchFamily="18" charset="0"/>
              </a:rPr>
              <a:t>doest</a:t>
            </a:r>
            <a:r>
              <a:rPr lang="en-US" sz="1400" b="1" i="1" dirty="0">
                <a:ln w="3175">
                  <a:noFill/>
                </a:ln>
                <a:solidFill>
                  <a:srgbClr val="CC6600"/>
                </a:solidFill>
                <a:latin typeface="Times New Roman" panose="02020603050405020304" pitchFamily="18" charset="0"/>
                <a:cs typeface="Times New Roman" panose="02020603050405020304" pitchFamily="18" charset="0"/>
              </a:rPr>
              <a:t> the same, that thou shalt escape the judgment of God? </a:t>
            </a:r>
          </a:p>
          <a:p>
            <a:pPr algn="just" fontAlgn="base">
              <a:spcBef>
                <a:spcPct val="50000"/>
              </a:spcBef>
              <a:spcAft>
                <a:spcPct val="0"/>
              </a:spcAft>
            </a:pPr>
            <a:r>
              <a:rPr lang="en-US" sz="1400" b="1" i="1" dirty="0">
                <a:ln w="3175">
                  <a:noFill/>
                </a:ln>
                <a:solidFill>
                  <a:srgbClr val="CC6600"/>
                </a:solidFill>
                <a:latin typeface="Times New Roman" panose="02020603050405020304" pitchFamily="18" charset="0"/>
                <a:cs typeface="Times New Roman" panose="02020603050405020304" pitchFamily="18" charset="0"/>
              </a:rPr>
              <a:t>Or </a:t>
            </a:r>
            <a:r>
              <a:rPr lang="en-US" sz="1400" b="1" i="1" dirty="0" err="1">
                <a:ln w="3175">
                  <a:noFill/>
                </a:ln>
                <a:solidFill>
                  <a:srgbClr val="CC6600"/>
                </a:solidFill>
                <a:latin typeface="Times New Roman" panose="02020603050405020304" pitchFamily="18" charset="0"/>
                <a:cs typeface="Times New Roman" panose="02020603050405020304" pitchFamily="18" charset="0"/>
              </a:rPr>
              <a:t>despisest</a:t>
            </a:r>
            <a:r>
              <a:rPr lang="en-US" sz="1400" b="1" i="1" dirty="0">
                <a:ln w="3175">
                  <a:noFill/>
                </a:ln>
                <a:solidFill>
                  <a:srgbClr val="CC6600"/>
                </a:solidFill>
                <a:latin typeface="Times New Roman" panose="02020603050405020304" pitchFamily="18" charset="0"/>
                <a:cs typeface="Times New Roman" panose="02020603050405020304" pitchFamily="18" charset="0"/>
              </a:rPr>
              <a:t> thou the riches of his goodness and forbearance and longsuffering; not knowing that the goodness of God leadeth thee to repentance? </a:t>
            </a:r>
          </a:p>
          <a:p>
            <a:pPr algn="just" fontAlgn="base">
              <a:spcBef>
                <a:spcPct val="50000"/>
              </a:spcBef>
              <a:spcAft>
                <a:spcPct val="0"/>
              </a:spcAft>
            </a:pPr>
            <a:r>
              <a:rPr lang="en-US" sz="1400" b="1" i="1" dirty="0">
                <a:ln w="3175">
                  <a:noFill/>
                </a:ln>
                <a:solidFill>
                  <a:srgbClr val="CC6600"/>
                </a:solidFill>
                <a:latin typeface="Times New Roman" panose="02020603050405020304" pitchFamily="18" charset="0"/>
                <a:cs typeface="Times New Roman" panose="02020603050405020304" pitchFamily="18" charset="0"/>
              </a:rPr>
              <a:t>But after thy hardness and impenitent heart </a:t>
            </a:r>
            <a:r>
              <a:rPr lang="en-US" sz="1400" b="1" i="1" dirty="0" err="1">
                <a:ln w="3175">
                  <a:noFill/>
                </a:ln>
                <a:solidFill>
                  <a:srgbClr val="CC6600"/>
                </a:solidFill>
                <a:latin typeface="Times New Roman" panose="02020603050405020304" pitchFamily="18" charset="0"/>
                <a:cs typeface="Times New Roman" panose="02020603050405020304" pitchFamily="18" charset="0"/>
              </a:rPr>
              <a:t>treasurest</a:t>
            </a:r>
            <a:r>
              <a:rPr lang="en-US" sz="1400" b="1" i="1" dirty="0">
                <a:ln w="3175">
                  <a:noFill/>
                </a:ln>
                <a:solidFill>
                  <a:srgbClr val="CC6600"/>
                </a:solidFill>
                <a:latin typeface="Times New Roman" panose="02020603050405020304" pitchFamily="18" charset="0"/>
                <a:cs typeface="Times New Roman" panose="02020603050405020304" pitchFamily="18" charset="0"/>
              </a:rPr>
              <a:t> up unto thyself wrath against the day of wrath and revelation of the righteous judgment of God;</a:t>
            </a:r>
            <a:r>
              <a:rPr lang="en-US" sz="1400" b="1" dirty="0">
                <a:ln w="3175">
                  <a:noFill/>
                </a:ln>
                <a:solidFill>
                  <a:srgbClr val="CC6600"/>
                </a:solidFill>
                <a:latin typeface="Times New Roman" panose="02020603050405020304" pitchFamily="18" charset="0"/>
                <a:cs typeface="Times New Roman" panose="02020603050405020304" pitchFamily="18" charset="0"/>
              </a:rPr>
              <a:t>  </a:t>
            </a:r>
          </a:p>
          <a:p>
            <a:pPr algn="ctr" fontAlgn="base">
              <a:spcBef>
                <a:spcPct val="50000"/>
              </a:spcBef>
              <a:spcAft>
                <a:spcPct val="0"/>
              </a:spcAft>
            </a:pPr>
            <a:r>
              <a:rPr lang="en-US" sz="1100" b="1" dirty="0">
                <a:solidFill>
                  <a:srgbClr val="FF0000"/>
                </a:solidFill>
                <a:latin typeface="Palatino Linotype" panose="02040502050505030304" pitchFamily="18" charset="0"/>
              </a:rPr>
              <a:t>Romans 2:3-5</a:t>
            </a:r>
          </a:p>
        </p:txBody>
      </p:sp>
    </p:spTree>
    <p:extLst>
      <p:ext uri="{BB962C8B-B14F-4D97-AF65-F5344CB8AC3E}">
        <p14:creationId xmlns:p14="http://schemas.microsoft.com/office/powerpoint/2010/main" val="3070471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435">
                                          <p:stCondLst>
                                            <p:cond delay="0"/>
                                          </p:stCondLst>
                                        </p:cTn>
                                        <p:tgtEl>
                                          <p:spTgt spid="10"/>
                                        </p:tgtEl>
                                      </p:cBhvr>
                                    </p:animEffect>
                                    <p:anim calcmode="lin" valueType="num">
                                      <p:cBhvr>
                                        <p:cTn id="18"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9"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0"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21"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22"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23" dur="20">
                                          <p:stCondLst>
                                            <p:cond delay="487"/>
                                          </p:stCondLst>
                                        </p:cTn>
                                        <p:tgtEl>
                                          <p:spTgt spid="10"/>
                                        </p:tgtEl>
                                      </p:cBhvr>
                                      <p:to x="100000" y="60000"/>
                                    </p:animScale>
                                    <p:animScale>
                                      <p:cBhvr>
                                        <p:cTn id="24" dur="124" decel="50000">
                                          <p:stCondLst>
                                            <p:cond delay="507"/>
                                          </p:stCondLst>
                                        </p:cTn>
                                        <p:tgtEl>
                                          <p:spTgt spid="10"/>
                                        </p:tgtEl>
                                      </p:cBhvr>
                                      <p:to x="100000" y="100000"/>
                                    </p:animScale>
                                    <p:animScale>
                                      <p:cBhvr>
                                        <p:cTn id="25" dur="20">
                                          <p:stCondLst>
                                            <p:cond delay="984"/>
                                          </p:stCondLst>
                                        </p:cTn>
                                        <p:tgtEl>
                                          <p:spTgt spid="10"/>
                                        </p:tgtEl>
                                      </p:cBhvr>
                                      <p:to x="100000" y="80000"/>
                                    </p:animScale>
                                    <p:animScale>
                                      <p:cBhvr>
                                        <p:cTn id="26" dur="124" decel="50000">
                                          <p:stCondLst>
                                            <p:cond delay="1004"/>
                                          </p:stCondLst>
                                        </p:cTn>
                                        <p:tgtEl>
                                          <p:spTgt spid="10"/>
                                        </p:tgtEl>
                                      </p:cBhvr>
                                      <p:to x="100000" y="100000"/>
                                    </p:animScale>
                                    <p:animScale>
                                      <p:cBhvr>
                                        <p:cTn id="27" dur="20">
                                          <p:stCondLst>
                                            <p:cond delay="1231"/>
                                          </p:stCondLst>
                                        </p:cTn>
                                        <p:tgtEl>
                                          <p:spTgt spid="10"/>
                                        </p:tgtEl>
                                      </p:cBhvr>
                                      <p:to x="100000" y="90000"/>
                                    </p:animScale>
                                    <p:animScale>
                                      <p:cBhvr>
                                        <p:cTn id="28" dur="124" decel="50000">
                                          <p:stCondLst>
                                            <p:cond delay="1251"/>
                                          </p:stCondLst>
                                        </p:cTn>
                                        <p:tgtEl>
                                          <p:spTgt spid="10"/>
                                        </p:tgtEl>
                                      </p:cBhvr>
                                      <p:to x="100000" y="100000"/>
                                    </p:animScale>
                                    <p:animScale>
                                      <p:cBhvr>
                                        <p:cTn id="29" dur="20">
                                          <p:stCondLst>
                                            <p:cond delay="1356"/>
                                          </p:stCondLst>
                                        </p:cTn>
                                        <p:tgtEl>
                                          <p:spTgt spid="10"/>
                                        </p:tgtEl>
                                      </p:cBhvr>
                                      <p:to x="100000" y="95000"/>
                                    </p:animScale>
                                    <p:animScale>
                                      <p:cBhvr>
                                        <p:cTn id="30" dur="124" decel="50000">
                                          <p:stCondLst>
                                            <p:cond delay="1376"/>
                                          </p:stCondLst>
                                        </p:cTn>
                                        <p:tgtEl>
                                          <p:spTgt spid="10"/>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2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10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250"/>
                                        <p:tgtEl>
                                          <p:spTgt spid="2"/>
                                        </p:tgtEl>
                                      </p:cBhvr>
                                    </p:animEffect>
                                  </p:childTnLst>
                                </p:cTn>
                              </p:par>
                              <p:par>
                                <p:cTn id="51" presetID="10" presetClass="entr" presetSubtype="0" fill="hold"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2000"/>
                                        <p:tgtEl>
                                          <p:spTgt spid="4"/>
                                        </p:tgtEl>
                                      </p:cBhvr>
                                    </p:animEffect>
                                  </p:childTnLst>
                                </p:cTn>
                              </p:par>
                              <p:par>
                                <p:cTn id="54" presetID="10" presetClass="entr" presetSubtype="0"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2000"/>
                                        <p:tgtEl>
                                          <p:spTgt spid="1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2000"/>
                                        <p:tgtEl>
                                          <p:spTgt spid="1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4050792" y="2752344"/>
            <a:ext cx="4160520" cy="2100575"/>
          </a:xfrm>
          <a:prstGeom prst="rect">
            <a:avLst/>
          </a:prstGeom>
          <a:noFill/>
        </p:spPr>
        <p:txBody>
          <a:bodyPr wrap="square" rtlCol="0">
            <a:spAutoFit/>
          </a:bodyPr>
          <a:lstStyle/>
          <a:p>
            <a:pPr algn="ctr"/>
            <a:r>
              <a:rPr lang="en-US" b="1" i="1" dirty="0">
                <a:solidFill>
                  <a:srgbClr val="CC6600"/>
                </a:solidFill>
              </a:rPr>
              <a:t>He which </a:t>
            </a:r>
            <a:r>
              <a:rPr lang="en-US" b="1" i="1" dirty="0" err="1">
                <a:solidFill>
                  <a:srgbClr val="CC6600"/>
                </a:solidFill>
              </a:rPr>
              <a:t>testifieth</a:t>
            </a:r>
            <a:r>
              <a:rPr lang="en-US" b="1" i="1" dirty="0">
                <a:solidFill>
                  <a:srgbClr val="CC6600"/>
                </a:solidFill>
              </a:rPr>
              <a:t> these things saith, </a:t>
            </a:r>
          </a:p>
          <a:p>
            <a:pPr algn="ctr"/>
            <a:r>
              <a:rPr lang="en-US" b="1" i="1" dirty="0">
                <a:solidFill>
                  <a:srgbClr val="CC6600"/>
                </a:solidFill>
              </a:rPr>
              <a:t>Surely I come quickly.</a:t>
            </a:r>
          </a:p>
          <a:p>
            <a:pPr algn="ctr"/>
            <a:r>
              <a:rPr lang="en-US" b="1" i="1" dirty="0">
                <a:solidFill>
                  <a:srgbClr val="CC6600"/>
                </a:solidFill>
              </a:rPr>
              <a:t>Amen. </a:t>
            </a:r>
          </a:p>
          <a:p>
            <a:pPr algn="ctr"/>
            <a:endParaRPr lang="en-US" sz="1050" b="1" i="1" dirty="0">
              <a:solidFill>
                <a:srgbClr val="CC6600"/>
              </a:solidFill>
            </a:endParaRPr>
          </a:p>
          <a:p>
            <a:pPr algn="ctr"/>
            <a:r>
              <a:rPr lang="en-US" b="1" i="1" dirty="0">
                <a:solidFill>
                  <a:srgbClr val="CC6600"/>
                </a:solidFill>
              </a:rPr>
              <a:t>Even so, come, Lord Jesus. </a:t>
            </a:r>
          </a:p>
          <a:p>
            <a:pPr algn="ctr"/>
            <a:endParaRPr lang="en-US" sz="1050" b="1" i="1" dirty="0">
              <a:solidFill>
                <a:srgbClr val="CC6600"/>
              </a:solidFill>
            </a:endParaRPr>
          </a:p>
          <a:p>
            <a:pPr algn="ctr"/>
            <a:r>
              <a:rPr lang="en-US" b="1" i="1" dirty="0">
                <a:solidFill>
                  <a:srgbClr val="CC6600"/>
                </a:solidFill>
              </a:rPr>
              <a:t>The grace of our Lord Jesus Christ </a:t>
            </a:r>
          </a:p>
          <a:p>
            <a:pPr algn="ctr"/>
            <a:r>
              <a:rPr lang="en-US" b="1" i="1" dirty="0">
                <a:solidFill>
                  <a:srgbClr val="CC6600"/>
                </a:solidFill>
              </a:rPr>
              <a:t>be with you all. Amen.</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0467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5519439" y="3275111"/>
            <a:ext cx="1153121" cy="307777"/>
          </a:xfrm>
          <a:prstGeom prst="rect">
            <a:avLst/>
          </a:prstGeom>
          <a:noFill/>
        </p:spPr>
        <p:txBody>
          <a:bodyPr wrap="square" rtlCol="0">
            <a:spAutoFit/>
          </a:bodyPr>
          <a:lstStyle/>
          <a:p>
            <a:pPr algn="ctr"/>
            <a:r>
              <a:rPr lang="en-US" sz="1400" b="1" dirty="0">
                <a:solidFill>
                  <a:schemeClr val="accent2">
                    <a:lumMod val="20000"/>
                    <a:lumOff val="80000"/>
                  </a:schemeClr>
                </a:solidFill>
              </a:rPr>
              <a:t>It is Finished</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1580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14288"/>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TotalTime>
  <Words>1913</Words>
  <Application>Microsoft Office PowerPoint</Application>
  <PresentationFormat>Widescreen</PresentationFormat>
  <Paragraphs>147</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 Black</vt:lpstr>
      <vt:lpstr>Calibri</vt:lpstr>
      <vt:lpstr>Calibri Light</vt:lpstr>
      <vt:lpstr>Lucida Fax</vt:lpstr>
      <vt:lpstr>Palatino Linotype</vt:lpstr>
      <vt:lpstr>Rockwell Extra 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13</cp:revision>
  <dcterms:created xsi:type="dcterms:W3CDTF">2021-02-14T04:37:15Z</dcterms:created>
  <dcterms:modified xsi:type="dcterms:W3CDTF">2021-02-15T16:46:14Z</dcterms:modified>
</cp:coreProperties>
</file>