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2" r:id="rId2"/>
    <p:sldId id="268" r:id="rId3"/>
    <p:sldId id="271" r:id="rId4"/>
    <p:sldId id="269" r:id="rId5"/>
    <p:sldId id="270" r:id="rId6"/>
    <p:sldId id="272" r:id="rId7"/>
    <p:sldId id="273" r:id="rId8"/>
    <p:sldId id="264" r:id="rId9"/>
    <p:sldId id="266" r:id="rId10"/>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3300"/>
    <a:srgbClr val="FFFF99"/>
    <a:srgbClr val="000000"/>
    <a:srgbClr val="FFFFCC"/>
    <a:srgbClr val="FF9900"/>
    <a:srgbClr val="FF3300"/>
    <a:srgbClr val="FFCC99"/>
    <a:srgbClr val="CCFF99"/>
    <a:srgbClr val="D28F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34" autoAdjust="0"/>
    <p:restoredTop sz="94660"/>
  </p:normalViewPr>
  <p:slideViewPr>
    <p:cSldViewPr showGuides="1">
      <p:cViewPr>
        <p:scale>
          <a:sx n="100" d="100"/>
          <a:sy n="100" d="100"/>
        </p:scale>
        <p:origin x="1242" y="324"/>
      </p:cViewPr>
      <p:guideLst>
        <p:guide orient="horz" pos="432"/>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F29DE47-4513-4D41-9E9F-DFDA842D046E}"/>
              </a:ext>
            </a:extLst>
          </p:cNvPr>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a:extLst>
              <a:ext uri="{FF2B5EF4-FFF2-40B4-BE49-F238E27FC236}">
                <a16:creationId xmlns:a16="http://schemas.microsoft.com/office/drawing/2014/main" id="{13FF4CA9-1CAC-4C8A-ABB0-20665618006D}"/>
              </a:ext>
            </a:extLst>
          </p:cNvPr>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a:extLst>
              <a:ext uri="{FF2B5EF4-FFF2-40B4-BE49-F238E27FC236}">
                <a16:creationId xmlns:a16="http://schemas.microsoft.com/office/drawing/2014/main" id="{B179A53D-19E1-4B71-8804-E2E3FF7DA8E4}"/>
              </a:ext>
            </a:extLst>
          </p:cNvPr>
          <p:cNvSpPr>
            <a:spLocks noGrp="1" noChangeArrowheads="1"/>
          </p:cNvSpPr>
          <p:nvPr>
            <p:ph type="ftr" sz="quarter" idx="2"/>
          </p:nvPr>
        </p:nvSpPr>
        <p:spPr bwMode="auto">
          <a:xfrm>
            <a:off x="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7" name="Rectangle 5">
            <a:extLst>
              <a:ext uri="{FF2B5EF4-FFF2-40B4-BE49-F238E27FC236}">
                <a16:creationId xmlns:a16="http://schemas.microsoft.com/office/drawing/2014/main" id="{404FEF85-0FE9-4065-B037-94AA0829FE1F}"/>
              </a:ext>
            </a:extLst>
          </p:cNvPr>
          <p:cNvSpPr>
            <a:spLocks noGrp="1" noChangeArrowheads="1"/>
          </p:cNvSpPr>
          <p:nvPr>
            <p:ph type="sldNum" sz="quarter" idx="3"/>
          </p:nvPr>
        </p:nvSpPr>
        <p:spPr bwMode="auto">
          <a:xfrm>
            <a:off x="3886200" y="866140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6AAF768-8C5C-4FEB-B86A-02773EE755A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21B4E78-B704-465B-B175-A6929AD2359D}"/>
              </a:ext>
            </a:extLst>
          </p:cNvPr>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9699" name="Rectangle 3">
            <a:extLst>
              <a:ext uri="{FF2B5EF4-FFF2-40B4-BE49-F238E27FC236}">
                <a16:creationId xmlns:a16="http://schemas.microsoft.com/office/drawing/2014/main" id="{78F8BA36-3C88-4C97-A7A7-42C40FFFE86F}"/>
              </a:ext>
            </a:extLst>
          </p:cNvPr>
          <p:cNvSpPr>
            <a:spLocks noGrp="1" noChangeArrowheads="1"/>
          </p:cNvSpPr>
          <p:nvPr>
            <p:ph type="dt" idx="1"/>
          </p:nvPr>
        </p:nvSpPr>
        <p:spPr bwMode="auto">
          <a:xfrm>
            <a:off x="3884613"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9700" name="Rectangle 4">
            <a:extLst>
              <a:ext uri="{FF2B5EF4-FFF2-40B4-BE49-F238E27FC236}">
                <a16:creationId xmlns:a16="http://schemas.microsoft.com/office/drawing/2014/main" id="{9A690642-1F22-4AD2-9A0D-1FB711570776}"/>
              </a:ext>
            </a:extLst>
          </p:cNvPr>
          <p:cNvSpPr>
            <a:spLocks noRot="1" noChangeArrowheads="1" noTextEdit="1"/>
          </p:cNvSpPr>
          <p:nvPr>
            <p:ph type="sldImg" idx="2"/>
          </p:nvPr>
        </p:nvSpPr>
        <p:spPr bwMode="auto">
          <a:xfrm>
            <a:off x="1150938" y="684213"/>
            <a:ext cx="4556125" cy="34178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a16="http://schemas.microsoft.com/office/drawing/2014/main" id="{B7C38A91-0287-4E7F-A2F8-D840B1A202AA}"/>
              </a:ext>
            </a:extLst>
          </p:cNvPr>
          <p:cNvSpPr>
            <a:spLocks noGrp="1" noChangeArrowheads="1"/>
          </p:cNvSpPr>
          <p:nvPr>
            <p:ph type="body" sz="quarter" idx="3"/>
          </p:nvPr>
        </p:nvSpPr>
        <p:spPr bwMode="auto">
          <a:xfrm>
            <a:off x="685800" y="4330700"/>
            <a:ext cx="54864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2" name="Rectangle 6">
            <a:extLst>
              <a:ext uri="{FF2B5EF4-FFF2-40B4-BE49-F238E27FC236}">
                <a16:creationId xmlns:a16="http://schemas.microsoft.com/office/drawing/2014/main" id="{076FDE31-4508-4F8F-B29E-DEEED823AD65}"/>
              </a:ext>
            </a:extLst>
          </p:cNvPr>
          <p:cNvSpPr>
            <a:spLocks noGrp="1" noChangeArrowheads="1"/>
          </p:cNvSpPr>
          <p:nvPr>
            <p:ph type="ftr" sz="quarter" idx="4"/>
          </p:nvPr>
        </p:nvSpPr>
        <p:spPr bwMode="auto">
          <a:xfrm>
            <a:off x="0"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9703" name="Rectangle 7">
            <a:extLst>
              <a:ext uri="{FF2B5EF4-FFF2-40B4-BE49-F238E27FC236}">
                <a16:creationId xmlns:a16="http://schemas.microsoft.com/office/drawing/2014/main" id="{1F9F43FC-05CF-4E6E-AA16-2F35A9F7DD0A}"/>
              </a:ext>
            </a:extLst>
          </p:cNvPr>
          <p:cNvSpPr>
            <a:spLocks noGrp="1" noChangeArrowheads="1"/>
          </p:cNvSpPr>
          <p:nvPr>
            <p:ph type="sldNum" sz="quarter" idx="5"/>
          </p:nvPr>
        </p:nvSpPr>
        <p:spPr bwMode="auto">
          <a:xfrm>
            <a:off x="3884613" y="8659813"/>
            <a:ext cx="29718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44385C7-ED7E-4EE3-ACC8-6C29E4CE1D7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D62F56-64BF-4564-8399-AF1E68F826FD}"/>
              </a:ext>
            </a:extLst>
          </p:cNvPr>
          <p:cNvSpPr>
            <a:spLocks noGrp="1" noChangeArrowheads="1"/>
          </p:cNvSpPr>
          <p:nvPr>
            <p:ph type="sldNum" sz="quarter" idx="5"/>
          </p:nvPr>
        </p:nvSpPr>
        <p:spPr>
          <a:ln/>
        </p:spPr>
        <p:txBody>
          <a:bodyPr/>
          <a:lstStyle/>
          <a:p>
            <a:fld id="{EC8A66BB-365B-4553-B317-F05D3099B757}" type="slidenum">
              <a:rPr lang="en-US" altLang="en-US"/>
              <a:pPr/>
              <a:t>1</a:t>
            </a:fld>
            <a:endParaRPr lang="en-US" altLang="en-US"/>
          </a:p>
        </p:txBody>
      </p:sp>
      <p:sp>
        <p:nvSpPr>
          <p:cNvPr id="30722" name="Rectangle 2">
            <a:extLst>
              <a:ext uri="{FF2B5EF4-FFF2-40B4-BE49-F238E27FC236}">
                <a16:creationId xmlns:a16="http://schemas.microsoft.com/office/drawing/2014/main" id="{74724C21-04C3-4FE1-A283-BA8086317606}"/>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94EBA84E-E1C2-4D55-8360-9B37914A76F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4A6FB9-89FF-4458-99A9-A1180B846FEF}"/>
              </a:ext>
            </a:extLst>
          </p:cNvPr>
          <p:cNvSpPr>
            <a:spLocks noGrp="1" noChangeArrowheads="1"/>
          </p:cNvSpPr>
          <p:nvPr>
            <p:ph type="sldNum" sz="quarter" idx="5"/>
          </p:nvPr>
        </p:nvSpPr>
        <p:spPr>
          <a:ln/>
        </p:spPr>
        <p:txBody>
          <a:bodyPr/>
          <a:lstStyle/>
          <a:p>
            <a:fld id="{1BF74AA7-2D4E-4274-84C0-9306B65B81E9}" type="slidenum">
              <a:rPr lang="en-US" altLang="en-US"/>
              <a:pPr/>
              <a:t>2</a:t>
            </a:fld>
            <a:endParaRPr lang="en-US" altLang="en-US"/>
          </a:p>
        </p:txBody>
      </p:sp>
      <p:sp>
        <p:nvSpPr>
          <p:cNvPr id="32770" name="Rectangle 2">
            <a:extLst>
              <a:ext uri="{FF2B5EF4-FFF2-40B4-BE49-F238E27FC236}">
                <a16:creationId xmlns:a16="http://schemas.microsoft.com/office/drawing/2014/main" id="{5A5BE2EC-EDEF-4D7C-A6AA-827263708F8B}"/>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53A88B11-28AA-476C-83C9-EB45D53105E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E7B413-C141-4A0C-9B07-1841A4BDDEF7}"/>
              </a:ext>
            </a:extLst>
          </p:cNvPr>
          <p:cNvSpPr>
            <a:spLocks noGrp="1" noChangeArrowheads="1"/>
          </p:cNvSpPr>
          <p:nvPr>
            <p:ph type="sldNum" sz="quarter" idx="5"/>
          </p:nvPr>
        </p:nvSpPr>
        <p:spPr>
          <a:ln/>
        </p:spPr>
        <p:txBody>
          <a:bodyPr/>
          <a:lstStyle/>
          <a:p>
            <a:fld id="{93F7B01D-41B8-4C01-B422-CF6EA66285F2}" type="slidenum">
              <a:rPr lang="en-US" altLang="en-US"/>
              <a:pPr/>
              <a:t>3</a:t>
            </a:fld>
            <a:endParaRPr lang="en-US" altLang="en-US"/>
          </a:p>
        </p:txBody>
      </p:sp>
      <p:sp>
        <p:nvSpPr>
          <p:cNvPr id="33794" name="Rectangle 2">
            <a:extLst>
              <a:ext uri="{FF2B5EF4-FFF2-40B4-BE49-F238E27FC236}">
                <a16:creationId xmlns:a16="http://schemas.microsoft.com/office/drawing/2014/main" id="{8D655270-8230-4D83-B3F8-CDF2F07D264D}"/>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AF08B8A1-6784-44FC-B605-DBA8F89685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4D8BA5-8C14-4956-9D52-DFB32C0CDA19}"/>
              </a:ext>
            </a:extLst>
          </p:cNvPr>
          <p:cNvSpPr>
            <a:spLocks noGrp="1" noChangeArrowheads="1"/>
          </p:cNvSpPr>
          <p:nvPr>
            <p:ph type="sldNum" sz="quarter" idx="5"/>
          </p:nvPr>
        </p:nvSpPr>
        <p:spPr>
          <a:ln/>
        </p:spPr>
        <p:txBody>
          <a:bodyPr/>
          <a:lstStyle/>
          <a:p>
            <a:fld id="{A702016A-6E70-47D2-B8E4-ECF07F2A5B3E}" type="slidenum">
              <a:rPr lang="en-US" altLang="en-US"/>
              <a:pPr/>
              <a:t>4</a:t>
            </a:fld>
            <a:endParaRPr lang="en-US" altLang="en-US"/>
          </a:p>
        </p:txBody>
      </p:sp>
      <p:sp>
        <p:nvSpPr>
          <p:cNvPr id="34818" name="Rectangle 2">
            <a:extLst>
              <a:ext uri="{FF2B5EF4-FFF2-40B4-BE49-F238E27FC236}">
                <a16:creationId xmlns:a16="http://schemas.microsoft.com/office/drawing/2014/main" id="{A306B846-5976-4209-8A58-9676B625CAE1}"/>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F0DBE965-4271-4D84-8677-84584CCD581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ACEEF3-B848-4358-9137-70F73F4C053C}"/>
              </a:ext>
            </a:extLst>
          </p:cNvPr>
          <p:cNvSpPr>
            <a:spLocks noGrp="1" noChangeArrowheads="1"/>
          </p:cNvSpPr>
          <p:nvPr>
            <p:ph type="sldNum" sz="quarter" idx="5"/>
          </p:nvPr>
        </p:nvSpPr>
        <p:spPr>
          <a:ln/>
        </p:spPr>
        <p:txBody>
          <a:bodyPr/>
          <a:lstStyle/>
          <a:p>
            <a:fld id="{807C2005-9CEE-437B-B7FD-8316DF17AB50}" type="slidenum">
              <a:rPr lang="en-US" altLang="en-US"/>
              <a:pPr/>
              <a:t>5</a:t>
            </a:fld>
            <a:endParaRPr lang="en-US" altLang="en-US"/>
          </a:p>
        </p:txBody>
      </p:sp>
      <p:sp>
        <p:nvSpPr>
          <p:cNvPr id="35842" name="Rectangle 2">
            <a:extLst>
              <a:ext uri="{FF2B5EF4-FFF2-40B4-BE49-F238E27FC236}">
                <a16:creationId xmlns:a16="http://schemas.microsoft.com/office/drawing/2014/main" id="{4275DE4F-EA03-413C-B92D-52BFA1120D12}"/>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A7071B69-440B-4E35-A2E8-868D404EFE0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ACEEF3-B848-4358-9137-70F73F4C053C}"/>
              </a:ext>
            </a:extLst>
          </p:cNvPr>
          <p:cNvSpPr>
            <a:spLocks noGrp="1" noChangeArrowheads="1"/>
          </p:cNvSpPr>
          <p:nvPr>
            <p:ph type="sldNum" sz="quarter" idx="5"/>
          </p:nvPr>
        </p:nvSpPr>
        <p:spPr>
          <a:ln/>
        </p:spPr>
        <p:txBody>
          <a:bodyPr/>
          <a:lstStyle/>
          <a:p>
            <a:fld id="{807C2005-9CEE-437B-B7FD-8316DF17AB50}" type="slidenum">
              <a:rPr lang="en-US" altLang="en-US"/>
              <a:pPr/>
              <a:t>6</a:t>
            </a:fld>
            <a:endParaRPr lang="en-US" altLang="en-US"/>
          </a:p>
        </p:txBody>
      </p:sp>
      <p:sp>
        <p:nvSpPr>
          <p:cNvPr id="35842" name="Rectangle 2">
            <a:extLst>
              <a:ext uri="{FF2B5EF4-FFF2-40B4-BE49-F238E27FC236}">
                <a16:creationId xmlns:a16="http://schemas.microsoft.com/office/drawing/2014/main" id="{4275DE4F-EA03-413C-B92D-52BFA1120D12}"/>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A7071B69-440B-4E35-A2E8-868D404EFE0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968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8A46B4-4DAA-4B01-92B3-CC869BBD2FFF}"/>
              </a:ext>
            </a:extLst>
          </p:cNvPr>
          <p:cNvSpPr>
            <a:spLocks noGrp="1" noChangeArrowheads="1"/>
          </p:cNvSpPr>
          <p:nvPr>
            <p:ph type="sldNum" sz="quarter" idx="5"/>
          </p:nvPr>
        </p:nvSpPr>
        <p:spPr>
          <a:ln/>
        </p:spPr>
        <p:txBody>
          <a:bodyPr/>
          <a:lstStyle/>
          <a:p>
            <a:fld id="{99454786-479A-4A92-97C9-8C737C00E77D}" type="slidenum">
              <a:rPr lang="en-US" altLang="en-US"/>
              <a:pPr/>
              <a:t>9</a:t>
            </a:fld>
            <a:endParaRPr lang="en-US" altLang="en-US"/>
          </a:p>
        </p:txBody>
      </p:sp>
      <p:sp>
        <p:nvSpPr>
          <p:cNvPr id="36866" name="Rectangle 2">
            <a:extLst>
              <a:ext uri="{FF2B5EF4-FFF2-40B4-BE49-F238E27FC236}">
                <a16:creationId xmlns:a16="http://schemas.microsoft.com/office/drawing/2014/main" id="{8F8B0885-9D68-4EB1-9290-1FFF5E3CCAA6}"/>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8471205D-E099-4BE2-ABF8-CABA2072ABE6}"/>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230C-DFD5-4F40-9469-81F4ED5E2FC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8D9D41-22D3-4E27-B26E-17C4ECC2B83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A50344-30AC-4855-AFE6-2D9A76C279B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D38943D-4D01-4ECE-A81E-68933B2095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45A58C-18CD-43D4-9FFB-9D8FE2E8B098}"/>
              </a:ext>
            </a:extLst>
          </p:cNvPr>
          <p:cNvSpPr>
            <a:spLocks noGrp="1"/>
          </p:cNvSpPr>
          <p:nvPr>
            <p:ph type="sldNum" sz="quarter" idx="12"/>
          </p:nvPr>
        </p:nvSpPr>
        <p:spPr/>
        <p:txBody>
          <a:bodyPr/>
          <a:lstStyle>
            <a:lvl1pPr>
              <a:defRPr/>
            </a:lvl1pPr>
          </a:lstStyle>
          <a:p>
            <a:fld id="{2DADC534-7491-4021-B5D5-293251758E6A}" type="slidenum">
              <a:rPr lang="en-US" altLang="en-US"/>
              <a:pPr/>
              <a:t>‹#›</a:t>
            </a:fld>
            <a:endParaRPr lang="en-US" altLang="en-US"/>
          </a:p>
        </p:txBody>
      </p:sp>
    </p:spTree>
    <p:extLst>
      <p:ext uri="{BB962C8B-B14F-4D97-AF65-F5344CB8AC3E}">
        <p14:creationId xmlns:p14="http://schemas.microsoft.com/office/powerpoint/2010/main" val="3512160217"/>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DDFB-C906-480C-B7ED-BFB5C1310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CB9BF0-C89F-4AEC-86A1-496D1B6B6D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CD9C1-3147-466E-B076-13F039A7B5B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D9C35D-289F-4250-9E4D-5780DA366B9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94E87E1-4B96-4E6D-A407-01C7F14545CC}"/>
              </a:ext>
            </a:extLst>
          </p:cNvPr>
          <p:cNvSpPr>
            <a:spLocks noGrp="1"/>
          </p:cNvSpPr>
          <p:nvPr>
            <p:ph type="sldNum" sz="quarter" idx="12"/>
          </p:nvPr>
        </p:nvSpPr>
        <p:spPr/>
        <p:txBody>
          <a:bodyPr/>
          <a:lstStyle>
            <a:lvl1pPr>
              <a:defRPr/>
            </a:lvl1pPr>
          </a:lstStyle>
          <a:p>
            <a:fld id="{412A66A9-587D-4D9D-9C4E-310E3D084689}" type="slidenum">
              <a:rPr lang="en-US" altLang="en-US"/>
              <a:pPr/>
              <a:t>‹#›</a:t>
            </a:fld>
            <a:endParaRPr lang="en-US" altLang="en-US"/>
          </a:p>
        </p:txBody>
      </p:sp>
    </p:spTree>
    <p:extLst>
      <p:ext uri="{BB962C8B-B14F-4D97-AF65-F5344CB8AC3E}">
        <p14:creationId xmlns:p14="http://schemas.microsoft.com/office/powerpoint/2010/main" val="2200931721"/>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D1265-A8D3-479F-8BED-8E1351195C11}"/>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B10962-94C2-46DF-B028-4CA8A6EE9919}"/>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5F929-B4AC-4291-8787-56EC94E0737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E3B0AB2-7977-4E2D-B437-0E7C332D6D7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E7CF16A-02C3-452F-A1EF-CFB6F332ED5A}"/>
              </a:ext>
            </a:extLst>
          </p:cNvPr>
          <p:cNvSpPr>
            <a:spLocks noGrp="1"/>
          </p:cNvSpPr>
          <p:nvPr>
            <p:ph type="sldNum" sz="quarter" idx="12"/>
          </p:nvPr>
        </p:nvSpPr>
        <p:spPr/>
        <p:txBody>
          <a:bodyPr/>
          <a:lstStyle>
            <a:lvl1pPr>
              <a:defRPr/>
            </a:lvl1pPr>
          </a:lstStyle>
          <a:p>
            <a:fld id="{8EE6A740-79F0-4CCA-A568-94179FE5C7C2}" type="slidenum">
              <a:rPr lang="en-US" altLang="en-US"/>
              <a:pPr/>
              <a:t>‹#›</a:t>
            </a:fld>
            <a:endParaRPr lang="en-US" altLang="en-US"/>
          </a:p>
        </p:txBody>
      </p:sp>
    </p:spTree>
    <p:extLst>
      <p:ext uri="{BB962C8B-B14F-4D97-AF65-F5344CB8AC3E}">
        <p14:creationId xmlns:p14="http://schemas.microsoft.com/office/powerpoint/2010/main" val="3926058095"/>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913F-0DE8-484F-8317-2F26ED47C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932E5-A2B2-443A-AE5B-6FD7277387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3AC0F-0BE1-4119-A0D8-E08747DF2A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9D259B-AA3E-42CD-A3AD-5FBADC8A439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157828B-35B9-4CE5-871F-7E2AF5725733}"/>
              </a:ext>
            </a:extLst>
          </p:cNvPr>
          <p:cNvSpPr>
            <a:spLocks noGrp="1"/>
          </p:cNvSpPr>
          <p:nvPr>
            <p:ph type="sldNum" sz="quarter" idx="12"/>
          </p:nvPr>
        </p:nvSpPr>
        <p:spPr/>
        <p:txBody>
          <a:bodyPr/>
          <a:lstStyle>
            <a:lvl1pPr>
              <a:defRPr/>
            </a:lvl1pPr>
          </a:lstStyle>
          <a:p>
            <a:fld id="{B824C5EE-DD76-4425-836E-5DA78984C23C}" type="slidenum">
              <a:rPr lang="en-US" altLang="en-US"/>
              <a:pPr/>
              <a:t>‹#›</a:t>
            </a:fld>
            <a:endParaRPr lang="en-US" altLang="en-US"/>
          </a:p>
        </p:txBody>
      </p:sp>
    </p:spTree>
    <p:extLst>
      <p:ext uri="{BB962C8B-B14F-4D97-AF65-F5344CB8AC3E}">
        <p14:creationId xmlns:p14="http://schemas.microsoft.com/office/powerpoint/2010/main" val="3911779904"/>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83CA-2BFD-4A5C-9CD6-E4F2124259C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FD651B-4CC4-4A5E-A073-EEE28834E61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1CA8039-EB7F-40E6-B188-E31951B4D6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F23880D-6FB2-4D1E-AA80-674733404AD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6EC4C2-FFD4-463E-AD57-29CB02745422}"/>
              </a:ext>
            </a:extLst>
          </p:cNvPr>
          <p:cNvSpPr>
            <a:spLocks noGrp="1"/>
          </p:cNvSpPr>
          <p:nvPr>
            <p:ph type="sldNum" sz="quarter" idx="12"/>
          </p:nvPr>
        </p:nvSpPr>
        <p:spPr/>
        <p:txBody>
          <a:bodyPr/>
          <a:lstStyle>
            <a:lvl1pPr>
              <a:defRPr/>
            </a:lvl1pPr>
          </a:lstStyle>
          <a:p>
            <a:fld id="{BBA31AC5-F136-49DD-A4FF-30F52C42AAF0}" type="slidenum">
              <a:rPr lang="en-US" altLang="en-US"/>
              <a:pPr/>
              <a:t>‹#›</a:t>
            </a:fld>
            <a:endParaRPr lang="en-US" altLang="en-US"/>
          </a:p>
        </p:txBody>
      </p:sp>
    </p:spTree>
    <p:extLst>
      <p:ext uri="{BB962C8B-B14F-4D97-AF65-F5344CB8AC3E}">
        <p14:creationId xmlns:p14="http://schemas.microsoft.com/office/powerpoint/2010/main" val="849888634"/>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21F0-80D9-445B-9A36-15B73ED3C5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69171-5C6F-43D9-8436-AC5D8229475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C5F598-3B62-47EA-B4B5-5AB8563EDACE}"/>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0A228-BE98-4E33-9492-04C5970C325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562E999-F3FF-4AA3-AD08-F9E38716968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9E8CD98-90FD-4C50-90C3-329D945789AC}"/>
              </a:ext>
            </a:extLst>
          </p:cNvPr>
          <p:cNvSpPr>
            <a:spLocks noGrp="1"/>
          </p:cNvSpPr>
          <p:nvPr>
            <p:ph type="sldNum" sz="quarter" idx="12"/>
          </p:nvPr>
        </p:nvSpPr>
        <p:spPr/>
        <p:txBody>
          <a:bodyPr/>
          <a:lstStyle>
            <a:lvl1pPr>
              <a:defRPr/>
            </a:lvl1pPr>
          </a:lstStyle>
          <a:p>
            <a:fld id="{C14A10ED-A9B1-43B1-B796-7702E88DF384}" type="slidenum">
              <a:rPr lang="en-US" altLang="en-US"/>
              <a:pPr/>
              <a:t>‹#›</a:t>
            </a:fld>
            <a:endParaRPr lang="en-US" altLang="en-US"/>
          </a:p>
        </p:txBody>
      </p:sp>
    </p:spTree>
    <p:extLst>
      <p:ext uri="{BB962C8B-B14F-4D97-AF65-F5344CB8AC3E}">
        <p14:creationId xmlns:p14="http://schemas.microsoft.com/office/powerpoint/2010/main" val="1151053747"/>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1A41-DD5D-49A5-885E-33522E6A8C3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7F2AFD-7EC7-47C2-9840-0B6A28F0FDC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87CC5-023E-4BBF-8D10-3849F68556C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2CBA5B-F330-48D7-84CF-F8986CC8F8C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1CDC2-A8D4-44E0-9752-6DE7A9D5314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6C432A-FE87-4A37-BEA2-12891C8DE3B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CE27C05-B474-4D51-81F2-400DCF60CCC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9BE8E45-DB63-4A62-A12A-9A549AAE66DA}"/>
              </a:ext>
            </a:extLst>
          </p:cNvPr>
          <p:cNvSpPr>
            <a:spLocks noGrp="1"/>
          </p:cNvSpPr>
          <p:nvPr>
            <p:ph type="sldNum" sz="quarter" idx="12"/>
          </p:nvPr>
        </p:nvSpPr>
        <p:spPr/>
        <p:txBody>
          <a:bodyPr/>
          <a:lstStyle>
            <a:lvl1pPr>
              <a:defRPr/>
            </a:lvl1pPr>
          </a:lstStyle>
          <a:p>
            <a:fld id="{87A1F259-CEB8-4E57-A55F-178E53F29A1A}" type="slidenum">
              <a:rPr lang="en-US" altLang="en-US"/>
              <a:pPr/>
              <a:t>‹#›</a:t>
            </a:fld>
            <a:endParaRPr lang="en-US" altLang="en-US"/>
          </a:p>
        </p:txBody>
      </p:sp>
    </p:spTree>
    <p:extLst>
      <p:ext uri="{BB962C8B-B14F-4D97-AF65-F5344CB8AC3E}">
        <p14:creationId xmlns:p14="http://schemas.microsoft.com/office/powerpoint/2010/main" val="760189314"/>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A57D-83CB-41FF-B238-1B9FDF0CE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B653D1-988C-4B51-92DC-52B6FAEAA07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E5BFAAD-CFF6-4BC5-91D5-8D2EDFC0F3B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AB4A539-0760-4309-B41D-2CF7E9451436}"/>
              </a:ext>
            </a:extLst>
          </p:cNvPr>
          <p:cNvSpPr>
            <a:spLocks noGrp="1"/>
          </p:cNvSpPr>
          <p:nvPr>
            <p:ph type="sldNum" sz="quarter" idx="12"/>
          </p:nvPr>
        </p:nvSpPr>
        <p:spPr/>
        <p:txBody>
          <a:bodyPr/>
          <a:lstStyle>
            <a:lvl1pPr>
              <a:defRPr/>
            </a:lvl1pPr>
          </a:lstStyle>
          <a:p>
            <a:fld id="{767FF5CC-B462-4752-A9F1-0613E19B7C40}" type="slidenum">
              <a:rPr lang="en-US" altLang="en-US"/>
              <a:pPr/>
              <a:t>‹#›</a:t>
            </a:fld>
            <a:endParaRPr lang="en-US" altLang="en-US"/>
          </a:p>
        </p:txBody>
      </p:sp>
    </p:spTree>
    <p:extLst>
      <p:ext uri="{BB962C8B-B14F-4D97-AF65-F5344CB8AC3E}">
        <p14:creationId xmlns:p14="http://schemas.microsoft.com/office/powerpoint/2010/main" val="2135022884"/>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840AC0-1BF5-4505-AC39-A5D4652D29E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AD7669F-5F87-45C1-8AA9-43A8818E863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1A05E10-5A3A-432C-ACC7-18A260E24471}"/>
              </a:ext>
            </a:extLst>
          </p:cNvPr>
          <p:cNvSpPr>
            <a:spLocks noGrp="1"/>
          </p:cNvSpPr>
          <p:nvPr>
            <p:ph type="sldNum" sz="quarter" idx="12"/>
          </p:nvPr>
        </p:nvSpPr>
        <p:spPr/>
        <p:txBody>
          <a:bodyPr/>
          <a:lstStyle>
            <a:lvl1pPr>
              <a:defRPr/>
            </a:lvl1pPr>
          </a:lstStyle>
          <a:p>
            <a:fld id="{BD5F1799-1BAA-4AC1-9FB8-64D74368A097}" type="slidenum">
              <a:rPr lang="en-US" altLang="en-US"/>
              <a:pPr/>
              <a:t>‹#›</a:t>
            </a:fld>
            <a:endParaRPr lang="en-US" altLang="en-US"/>
          </a:p>
        </p:txBody>
      </p:sp>
    </p:spTree>
    <p:extLst>
      <p:ext uri="{BB962C8B-B14F-4D97-AF65-F5344CB8AC3E}">
        <p14:creationId xmlns:p14="http://schemas.microsoft.com/office/powerpoint/2010/main" val="4033176190"/>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E1F5-73AF-438F-A63A-92EDE4EBA6E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EF69D2-33B9-42D7-8C41-777368100C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A946AA-7BB0-4FFC-9B11-E3021FA589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31BD3-15ED-49DF-960B-24942D2BA65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B0F61A1-F329-4526-8D91-E63C51D6CC1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F512BD8-A34F-4B17-9751-AFB1C749C6DA}"/>
              </a:ext>
            </a:extLst>
          </p:cNvPr>
          <p:cNvSpPr>
            <a:spLocks noGrp="1"/>
          </p:cNvSpPr>
          <p:nvPr>
            <p:ph type="sldNum" sz="quarter" idx="12"/>
          </p:nvPr>
        </p:nvSpPr>
        <p:spPr/>
        <p:txBody>
          <a:bodyPr/>
          <a:lstStyle>
            <a:lvl1pPr>
              <a:defRPr/>
            </a:lvl1pPr>
          </a:lstStyle>
          <a:p>
            <a:fld id="{43D11A5C-ABB0-4231-9766-40F1B75E00B9}" type="slidenum">
              <a:rPr lang="en-US" altLang="en-US"/>
              <a:pPr/>
              <a:t>‹#›</a:t>
            </a:fld>
            <a:endParaRPr lang="en-US" altLang="en-US"/>
          </a:p>
        </p:txBody>
      </p:sp>
    </p:spTree>
    <p:extLst>
      <p:ext uri="{BB962C8B-B14F-4D97-AF65-F5344CB8AC3E}">
        <p14:creationId xmlns:p14="http://schemas.microsoft.com/office/powerpoint/2010/main" val="3647593026"/>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D77D-56A1-4E9A-BE94-C9556BCE61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BCDC91-FA99-4E38-B850-70048B6E62E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119F5C-9AC1-4CC8-AEC3-EA34EAEB7A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ACA75-D84E-4847-915F-3F2D2627CBC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B4B988B-420A-43C4-8049-D545089750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76AD882-B048-4D6F-9252-2ADCD72F0C02}"/>
              </a:ext>
            </a:extLst>
          </p:cNvPr>
          <p:cNvSpPr>
            <a:spLocks noGrp="1"/>
          </p:cNvSpPr>
          <p:nvPr>
            <p:ph type="sldNum" sz="quarter" idx="12"/>
          </p:nvPr>
        </p:nvSpPr>
        <p:spPr/>
        <p:txBody>
          <a:bodyPr/>
          <a:lstStyle>
            <a:lvl1pPr>
              <a:defRPr/>
            </a:lvl1pPr>
          </a:lstStyle>
          <a:p>
            <a:fld id="{999872E0-1D4C-41BC-8C2F-5BB3D150C978}" type="slidenum">
              <a:rPr lang="en-US" altLang="en-US"/>
              <a:pPr/>
              <a:t>‹#›</a:t>
            </a:fld>
            <a:endParaRPr lang="en-US" altLang="en-US"/>
          </a:p>
        </p:txBody>
      </p:sp>
    </p:spTree>
    <p:extLst>
      <p:ext uri="{BB962C8B-B14F-4D97-AF65-F5344CB8AC3E}">
        <p14:creationId xmlns:p14="http://schemas.microsoft.com/office/powerpoint/2010/main" val="280041388"/>
      </p:ext>
    </p:extLst>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E467592-CC9A-4707-A812-B7BF355ED9F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6ADC6E2-BE0D-4BE0-90BA-80434155B3D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8C1F97-9740-4D81-9C60-6BFFA1793B5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4F37894-8F7B-4666-904F-FC8302A5E6B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59A98F2F-A5BA-45CF-AA9E-DD3F28DEF1A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B2E7F58-F56B-4C2B-AF1B-EDF80CB353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oleObject" Target="../embeddings/oleObject7.bin"/><Relationship Id="rId18" Type="http://schemas.openxmlformats.org/officeDocument/2006/relationships/oleObject" Target="../embeddings/oleObject12.bin"/><Relationship Id="rId26" Type="http://schemas.openxmlformats.org/officeDocument/2006/relationships/oleObject" Target="../embeddings/oleObject20.bin"/><Relationship Id="rId3" Type="http://schemas.openxmlformats.org/officeDocument/2006/relationships/notesSlide" Target="../notesSlides/notesSlide3.xml"/><Relationship Id="rId21" Type="http://schemas.openxmlformats.org/officeDocument/2006/relationships/oleObject" Target="../embeddings/oleObject15.bin"/><Relationship Id="rId7" Type="http://schemas.openxmlformats.org/officeDocument/2006/relationships/image" Target="../media/image3.wmf"/><Relationship Id="rId12" Type="http://schemas.openxmlformats.org/officeDocument/2006/relationships/oleObject" Target="../embeddings/oleObject6.bin"/><Relationship Id="rId17" Type="http://schemas.openxmlformats.org/officeDocument/2006/relationships/oleObject" Target="../embeddings/oleObject11.bin"/><Relationship Id="rId25" Type="http://schemas.openxmlformats.org/officeDocument/2006/relationships/oleObject" Target="../embeddings/oleObject19.bin"/><Relationship Id="rId2" Type="http://schemas.openxmlformats.org/officeDocument/2006/relationships/slideLayout" Target="../slideLayouts/slideLayout1.xml"/><Relationship Id="rId16" Type="http://schemas.openxmlformats.org/officeDocument/2006/relationships/oleObject" Target="../embeddings/oleObject10.bin"/><Relationship Id="rId20" Type="http://schemas.openxmlformats.org/officeDocument/2006/relationships/oleObject" Target="../embeddings/oleObject14.bin"/><Relationship Id="rId29" Type="http://schemas.openxmlformats.org/officeDocument/2006/relationships/oleObject" Target="../embeddings/oleObject23.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24" Type="http://schemas.openxmlformats.org/officeDocument/2006/relationships/oleObject" Target="../embeddings/oleObject18.bin"/><Relationship Id="rId5" Type="http://schemas.openxmlformats.org/officeDocument/2006/relationships/image" Target="../media/image2.wmf"/><Relationship Id="rId15" Type="http://schemas.openxmlformats.org/officeDocument/2006/relationships/oleObject" Target="../embeddings/oleObject9.bin"/><Relationship Id="rId23" Type="http://schemas.openxmlformats.org/officeDocument/2006/relationships/oleObject" Target="../embeddings/oleObject17.bin"/><Relationship Id="rId28" Type="http://schemas.openxmlformats.org/officeDocument/2006/relationships/oleObject" Target="../embeddings/oleObject22.bin"/><Relationship Id="rId10" Type="http://schemas.openxmlformats.org/officeDocument/2006/relationships/oleObject" Target="../embeddings/oleObject4.bin"/><Relationship Id="rId19" Type="http://schemas.openxmlformats.org/officeDocument/2006/relationships/oleObject" Target="../embeddings/oleObject13.bin"/><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oleObject" Target="../embeddings/oleObject8.bin"/><Relationship Id="rId22" Type="http://schemas.openxmlformats.org/officeDocument/2006/relationships/oleObject" Target="../embeddings/oleObject16.bin"/><Relationship Id="rId27" Type="http://schemas.openxmlformats.org/officeDocument/2006/relationships/oleObject" Target="../embeddings/oleObject21.bin"/><Relationship Id="rId30"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oleObject" Target="../embeddings/oleObject31.bin"/><Relationship Id="rId18" Type="http://schemas.openxmlformats.org/officeDocument/2006/relationships/oleObject" Target="../embeddings/oleObject36.bin"/><Relationship Id="rId26" Type="http://schemas.openxmlformats.org/officeDocument/2006/relationships/oleObject" Target="../embeddings/oleObject44.bin"/><Relationship Id="rId3" Type="http://schemas.openxmlformats.org/officeDocument/2006/relationships/notesSlide" Target="../notesSlides/notesSlide4.xml"/><Relationship Id="rId21" Type="http://schemas.openxmlformats.org/officeDocument/2006/relationships/oleObject" Target="../embeddings/oleObject39.bin"/><Relationship Id="rId7" Type="http://schemas.openxmlformats.org/officeDocument/2006/relationships/image" Target="../media/image3.wmf"/><Relationship Id="rId12" Type="http://schemas.openxmlformats.org/officeDocument/2006/relationships/oleObject" Target="../embeddings/oleObject30.bin"/><Relationship Id="rId17" Type="http://schemas.openxmlformats.org/officeDocument/2006/relationships/oleObject" Target="../embeddings/oleObject35.bin"/><Relationship Id="rId25" Type="http://schemas.openxmlformats.org/officeDocument/2006/relationships/oleObject" Target="../embeddings/oleObject43.bin"/><Relationship Id="rId2" Type="http://schemas.openxmlformats.org/officeDocument/2006/relationships/slideLayout" Target="../slideLayouts/slideLayout1.xml"/><Relationship Id="rId16" Type="http://schemas.openxmlformats.org/officeDocument/2006/relationships/oleObject" Target="../embeddings/oleObject34.bin"/><Relationship Id="rId20" Type="http://schemas.openxmlformats.org/officeDocument/2006/relationships/oleObject" Target="../embeddings/oleObject38.bin"/><Relationship Id="rId1" Type="http://schemas.openxmlformats.org/officeDocument/2006/relationships/vmlDrawing" Target="../drawings/vmlDrawing2.vml"/><Relationship Id="rId6" Type="http://schemas.openxmlformats.org/officeDocument/2006/relationships/oleObject" Target="../embeddings/oleObject26.bin"/><Relationship Id="rId11" Type="http://schemas.openxmlformats.org/officeDocument/2006/relationships/oleObject" Target="../embeddings/oleObject29.bin"/><Relationship Id="rId24" Type="http://schemas.openxmlformats.org/officeDocument/2006/relationships/oleObject" Target="../embeddings/oleObject42.bin"/><Relationship Id="rId5" Type="http://schemas.openxmlformats.org/officeDocument/2006/relationships/image" Target="../media/image2.wmf"/><Relationship Id="rId15" Type="http://schemas.openxmlformats.org/officeDocument/2006/relationships/oleObject" Target="../embeddings/oleObject33.bin"/><Relationship Id="rId23" Type="http://schemas.openxmlformats.org/officeDocument/2006/relationships/oleObject" Target="../embeddings/oleObject41.bin"/><Relationship Id="rId28" Type="http://schemas.openxmlformats.org/officeDocument/2006/relationships/oleObject" Target="../embeddings/oleObject46.bin"/><Relationship Id="rId10" Type="http://schemas.openxmlformats.org/officeDocument/2006/relationships/oleObject" Target="../embeddings/oleObject28.bin"/><Relationship Id="rId19" Type="http://schemas.openxmlformats.org/officeDocument/2006/relationships/oleObject" Target="../embeddings/oleObject37.bin"/><Relationship Id="rId4" Type="http://schemas.openxmlformats.org/officeDocument/2006/relationships/oleObject" Target="../embeddings/oleObject25.bin"/><Relationship Id="rId9" Type="http://schemas.openxmlformats.org/officeDocument/2006/relationships/oleObject" Target="../embeddings/oleObject27.bin"/><Relationship Id="rId14" Type="http://schemas.openxmlformats.org/officeDocument/2006/relationships/oleObject" Target="../embeddings/oleObject32.bin"/><Relationship Id="rId22" Type="http://schemas.openxmlformats.org/officeDocument/2006/relationships/oleObject" Target="../embeddings/oleObject40.bin"/><Relationship Id="rId27" Type="http://schemas.openxmlformats.org/officeDocument/2006/relationships/oleObject" Target="../embeddings/oleObject45.bin"/></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oleObject" Target="../embeddings/oleObject53.bin"/><Relationship Id="rId18" Type="http://schemas.openxmlformats.org/officeDocument/2006/relationships/oleObject" Target="../embeddings/oleObject58.bin"/><Relationship Id="rId26" Type="http://schemas.openxmlformats.org/officeDocument/2006/relationships/oleObject" Target="../embeddings/oleObject66.bin"/><Relationship Id="rId3" Type="http://schemas.openxmlformats.org/officeDocument/2006/relationships/notesSlide" Target="../notesSlides/notesSlide5.xml"/><Relationship Id="rId21" Type="http://schemas.openxmlformats.org/officeDocument/2006/relationships/oleObject" Target="../embeddings/oleObject61.bin"/><Relationship Id="rId7" Type="http://schemas.openxmlformats.org/officeDocument/2006/relationships/image" Target="../media/image3.wmf"/><Relationship Id="rId12" Type="http://schemas.openxmlformats.org/officeDocument/2006/relationships/oleObject" Target="../embeddings/oleObject52.bin"/><Relationship Id="rId17" Type="http://schemas.openxmlformats.org/officeDocument/2006/relationships/oleObject" Target="../embeddings/oleObject57.bin"/><Relationship Id="rId25" Type="http://schemas.openxmlformats.org/officeDocument/2006/relationships/oleObject" Target="../embeddings/oleObject65.bin"/><Relationship Id="rId2" Type="http://schemas.openxmlformats.org/officeDocument/2006/relationships/slideLayout" Target="../slideLayouts/slideLayout1.xml"/><Relationship Id="rId16" Type="http://schemas.openxmlformats.org/officeDocument/2006/relationships/oleObject" Target="../embeddings/oleObject56.bin"/><Relationship Id="rId20" Type="http://schemas.openxmlformats.org/officeDocument/2006/relationships/oleObject" Target="../embeddings/oleObject60.bin"/><Relationship Id="rId29" Type="http://schemas.openxmlformats.org/officeDocument/2006/relationships/oleObject" Target="../embeddings/oleObject69.bin"/><Relationship Id="rId1" Type="http://schemas.openxmlformats.org/officeDocument/2006/relationships/vmlDrawing" Target="../drawings/vmlDrawing3.vml"/><Relationship Id="rId6" Type="http://schemas.openxmlformats.org/officeDocument/2006/relationships/oleObject" Target="../embeddings/oleObject48.bin"/><Relationship Id="rId11" Type="http://schemas.openxmlformats.org/officeDocument/2006/relationships/oleObject" Target="../embeddings/oleObject51.bin"/><Relationship Id="rId24" Type="http://schemas.openxmlformats.org/officeDocument/2006/relationships/oleObject" Target="../embeddings/oleObject64.bin"/><Relationship Id="rId5" Type="http://schemas.openxmlformats.org/officeDocument/2006/relationships/image" Target="../media/image2.wmf"/><Relationship Id="rId15" Type="http://schemas.openxmlformats.org/officeDocument/2006/relationships/oleObject" Target="../embeddings/oleObject55.bin"/><Relationship Id="rId23" Type="http://schemas.openxmlformats.org/officeDocument/2006/relationships/oleObject" Target="../embeddings/oleObject63.bin"/><Relationship Id="rId28" Type="http://schemas.openxmlformats.org/officeDocument/2006/relationships/oleObject" Target="../embeddings/oleObject68.bin"/><Relationship Id="rId10" Type="http://schemas.openxmlformats.org/officeDocument/2006/relationships/oleObject" Target="../embeddings/oleObject50.bin"/><Relationship Id="rId19" Type="http://schemas.openxmlformats.org/officeDocument/2006/relationships/oleObject" Target="../embeddings/oleObject59.bin"/><Relationship Id="rId4" Type="http://schemas.openxmlformats.org/officeDocument/2006/relationships/oleObject" Target="../embeddings/oleObject47.bin"/><Relationship Id="rId9" Type="http://schemas.openxmlformats.org/officeDocument/2006/relationships/oleObject" Target="../embeddings/oleObject49.bin"/><Relationship Id="rId14" Type="http://schemas.openxmlformats.org/officeDocument/2006/relationships/oleObject" Target="../embeddings/oleObject54.bin"/><Relationship Id="rId22" Type="http://schemas.openxmlformats.org/officeDocument/2006/relationships/oleObject" Target="../embeddings/oleObject62.bin"/><Relationship Id="rId27" Type="http://schemas.openxmlformats.org/officeDocument/2006/relationships/oleObject" Target="../embeddings/oleObject67.bin"/><Relationship Id="rId30" Type="http://schemas.openxmlformats.org/officeDocument/2006/relationships/oleObject" Target="../embeddings/oleObject70.bin"/></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oleObject" Target="../embeddings/oleObject53.bin"/><Relationship Id="rId18" Type="http://schemas.openxmlformats.org/officeDocument/2006/relationships/oleObject" Target="../embeddings/oleObject58.bin"/><Relationship Id="rId26" Type="http://schemas.openxmlformats.org/officeDocument/2006/relationships/oleObject" Target="../embeddings/oleObject66.bin"/><Relationship Id="rId3" Type="http://schemas.openxmlformats.org/officeDocument/2006/relationships/notesSlide" Target="../notesSlides/notesSlide6.xml"/><Relationship Id="rId21" Type="http://schemas.openxmlformats.org/officeDocument/2006/relationships/oleObject" Target="../embeddings/oleObject61.bin"/><Relationship Id="rId7" Type="http://schemas.openxmlformats.org/officeDocument/2006/relationships/image" Target="../media/image3.wmf"/><Relationship Id="rId12" Type="http://schemas.openxmlformats.org/officeDocument/2006/relationships/oleObject" Target="../embeddings/oleObject52.bin"/><Relationship Id="rId17" Type="http://schemas.openxmlformats.org/officeDocument/2006/relationships/oleObject" Target="../embeddings/oleObject57.bin"/><Relationship Id="rId25" Type="http://schemas.openxmlformats.org/officeDocument/2006/relationships/oleObject" Target="../embeddings/oleObject65.bin"/><Relationship Id="rId2" Type="http://schemas.openxmlformats.org/officeDocument/2006/relationships/slideLayout" Target="../slideLayouts/slideLayout1.xml"/><Relationship Id="rId16" Type="http://schemas.openxmlformats.org/officeDocument/2006/relationships/oleObject" Target="../embeddings/oleObject56.bin"/><Relationship Id="rId20" Type="http://schemas.openxmlformats.org/officeDocument/2006/relationships/oleObject" Target="../embeddings/oleObject60.bin"/><Relationship Id="rId29" Type="http://schemas.openxmlformats.org/officeDocument/2006/relationships/oleObject" Target="../embeddings/oleObject69.bin"/><Relationship Id="rId1" Type="http://schemas.openxmlformats.org/officeDocument/2006/relationships/vmlDrawing" Target="../drawings/vmlDrawing4.vml"/><Relationship Id="rId6" Type="http://schemas.openxmlformats.org/officeDocument/2006/relationships/oleObject" Target="../embeddings/oleObject48.bin"/><Relationship Id="rId11" Type="http://schemas.openxmlformats.org/officeDocument/2006/relationships/oleObject" Target="../embeddings/oleObject51.bin"/><Relationship Id="rId24" Type="http://schemas.openxmlformats.org/officeDocument/2006/relationships/oleObject" Target="../embeddings/oleObject64.bin"/><Relationship Id="rId5" Type="http://schemas.openxmlformats.org/officeDocument/2006/relationships/image" Target="../media/image2.wmf"/><Relationship Id="rId15" Type="http://schemas.openxmlformats.org/officeDocument/2006/relationships/oleObject" Target="../embeddings/oleObject55.bin"/><Relationship Id="rId23" Type="http://schemas.openxmlformats.org/officeDocument/2006/relationships/oleObject" Target="../embeddings/oleObject63.bin"/><Relationship Id="rId28" Type="http://schemas.openxmlformats.org/officeDocument/2006/relationships/oleObject" Target="../embeddings/oleObject68.bin"/><Relationship Id="rId10" Type="http://schemas.openxmlformats.org/officeDocument/2006/relationships/oleObject" Target="../embeddings/oleObject50.bin"/><Relationship Id="rId19" Type="http://schemas.openxmlformats.org/officeDocument/2006/relationships/oleObject" Target="../embeddings/oleObject59.bin"/><Relationship Id="rId4" Type="http://schemas.openxmlformats.org/officeDocument/2006/relationships/oleObject" Target="../embeddings/oleObject47.bin"/><Relationship Id="rId9" Type="http://schemas.openxmlformats.org/officeDocument/2006/relationships/oleObject" Target="../embeddings/oleObject49.bin"/><Relationship Id="rId14" Type="http://schemas.openxmlformats.org/officeDocument/2006/relationships/oleObject" Target="../embeddings/oleObject54.bin"/><Relationship Id="rId22" Type="http://schemas.openxmlformats.org/officeDocument/2006/relationships/oleObject" Target="../embeddings/oleObject62.bin"/><Relationship Id="rId27" Type="http://schemas.openxmlformats.org/officeDocument/2006/relationships/oleObject" Target="../embeddings/oleObject67.bin"/><Relationship Id="rId30" Type="http://schemas.openxmlformats.org/officeDocument/2006/relationships/oleObject" Target="../embeddings/oleObject70.bin"/></Relationships>
</file>

<file path=ppt/slides/_rels/slide7.xml.rels><?xml version="1.0" encoding="UTF-8" standalone="yes"?>
<Relationships xmlns="http://schemas.openxmlformats.org/package/2006/relationships"><Relationship Id="rId3" Type="http://schemas.openxmlformats.org/officeDocument/2006/relationships/hyperlink" Target="http://www.paulson1611rd.org/" TargetMode="External"/><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mailto:sousaman1611@cox.ne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E89AC09-EC8A-415A-8AED-2489C946B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7" y="0"/>
            <a:ext cx="9127653" cy="6858000"/>
          </a:xfrm>
          <a:prstGeom prst="rect">
            <a:avLst/>
          </a:prstGeom>
        </p:spPr>
      </p:pic>
      <p:sp>
        <p:nvSpPr>
          <p:cNvPr id="8" name="TextBox 7">
            <a:extLst>
              <a:ext uri="{FF2B5EF4-FFF2-40B4-BE49-F238E27FC236}">
                <a16:creationId xmlns:a16="http://schemas.microsoft.com/office/drawing/2014/main" id="{CDA12C29-220A-4682-ADA1-289DADBCE67D}"/>
              </a:ext>
            </a:extLst>
          </p:cNvPr>
          <p:cNvSpPr txBox="1"/>
          <p:nvPr/>
        </p:nvSpPr>
        <p:spPr>
          <a:xfrm>
            <a:off x="-10064" y="1600200"/>
            <a:ext cx="9051453" cy="1200329"/>
          </a:xfrm>
          <a:prstGeom prst="rect">
            <a:avLst/>
          </a:prstGeom>
          <a:noFill/>
        </p:spPr>
        <p:txBody>
          <a:bodyPr wrap="square" rtlCol="0">
            <a:spAutoFit/>
          </a:bodyPr>
          <a:lstStyle/>
          <a:p>
            <a:pPr algn="ctr"/>
            <a:r>
              <a:rPr lang="en-US" sz="3600" b="1" dirty="0">
                <a:ln>
                  <a:solidFill>
                    <a:srgbClr val="CC6600"/>
                  </a:solidFill>
                </a:ln>
                <a:solidFill>
                  <a:schemeClr val="bg1"/>
                </a:solidFill>
                <a:effectLst>
                  <a:glow rad="228600">
                    <a:schemeClr val="accent4">
                      <a:satMod val="175000"/>
                      <a:alpha val="40000"/>
                    </a:schemeClr>
                  </a:glow>
                  <a:outerShdw blurRad="38100" dist="38100" dir="2700000" algn="tl">
                    <a:srgbClr val="000000">
                      <a:alpha val="43137"/>
                    </a:srgbClr>
                  </a:outerShdw>
                </a:effectLst>
              </a:rPr>
              <a:t>‘Kingdom of God’ </a:t>
            </a:r>
            <a:r>
              <a:rPr lang="en-US" sz="2800" b="1" dirty="0">
                <a:ln>
                  <a:solidFill>
                    <a:srgbClr val="CC6600"/>
                  </a:solidFill>
                </a:ln>
                <a:solidFill>
                  <a:schemeClr val="bg1"/>
                </a:solidFill>
                <a:effectLst>
                  <a:glow rad="228600">
                    <a:schemeClr val="accent4">
                      <a:satMod val="175000"/>
                      <a:alpha val="40000"/>
                    </a:schemeClr>
                  </a:glow>
                  <a:outerShdw blurRad="38100" dist="38100" dir="2700000" algn="tl">
                    <a:srgbClr val="000000">
                      <a:alpha val="43137"/>
                    </a:srgbClr>
                  </a:outerShdw>
                </a:effectLst>
              </a:rPr>
              <a:t>or</a:t>
            </a:r>
            <a:r>
              <a:rPr lang="en-US" sz="3600" b="1" dirty="0">
                <a:ln>
                  <a:solidFill>
                    <a:srgbClr val="CC6600"/>
                  </a:solidFill>
                </a:ln>
                <a:solidFill>
                  <a:schemeClr val="bg1"/>
                </a:solidFill>
                <a:effectLst>
                  <a:glow rad="228600">
                    <a:schemeClr val="accent4">
                      <a:satMod val="175000"/>
                      <a:alpha val="40000"/>
                    </a:schemeClr>
                  </a:glow>
                  <a:outerShdw blurRad="38100" dist="38100" dir="2700000" algn="tl">
                    <a:srgbClr val="000000">
                      <a:alpha val="43137"/>
                    </a:srgbClr>
                  </a:outerShdw>
                </a:effectLst>
              </a:rPr>
              <a:t> ‘Kingdom of Heaven’ </a:t>
            </a:r>
          </a:p>
          <a:p>
            <a:pPr algn="ctr"/>
            <a:r>
              <a:rPr lang="en-US" sz="3600" b="1" dirty="0">
                <a:ln>
                  <a:solidFill>
                    <a:srgbClr val="CC6600"/>
                  </a:solidFill>
                </a:ln>
                <a:solidFill>
                  <a:schemeClr val="bg1"/>
                </a:solidFill>
                <a:effectLst>
                  <a:glow rad="228600">
                    <a:schemeClr val="accent4">
                      <a:satMod val="175000"/>
                      <a:alpha val="40000"/>
                    </a:schemeClr>
                  </a:glow>
                  <a:outerShdw blurRad="38100" dist="38100" dir="2700000" algn="tl">
                    <a:srgbClr val="000000">
                      <a:alpha val="43137"/>
                    </a:srgbClr>
                  </a:outerShdw>
                </a:effectLst>
              </a:rPr>
              <a:t>Which Kingdom Today?</a:t>
            </a:r>
          </a:p>
        </p:txBody>
      </p:sp>
      <p:sp>
        <p:nvSpPr>
          <p:cNvPr id="9" name="TextBox 8">
            <a:extLst>
              <a:ext uri="{FF2B5EF4-FFF2-40B4-BE49-F238E27FC236}">
                <a16:creationId xmlns:a16="http://schemas.microsoft.com/office/drawing/2014/main" id="{C7FB6A9D-1EB3-4ACF-A080-3CEC5921BC05}"/>
              </a:ext>
            </a:extLst>
          </p:cNvPr>
          <p:cNvSpPr txBox="1"/>
          <p:nvPr/>
        </p:nvSpPr>
        <p:spPr>
          <a:xfrm>
            <a:off x="5427640" y="2819400"/>
            <a:ext cx="1600200" cy="769441"/>
          </a:xfrm>
          <a:prstGeom prst="rect">
            <a:avLst/>
          </a:prstGeom>
          <a:noFill/>
        </p:spPr>
        <p:txBody>
          <a:bodyPr wrap="square" rtlCol="0">
            <a:spAutoFit/>
          </a:bodyPr>
          <a:lstStyle/>
          <a:p>
            <a:pPr algn="ctr"/>
            <a:r>
              <a:rPr lang="en-US" sz="4400" b="1" dirty="0">
                <a:ln>
                  <a:solidFill>
                    <a:schemeClr val="bg1"/>
                  </a:solidFill>
                </a:ln>
                <a:solidFill>
                  <a:srgbClr val="CC3300"/>
                </a:solidFill>
                <a:effectLst>
                  <a:glow rad="228600">
                    <a:schemeClr val="accent4">
                      <a:satMod val="175000"/>
                      <a:alpha val="40000"/>
                    </a:schemeClr>
                  </a:glow>
                  <a:outerShdw blurRad="38100" dist="38100" dir="2700000" algn="tl">
                    <a:srgbClr val="000000">
                      <a:alpha val="43137"/>
                    </a:srgbClr>
                  </a:outerShdw>
                </a:effectLst>
              </a:rPr>
              <a:t>YES</a:t>
            </a:r>
            <a:r>
              <a:rPr lang="en-US" sz="4400" b="1" dirty="0">
                <a:ln>
                  <a:solidFill>
                    <a:schemeClr val="bg1"/>
                  </a:solidFill>
                </a:ln>
                <a:solidFill>
                  <a:srgbClr val="C00000"/>
                </a:solidFill>
                <a:effectLst>
                  <a:glow rad="228600">
                    <a:schemeClr val="accent4">
                      <a:satMod val="175000"/>
                      <a:alpha val="40000"/>
                    </a:schemeClr>
                  </a:glow>
                  <a:outerShdw blurRad="38100" dist="38100" dir="2700000" algn="tl">
                    <a:srgbClr val="000000">
                      <a:alpha val="43137"/>
                    </a:srgbClr>
                  </a:outerShdw>
                </a:effectLst>
              </a:rPr>
              <a:t>!</a:t>
            </a:r>
            <a:endParaRPr lang="en-US" sz="4400" dirty="0">
              <a:ln>
                <a:solidFill>
                  <a:schemeClr val="bg1"/>
                </a:solidFill>
              </a:ln>
              <a:solidFill>
                <a:srgbClr val="C00000"/>
              </a:solidFill>
            </a:endParaRPr>
          </a:p>
        </p:txBody>
      </p:sp>
      <p:sp>
        <p:nvSpPr>
          <p:cNvPr id="10" name="TextBox 9">
            <a:extLst>
              <a:ext uri="{FF2B5EF4-FFF2-40B4-BE49-F238E27FC236}">
                <a16:creationId xmlns:a16="http://schemas.microsoft.com/office/drawing/2014/main" id="{E37A176D-C1FE-42C8-B62C-07E00E2CE0A8}"/>
              </a:ext>
            </a:extLst>
          </p:cNvPr>
          <p:cNvSpPr txBox="1"/>
          <p:nvPr/>
        </p:nvSpPr>
        <p:spPr>
          <a:xfrm>
            <a:off x="1447800" y="2965066"/>
            <a:ext cx="4114800" cy="954107"/>
          </a:xfrm>
          <a:prstGeom prst="rect">
            <a:avLst/>
          </a:prstGeom>
          <a:noFill/>
        </p:spPr>
        <p:txBody>
          <a:bodyPr wrap="square" rtlCol="0">
            <a:spAutoFit/>
          </a:bodyPr>
          <a:lstStyle/>
          <a:p>
            <a:r>
              <a:rPr lang="en-US" sz="3200" b="1" dirty="0">
                <a:ln>
                  <a:solidFill>
                    <a:srgbClr val="CC6600"/>
                  </a:solidFill>
                </a:ln>
                <a:solidFill>
                  <a:schemeClr val="bg1"/>
                </a:solidFill>
                <a:effectLst>
                  <a:glow rad="228600">
                    <a:schemeClr val="accent4">
                      <a:satMod val="175000"/>
                      <a:alpha val="40000"/>
                    </a:schemeClr>
                  </a:glow>
                  <a:outerShdw blurRad="38100" dist="38100" dir="2700000" algn="tl">
                    <a:srgbClr val="000000">
                      <a:alpha val="43137"/>
                    </a:srgbClr>
                  </a:outerShdw>
                </a:effectLst>
              </a:rPr>
              <a:t>Can We Even Know?</a:t>
            </a:r>
            <a:endParaRPr lang="en-US" sz="3200" b="1" dirty="0">
              <a:ln>
                <a:solidFill>
                  <a:srgbClr val="FFFF99"/>
                </a:solidFill>
              </a:ln>
              <a:solidFill>
                <a:srgbClr val="000000"/>
              </a:solidFill>
              <a:effectLst>
                <a:glow rad="228600">
                  <a:schemeClr val="accent4">
                    <a:satMod val="175000"/>
                    <a:alpha val="40000"/>
                  </a:schemeClr>
                </a:glow>
                <a:outerShdw blurRad="38100" dist="38100" dir="2700000" algn="tl">
                  <a:srgbClr val="000000">
                    <a:alpha val="43137"/>
                  </a:srgbClr>
                </a:outerShdw>
              </a:effectLst>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a:extLst>
              <a:ext uri="{FF2B5EF4-FFF2-40B4-BE49-F238E27FC236}">
                <a16:creationId xmlns:a16="http://schemas.microsoft.com/office/drawing/2014/main" id="{F1E8525C-F478-4AFA-8C02-9A59C065E7D2}"/>
              </a:ext>
            </a:extLst>
          </p:cNvPr>
          <p:cNvSpPr txBox="1">
            <a:spLocks noChangeArrowheads="1"/>
          </p:cNvSpPr>
          <p:nvPr/>
        </p:nvSpPr>
        <p:spPr bwMode="auto">
          <a:xfrm>
            <a:off x="533400" y="152400"/>
            <a:ext cx="80295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1600" dirty="0"/>
              <a:t>In this presentation, I will attempt to scripturally illustrate the details ‘as if’ the Jews had actually come to believe, ‘</a:t>
            </a:r>
            <a:r>
              <a:rPr lang="en-US" altLang="en-US" sz="1600" i="1" dirty="0"/>
              <a:t>after the crucifixion</a:t>
            </a:r>
            <a:r>
              <a:rPr lang="en-US" altLang="en-US" sz="1600" dirty="0"/>
              <a:t>’, as they heard from Peter, that Jesus truly was the Christ, the Son of God.  If they had, there 1) would have been no need for Paul; 2) us Gentiles would have only been able to ‘go to’ Christ through the Jews; 3) there would have been no dispensation of the grace of God; and 4) there would be no complete redemption as we know it today.  Both kingdoms would belong to the Jew, as God had originally designed.</a:t>
            </a:r>
          </a:p>
        </p:txBody>
      </p:sp>
      <p:sp>
        <p:nvSpPr>
          <p:cNvPr id="23557" name="Text Box 5">
            <a:extLst>
              <a:ext uri="{FF2B5EF4-FFF2-40B4-BE49-F238E27FC236}">
                <a16:creationId xmlns:a16="http://schemas.microsoft.com/office/drawing/2014/main" id="{4B99F9FB-5A43-45C2-8690-EEBCA1D1A70B}"/>
              </a:ext>
            </a:extLst>
          </p:cNvPr>
          <p:cNvSpPr txBox="1">
            <a:spLocks noChangeArrowheads="1"/>
          </p:cNvSpPr>
          <p:nvPr/>
        </p:nvSpPr>
        <p:spPr bwMode="auto">
          <a:xfrm>
            <a:off x="523875" y="1676400"/>
            <a:ext cx="80391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1600" dirty="0"/>
              <a:t>Our Gentile salvation today would have been available only ‘through’ the Jews during the so-called ‘Great Commission.’  The signs, miracles and wonders in </a:t>
            </a:r>
            <a:r>
              <a:rPr lang="en-US" altLang="en-US" sz="1600" b="1" dirty="0">
                <a:solidFill>
                  <a:srgbClr val="FF0000"/>
                </a:solidFill>
              </a:rPr>
              <a:t>Mark 16 </a:t>
            </a:r>
            <a:r>
              <a:rPr lang="en-US" altLang="en-US" sz="1600" dirty="0"/>
              <a:t>would still be going on today, unfortunately just like the deceived and deceiving pastors are falsely teaching in the churches today, as they all reject ‘</a:t>
            </a:r>
            <a:r>
              <a:rPr lang="en-US" altLang="en-US" sz="1600" b="1" dirty="0"/>
              <a:t>Paul Only</a:t>
            </a:r>
            <a:r>
              <a:rPr lang="en-US" altLang="en-US" sz="1600" dirty="0"/>
              <a:t>’ and a rightly divided King James 1611 Bible. </a:t>
            </a:r>
          </a:p>
        </p:txBody>
      </p:sp>
      <p:sp>
        <p:nvSpPr>
          <p:cNvPr id="23558" name="Text Box 6">
            <a:extLst>
              <a:ext uri="{FF2B5EF4-FFF2-40B4-BE49-F238E27FC236}">
                <a16:creationId xmlns:a16="http://schemas.microsoft.com/office/drawing/2014/main" id="{ADE532E0-E75D-4FEE-98F0-F09333E2E19D}"/>
              </a:ext>
            </a:extLst>
          </p:cNvPr>
          <p:cNvSpPr txBox="1">
            <a:spLocks noChangeArrowheads="1"/>
          </p:cNvSpPr>
          <p:nvPr/>
        </p:nvSpPr>
        <p:spPr bwMode="auto">
          <a:xfrm>
            <a:off x="466725" y="5628382"/>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i="1" dirty="0">
                <a:solidFill>
                  <a:srgbClr val="CC6600"/>
                </a:solidFill>
              </a:rPr>
              <a:t>For I would not, brethren, that ye should be ignorant of this mystery,                                      lest ye should be wise in your own conceits;                                                                               that blindness in part is happened to Israel,                                                                              until the fulness of the Gentiles be come in. </a:t>
            </a:r>
            <a:r>
              <a:rPr lang="en-US" altLang="en-US" sz="1400" b="1" dirty="0">
                <a:solidFill>
                  <a:srgbClr val="FF3300"/>
                </a:solidFill>
              </a:rPr>
              <a:t>Romans 11:25</a:t>
            </a:r>
            <a:endParaRPr lang="en-US" altLang="en-US" sz="1800" b="1" dirty="0">
              <a:solidFill>
                <a:srgbClr val="FF3300"/>
              </a:solidFill>
            </a:endParaRPr>
          </a:p>
        </p:txBody>
      </p:sp>
      <p:sp>
        <p:nvSpPr>
          <p:cNvPr id="23559" name="Text Box 7">
            <a:extLst>
              <a:ext uri="{FF2B5EF4-FFF2-40B4-BE49-F238E27FC236}">
                <a16:creationId xmlns:a16="http://schemas.microsoft.com/office/drawing/2014/main" id="{5F108A50-00EF-4A67-B56B-460665BD2D84}"/>
              </a:ext>
            </a:extLst>
          </p:cNvPr>
          <p:cNvSpPr txBox="1">
            <a:spLocks noChangeArrowheads="1"/>
          </p:cNvSpPr>
          <p:nvPr/>
        </p:nvSpPr>
        <p:spPr bwMode="auto">
          <a:xfrm>
            <a:off x="304800" y="4884003"/>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600" b="1" i="1" dirty="0">
                <a:solidFill>
                  <a:srgbClr val="CC6600"/>
                </a:solidFill>
              </a:rPr>
              <a:t>I say then, Have they stumbled that they should fall? God forbid:                                                                                                           but rather through their fall salvation is come unto the Gentiles,                                                      for to provoke them to jealousy. </a:t>
            </a:r>
            <a:r>
              <a:rPr lang="en-US" altLang="en-US" sz="1600" dirty="0">
                <a:solidFill>
                  <a:srgbClr val="CC6600"/>
                </a:solidFill>
              </a:rPr>
              <a:t> </a:t>
            </a:r>
            <a:r>
              <a:rPr lang="en-US" altLang="en-US" sz="1400" b="1" dirty="0">
                <a:solidFill>
                  <a:srgbClr val="FF3300"/>
                </a:solidFill>
              </a:rPr>
              <a:t>Romans 11:11</a:t>
            </a:r>
            <a:endParaRPr lang="en-US" altLang="en-US" sz="1800" b="1" dirty="0">
              <a:solidFill>
                <a:srgbClr val="FF3300"/>
              </a:solidFill>
            </a:endParaRPr>
          </a:p>
        </p:txBody>
      </p:sp>
      <p:sp>
        <p:nvSpPr>
          <p:cNvPr id="2" name="TextBox 1">
            <a:extLst>
              <a:ext uri="{FF2B5EF4-FFF2-40B4-BE49-F238E27FC236}">
                <a16:creationId xmlns:a16="http://schemas.microsoft.com/office/drawing/2014/main" id="{2A0DE83C-D759-4863-ABE5-44BC86243D8B}"/>
              </a:ext>
            </a:extLst>
          </p:cNvPr>
          <p:cNvSpPr txBox="1"/>
          <p:nvPr/>
        </p:nvSpPr>
        <p:spPr>
          <a:xfrm>
            <a:off x="1162050" y="2743200"/>
            <a:ext cx="6762750" cy="338554"/>
          </a:xfrm>
          <a:prstGeom prst="rect">
            <a:avLst/>
          </a:prstGeom>
          <a:noFill/>
        </p:spPr>
        <p:txBody>
          <a:bodyPr wrap="square" rtlCol="0">
            <a:spAutoFit/>
          </a:bodyPr>
          <a:lstStyle/>
          <a:p>
            <a:pPr algn="ctr"/>
            <a:r>
              <a:rPr lang="en-US" altLang="en-US" sz="1600" b="1" dirty="0">
                <a:solidFill>
                  <a:srgbClr val="0070C0"/>
                </a:solidFill>
              </a:rPr>
              <a:t>What is the difference between these two kingdoms? </a:t>
            </a:r>
            <a:endParaRPr lang="en-US" sz="1600" b="1" dirty="0">
              <a:solidFill>
                <a:srgbClr val="0070C0"/>
              </a:solidFill>
            </a:endParaRPr>
          </a:p>
        </p:txBody>
      </p:sp>
      <p:sp>
        <p:nvSpPr>
          <p:cNvPr id="3" name="TextBox 2">
            <a:extLst>
              <a:ext uri="{FF2B5EF4-FFF2-40B4-BE49-F238E27FC236}">
                <a16:creationId xmlns:a16="http://schemas.microsoft.com/office/drawing/2014/main" id="{EDE68F22-7166-4202-84E7-2D834C28C9EA}"/>
              </a:ext>
            </a:extLst>
          </p:cNvPr>
          <p:cNvSpPr txBox="1"/>
          <p:nvPr/>
        </p:nvSpPr>
        <p:spPr>
          <a:xfrm>
            <a:off x="304800" y="3060918"/>
            <a:ext cx="8460357" cy="1815882"/>
          </a:xfrm>
          <a:prstGeom prst="rect">
            <a:avLst/>
          </a:prstGeom>
          <a:noFill/>
        </p:spPr>
        <p:txBody>
          <a:bodyPr wrap="square" rtlCol="0">
            <a:spAutoFit/>
          </a:bodyPr>
          <a:lstStyle/>
          <a:p>
            <a:pPr algn="just"/>
            <a:r>
              <a:rPr lang="en-US" altLang="en-US" sz="1600" b="1" dirty="0"/>
              <a:t>One</a:t>
            </a:r>
            <a:r>
              <a:rPr lang="en-US" altLang="en-US" sz="1600" dirty="0"/>
              <a:t> is an Old Testament future Tribulation Gospels-only physical kingdom while the other is our present spiritual kingdom.  </a:t>
            </a:r>
            <a:r>
              <a:rPr lang="en-US" altLang="en-US" sz="1600" b="1" dirty="0"/>
              <a:t>One</a:t>
            </a:r>
            <a:r>
              <a:rPr lang="en-US" altLang="en-US" sz="1600" dirty="0"/>
              <a:t> is Jesus ‘before’ the crucifixion while one is ‘after Christ rose.’  </a:t>
            </a:r>
            <a:r>
              <a:rPr lang="en-US" altLang="en-US" sz="1600" b="1" dirty="0"/>
              <a:t>One</a:t>
            </a:r>
            <a:r>
              <a:rPr lang="en-US" altLang="en-US" sz="1600" dirty="0"/>
              <a:t> is to the Jews and one is to the Gentiles. </a:t>
            </a:r>
            <a:r>
              <a:rPr lang="en-US" altLang="en-US" sz="1600" b="1" dirty="0"/>
              <a:t>One</a:t>
            </a:r>
            <a:r>
              <a:rPr lang="en-US" altLang="en-US" sz="1600" dirty="0"/>
              <a:t> is NOT today, the other IS today! </a:t>
            </a:r>
            <a:r>
              <a:rPr lang="en-US" altLang="en-US" sz="1600" b="1" dirty="0"/>
              <a:t>One</a:t>
            </a:r>
            <a:r>
              <a:rPr lang="en-US" altLang="en-US" sz="1600" dirty="0"/>
              <a:t> is falsely being taught today while the other belongs to a ‘remnant’ few who believe the rightly divided King James 1611 Bible and follow Paul as the only apostle.  </a:t>
            </a:r>
            <a:r>
              <a:rPr lang="en-US" altLang="en-US" sz="1600" b="1" dirty="0"/>
              <a:t>One</a:t>
            </a:r>
            <a:r>
              <a:rPr lang="en-US" altLang="en-US" sz="1600" dirty="0"/>
              <a:t> produces imitation ‘fake’ Christians being prepared for the coming of the anti-Christ in </a:t>
            </a:r>
            <a:r>
              <a:rPr lang="en-US" altLang="en-US" sz="1600" b="1" dirty="0">
                <a:solidFill>
                  <a:srgbClr val="FF0000"/>
                </a:solidFill>
              </a:rPr>
              <a:t>Revelation 6 </a:t>
            </a:r>
            <a:r>
              <a:rPr lang="en-US" altLang="en-US" sz="1600" dirty="0"/>
              <a:t>while one produces true Christians looking to the rapture now and the coming of the real Christ, bringing us with him, in </a:t>
            </a:r>
            <a:r>
              <a:rPr lang="en-US" altLang="en-US" sz="1600" b="1" dirty="0">
                <a:solidFill>
                  <a:srgbClr val="FF0000"/>
                </a:solidFill>
              </a:rPr>
              <a:t>Revelation 19</a:t>
            </a:r>
            <a:r>
              <a:rPr lang="en-US" altLang="en-US" sz="1600" dirty="0"/>
              <a:t>.</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dur="3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20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3559"/>
                                        </p:tgtEl>
                                        <p:attrNameLst>
                                          <p:attrName>style.visibility</p:attrName>
                                        </p:attrNameLst>
                                      </p:cBhvr>
                                      <p:to>
                                        <p:strVal val="visible"/>
                                      </p:to>
                                    </p:set>
                                    <p:anim calcmode="lin" valueType="num">
                                      <p:cBhvr>
                                        <p:cTn id="22" dur="2000" fill="hold"/>
                                        <p:tgtEl>
                                          <p:spTgt spid="23559"/>
                                        </p:tgtEl>
                                        <p:attrNameLst>
                                          <p:attrName>ppt_w</p:attrName>
                                        </p:attrNameLst>
                                      </p:cBhvr>
                                      <p:tavLst>
                                        <p:tav tm="0">
                                          <p:val>
                                            <p:fltVal val="0"/>
                                          </p:val>
                                        </p:tav>
                                        <p:tav tm="100000">
                                          <p:val>
                                            <p:strVal val="#ppt_w"/>
                                          </p:val>
                                        </p:tav>
                                      </p:tavLst>
                                    </p:anim>
                                    <p:anim calcmode="lin" valueType="num">
                                      <p:cBhvr>
                                        <p:cTn id="23" dur="2000" fill="hold"/>
                                        <p:tgtEl>
                                          <p:spTgt spid="23559"/>
                                        </p:tgtEl>
                                        <p:attrNameLst>
                                          <p:attrName>ppt_h</p:attrName>
                                        </p:attrNameLst>
                                      </p:cBhvr>
                                      <p:tavLst>
                                        <p:tav tm="0">
                                          <p:val>
                                            <p:fltVal val="0"/>
                                          </p:val>
                                        </p:tav>
                                        <p:tav tm="100000">
                                          <p:val>
                                            <p:strVal val="#ppt_h"/>
                                          </p:val>
                                        </p:tav>
                                      </p:tavLst>
                                    </p:anim>
                                    <p:animEffect transition="in" filter="fade">
                                      <p:cBhvr>
                                        <p:cTn id="24" dur="2000"/>
                                        <p:tgtEl>
                                          <p:spTgt spid="2355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558"/>
                                        </p:tgtEl>
                                        <p:attrNameLst>
                                          <p:attrName>style.visibility</p:attrName>
                                        </p:attrNameLst>
                                      </p:cBhvr>
                                      <p:to>
                                        <p:strVal val="visible"/>
                                      </p:to>
                                    </p:set>
                                    <p:anim calcmode="lin" valueType="num">
                                      <p:cBhvr>
                                        <p:cTn id="29" dur="2000" fill="hold"/>
                                        <p:tgtEl>
                                          <p:spTgt spid="23558"/>
                                        </p:tgtEl>
                                        <p:attrNameLst>
                                          <p:attrName>ppt_w</p:attrName>
                                        </p:attrNameLst>
                                      </p:cBhvr>
                                      <p:tavLst>
                                        <p:tav tm="0">
                                          <p:val>
                                            <p:fltVal val="0"/>
                                          </p:val>
                                        </p:tav>
                                        <p:tav tm="100000">
                                          <p:val>
                                            <p:strVal val="#ppt_w"/>
                                          </p:val>
                                        </p:tav>
                                      </p:tavLst>
                                    </p:anim>
                                    <p:anim calcmode="lin" valueType="num">
                                      <p:cBhvr>
                                        <p:cTn id="30" dur="2000" fill="hold"/>
                                        <p:tgtEl>
                                          <p:spTgt spid="23558"/>
                                        </p:tgtEl>
                                        <p:attrNameLst>
                                          <p:attrName>ppt_h</p:attrName>
                                        </p:attrNameLst>
                                      </p:cBhvr>
                                      <p:tavLst>
                                        <p:tav tm="0">
                                          <p:val>
                                            <p:fltVal val="0"/>
                                          </p:val>
                                        </p:tav>
                                        <p:tav tm="100000">
                                          <p:val>
                                            <p:strVal val="#ppt_h"/>
                                          </p:val>
                                        </p:tav>
                                      </p:tavLst>
                                    </p:anim>
                                    <p:animEffect transition="in" filter="fade">
                                      <p:cBhvr>
                                        <p:cTn id="31"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CB9EFC5-3F5D-433C-9057-8EF40C3B8A76}"/>
              </a:ext>
            </a:extLst>
          </p:cNvPr>
          <p:cNvSpPr>
            <a:spLocks noChangeArrowheads="1"/>
          </p:cNvSpPr>
          <p:nvPr/>
        </p:nvSpPr>
        <p:spPr bwMode="auto">
          <a:xfrm>
            <a:off x="1752600" y="5483225"/>
            <a:ext cx="400050"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Oval 3">
            <a:extLst>
              <a:ext uri="{FF2B5EF4-FFF2-40B4-BE49-F238E27FC236}">
                <a16:creationId xmlns:a16="http://schemas.microsoft.com/office/drawing/2014/main" id="{E513B42E-BF46-4D2E-B452-52D71A1B54F9}"/>
              </a:ext>
            </a:extLst>
          </p:cNvPr>
          <p:cNvSpPr>
            <a:spLocks noChangeArrowheads="1"/>
          </p:cNvSpPr>
          <p:nvPr/>
        </p:nvSpPr>
        <p:spPr bwMode="auto">
          <a:xfrm>
            <a:off x="66675" y="1562100"/>
            <a:ext cx="838200" cy="838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Oval 4">
            <a:extLst>
              <a:ext uri="{FF2B5EF4-FFF2-40B4-BE49-F238E27FC236}">
                <a16:creationId xmlns:a16="http://schemas.microsoft.com/office/drawing/2014/main" id="{6FB32D8D-9FC5-416A-AF42-7416E430A5F5}"/>
              </a:ext>
            </a:extLst>
          </p:cNvPr>
          <p:cNvSpPr>
            <a:spLocks noChangeArrowheads="1"/>
          </p:cNvSpPr>
          <p:nvPr/>
        </p:nvSpPr>
        <p:spPr bwMode="auto">
          <a:xfrm>
            <a:off x="766763" y="1052513"/>
            <a:ext cx="838200" cy="838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Oval 5">
            <a:extLst>
              <a:ext uri="{FF2B5EF4-FFF2-40B4-BE49-F238E27FC236}">
                <a16:creationId xmlns:a16="http://schemas.microsoft.com/office/drawing/2014/main" id="{BF66988E-185A-4201-9041-5FF01A64F1F7}"/>
              </a:ext>
            </a:extLst>
          </p:cNvPr>
          <p:cNvSpPr>
            <a:spLocks noChangeArrowheads="1"/>
          </p:cNvSpPr>
          <p:nvPr/>
        </p:nvSpPr>
        <p:spPr bwMode="auto">
          <a:xfrm>
            <a:off x="1473200" y="1555750"/>
            <a:ext cx="838200" cy="838200"/>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8" name="Oval 6">
            <a:extLst>
              <a:ext uri="{FF2B5EF4-FFF2-40B4-BE49-F238E27FC236}">
                <a16:creationId xmlns:a16="http://schemas.microsoft.com/office/drawing/2014/main" id="{090B8C15-1E23-4116-98AD-77251D712EC7}"/>
              </a:ext>
            </a:extLst>
          </p:cNvPr>
          <p:cNvSpPr>
            <a:spLocks noChangeArrowheads="1"/>
          </p:cNvSpPr>
          <p:nvPr/>
        </p:nvSpPr>
        <p:spPr bwMode="auto">
          <a:xfrm>
            <a:off x="2197100" y="1547813"/>
            <a:ext cx="838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Oval 7">
            <a:extLst>
              <a:ext uri="{FF2B5EF4-FFF2-40B4-BE49-F238E27FC236}">
                <a16:creationId xmlns:a16="http://schemas.microsoft.com/office/drawing/2014/main" id="{A8688236-7B68-46D2-9AB1-939AD4477EDD}"/>
              </a:ext>
            </a:extLst>
          </p:cNvPr>
          <p:cNvSpPr>
            <a:spLocks noChangeArrowheads="1"/>
          </p:cNvSpPr>
          <p:nvPr/>
        </p:nvSpPr>
        <p:spPr bwMode="auto">
          <a:xfrm>
            <a:off x="2911475" y="1552575"/>
            <a:ext cx="838200" cy="838200"/>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Oval 8">
            <a:extLst>
              <a:ext uri="{FF2B5EF4-FFF2-40B4-BE49-F238E27FC236}">
                <a16:creationId xmlns:a16="http://schemas.microsoft.com/office/drawing/2014/main" id="{C2C44116-8C46-4A17-8BB9-225953AF6DCF}"/>
              </a:ext>
            </a:extLst>
          </p:cNvPr>
          <p:cNvSpPr>
            <a:spLocks noChangeArrowheads="1"/>
          </p:cNvSpPr>
          <p:nvPr/>
        </p:nvSpPr>
        <p:spPr bwMode="auto">
          <a:xfrm>
            <a:off x="3676650" y="1535113"/>
            <a:ext cx="838200" cy="8382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1" name="Oval 9">
            <a:extLst>
              <a:ext uri="{FF2B5EF4-FFF2-40B4-BE49-F238E27FC236}">
                <a16:creationId xmlns:a16="http://schemas.microsoft.com/office/drawing/2014/main" id="{7612699D-6DB5-47ED-A888-C23D9081B691}"/>
              </a:ext>
            </a:extLst>
          </p:cNvPr>
          <p:cNvSpPr>
            <a:spLocks noChangeArrowheads="1"/>
          </p:cNvSpPr>
          <p:nvPr/>
        </p:nvSpPr>
        <p:spPr bwMode="auto">
          <a:xfrm>
            <a:off x="4424363" y="1552575"/>
            <a:ext cx="838200" cy="8382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2" name="Oval 10">
            <a:extLst>
              <a:ext uri="{FF2B5EF4-FFF2-40B4-BE49-F238E27FC236}">
                <a16:creationId xmlns:a16="http://schemas.microsoft.com/office/drawing/2014/main" id="{A3B32DC9-C47B-4847-BC71-A020B8CBB148}"/>
              </a:ext>
            </a:extLst>
          </p:cNvPr>
          <p:cNvSpPr>
            <a:spLocks noChangeArrowheads="1"/>
          </p:cNvSpPr>
          <p:nvPr/>
        </p:nvSpPr>
        <p:spPr bwMode="auto">
          <a:xfrm>
            <a:off x="5168900" y="1538288"/>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3" name="Oval 11">
            <a:extLst>
              <a:ext uri="{FF2B5EF4-FFF2-40B4-BE49-F238E27FC236}">
                <a16:creationId xmlns:a16="http://schemas.microsoft.com/office/drawing/2014/main" id="{CA32B2E0-1C17-4EE2-9861-B8C450B57BF2}"/>
              </a:ext>
            </a:extLst>
          </p:cNvPr>
          <p:cNvSpPr>
            <a:spLocks noChangeArrowheads="1"/>
          </p:cNvSpPr>
          <p:nvPr/>
        </p:nvSpPr>
        <p:spPr bwMode="auto">
          <a:xfrm>
            <a:off x="5913438" y="1544638"/>
            <a:ext cx="838200" cy="8382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4" name="Oval 12">
            <a:extLst>
              <a:ext uri="{FF2B5EF4-FFF2-40B4-BE49-F238E27FC236}">
                <a16:creationId xmlns:a16="http://schemas.microsoft.com/office/drawing/2014/main" id="{AD7C96C4-FBF7-4960-8BE3-8CB13B0014EB}"/>
              </a:ext>
            </a:extLst>
          </p:cNvPr>
          <p:cNvSpPr>
            <a:spLocks noChangeArrowheads="1"/>
          </p:cNvSpPr>
          <p:nvPr/>
        </p:nvSpPr>
        <p:spPr bwMode="auto">
          <a:xfrm>
            <a:off x="6673850" y="1543050"/>
            <a:ext cx="838200" cy="8382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5" name="Oval 13">
            <a:extLst>
              <a:ext uri="{FF2B5EF4-FFF2-40B4-BE49-F238E27FC236}">
                <a16:creationId xmlns:a16="http://schemas.microsoft.com/office/drawing/2014/main" id="{4E8AC95A-88F8-4D25-9862-C82AFA1DA21A}"/>
              </a:ext>
            </a:extLst>
          </p:cNvPr>
          <p:cNvSpPr>
            <a:spLocks noChangeArrowheads="1"/>
          </p:cNvSpPr>
          <p:nvPr/>
        </p:nvSpPr>
        <p:spPr bwMode="auto">
          <a:xfrm>
            <a:off x="7443788" y="1555750"/>
            <a:ext cx="838200" cy="8382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Oval 14">
            <a:extLst>
              <a:ext uri="{FF2B5EF4-FFF2-40B4-BE49-F238E27FC236}">
                <a16:creationId xmlns:a16="http://schemas.microsoft.com/office/drawing/2014/main" id="{19E138FC-5F20-4F73-827A-5CA5E6839915}"/>
              </a:ext>
            </a:extLst>
          </p:cNvPr>
          <p:cNvSpPr>
            <a:spLocks noChangeArrowheads="1"/>
          </p:cNvSpPr>
          <p:nvPr/>
        </p:nvSpPr>
        <p:spPr bwMode="auto">
          <a:xfrm>
            <a:off x="8215313" y="1538288"/>
            <a:ext cx="838200" cy="8382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7" name="Oval 15">
            <a:extLst>
              <a:ext uri="{FF2B5EF4-FFF2-40B4-BE49-F238E27FC236}">
                <a16:creationId xmlns:a16="http://schemas.microsoft.com/office/drawing/2014/main" id="{28E9BF40-951F-431C-9D13-01CEF5EA366B}"/>
              </a:ext>
            </a:extLst>
          </p:cNvPr>
          <p:cNvSpPr>
            <a:spLocks noChangeArrowheads="1"/>
          </p:cNvSpPr>
          <p:nvPr/>
        </p:nvSpPr>
        <p:spPr bwMode="auto">
          <a:xfrm>
            <a:off x="3657600" y="2803525"/>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Oval 16">
            <a:extLst>
              <a:ext uri="{FF2B5EF4-FFF2-40B4-BE49-F238E27FC236}">
                <a16:creationId xmlns:a16="http://schemas.microsoft.com/office/drawing/2014/main" id="{78A14A3E-BF2C-454D-A8E3-97188B4441F5}"/>
              </a:ext>
            </a:extLst>
          </p:cNvPr>
          <p:cNvSpPr>
            <a:spLocks noChangeArrowheads="1"/>
          </p:cNvSpPr>
          <p:nvPr/>
        </p:nvSpPr>
        <p:spPr bwMode="auto">
          <a:xfrm>
            <a:off x="2743200" y="2794000"/>
            <a:ext cx="838200" cy="8382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Oval 17">
            <a:extLst>
              <a:ext uri="{FF2B5EF4-FFF2-40B4-BE49-F238E27FC236}">
                <a16:creationId xmlns:a16="http://schemas.microsoft.com/office/drawing/2014/main" id="{CC2EF88B-3331-4965-808B-80C802FDE36B}"/>
              </a:ext>
            </a:extLst>
          </p:cNvPr>
          <p:cNvSpPr>
            <a:spLocks noChangeArrowheads="1"/>
          </p:cNvSpPr>
          <p:nvPr/>
        </p:nvSpPr>
        <p:spPr bwMode="auto">
          <a:xfrm>
            <a:off x="4610100" y="2811463"/>
            <a:ext cx="838200" cy="8382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CC"/>
              </a:solidFill>
            </a:endParaRPr>
          </a:p>
        </p:txBody>
      </p:sp>
      <p:sp>
        <p:nvSpPr>
          <p:cNvPr id="28690" name="Oval 18">
            <a:extLst>
              <a:ext uri="{FF2B5EF4-FFF2-40B4-BE49-F238E27FC236}">
                <a16:creationId xmlns:a16="http://schemas.microsoft.com/office/drawing/2014/main" id="{9E487F3A-5317-417B-B9E3-8EC8665B9445}"/>
              </a:ext>
            </a:extLst>
          </p:cNvPr>
          <p:cNvSpPr>
            <a:spLocks noChangeArrowheads="1"/>
          </p:cNvSpPr>
          <p:nvPr/>
        </p:nvSpPr>
        <p:spPr bwMode="auto">
          <a:xfrm>
            <a:off x="5545138" y="2803525"/>
            <a:ext cx="838200" cy="8382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Oval 19">
            <a:extLst>
              <a:ext uri="{FF2B5EF4-FFF2-40B4-BE49-F238E27FC236}">
                <a16:creationId xmlns:a16="http://schemas.microsoft.com/office/drawing/2014/main" id="{62D42A56-C814-4BF4-A200-DFEDE9ED1F01}"/>
              </a:ext>
            </a:extLst>
          </p:cNvPr>
          <p:cNvSpPr>
            <a:spLocks noChangeArrowheads="1"/>
          </p:cNvSpPr>
          <p:nvPr/>
        </p:nvSpPr>
        <p:spPr bwMode="auto">
          <a:xfrm>
            <a:off x="3609975" y="3892550"/>
            <a:ext cx="1884363" cy="1489075"/>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2" name="Oval 20">
            <a:extLst>
              <a:ext uri="{FF2B5EF4-FFF2-40B4-BE49-F238E27FC236}">
                <a16:creationId xmlns:a16="http://schemas.microsoft.com/office/drawing/2014/main" id="{577D59CB-43A6-4A02-883B-BFA1539388BC}"/>
              </a:ext>
            </a:extLst>
          </p:cNvPr>
          <p:cNvSpPr>
            <a:spLocks noChangeArrowheads="1"/>
          </p:cNvSpPr>
          <p:nvPr/>
        </p:nvSpPr>
        <p:spPr bwMode="auto">
          <a:xfrm>
            <a:off x="7926388" y="5697538"/>
            <a:ext cx="838200" cy="8382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3" name="Oval 21">
            <a:extLst>
              <a:ext uri="{FF2B5EF4-FFF2-40B4-BE49-F238E27FC236}">
                <a16:creationId xmlns:a16="http://schemas.microsoft.com/office/drawing/2014/main" id="{5F7DE7EB-8EB0-4D58-B96B-9001DB07BEFF}"/>
              </a:ext>
            </a:extLst>
          </p:cNvPr>
          <p:cNvSpPr>
            <a:spLocks noChangeArrowheads="1"/>
          </p:cNvSpPr>
          <p:nvPr/>
        </p:nvSpPr>
        <p:spPr bwMode="auto">
          <a:xfrm>
            <a:off x="5410200" y="5715000"/>
            <a:ext cx="838200" cy="838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4" name="Oval 22">
            <a:extLst>
              <a:ext uri="{FF2B5EF4-FFF2-40B4-BE49-F238E27FC236}">
                <a16:creationId xmlns:a16="http://schemas.microsoft.com/office/drawing/2014/main" id="{C31C718C-8301-480E-AFD1-5276C378F29D}"/>
              </a:ext>
            </a:extLst>
          </p:cNvPr>
          <p:cNvSpPr>
            <a:spLocks noChangeArrowheads="1"/>
          </p:cNvSpPr>
          <p:nvPr/>
        </p:nvSpPr>
        <p:spPr bwMode="auto">
          <a:xfrm>
            <a:off x="4445000" y="5734050"/>
            <a:ext cx="8382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5" name="Oval 23">
            <a:extLst>
              <a:ext uri="{FF2B5EF4-FFF2-40B4-BE49-F238E27FC236}">
                <a16:creationId xmlns:a16="http://schemas.microsoft.com/office/drawing/2014/main" id="{E0DAA5D2-3681-46C2-A6A1-371738E86244}"/>
              </a:ext>
            </a:extLst>
          </p:cNvPr>
          <p:cNvSpPr>
            <a:spLocks noChangeArrowheads="1"/>
          </p:cNvSpPr>
          <p:nvPr/>
        </p:nvSpPr>
        <p:spPr bwMode="auto">
          <a:xfrm>
            <a:off x="3122613" y="5702300"/>
            <a:ext cx="838200" cy="8382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6" name="Oval 24">
            <a:extLst>
              <a:ext uri="{FF2B5EF4-FFF2-40B4-BE49-F238E27FC236}">
                <a16:creationId xmlns:a16="http://schemas.microsoft.com/office/drawing/2014/main" id="{2C418618-53EC-492A-9C94-0508D7312D34}"/>
              </a:ext>
            </a:extLst>
          </p:cNvPr>
          <p:cNvSpPr>
            <a:spLocks noChangeArrowheads="1"/>
          </p:cNvSpPr>
          <p:nvPr/>
        </p:nvSpPr>
        <p:spPr bwMode="auto">
          <a:xfrm>
            <a:off x="1538288" y="5715000"/>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7" name="Oval 25">
            <a:extLst>
              <a:ext uri="{FF2B5EF4-FFF2-40B4-BE49-F238E27FC236}">
                <a16:creationId xmlns:a16="http://schemas.microsoft.com/office/drawing/2014/main" id="{C89FCF8B-AA8D-4A69-8A56-6B7D788E0813}"/>
              </a:ext>
            </a:extLst>
          </p:cNvPr>
          <p:cNvSpPr>
            <a:spLocks noChangeArrowheads="1"/>
          </p:cNvSpPr>
          <p:nvPr/>
        </p:nvSpPr>
        <p:spPr bwMode="auto">
          <a:xfrm>
            <a:off x="609600" y="5715000"/>
            <a:ext cx="838200" cy="8382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8698" name="Object 26">
            <a:extLst>
              <a:ext uri="{FF2B5EF4-FFF2-40B4-BE49-F238E27FC236}">
                <a16:creationId xmlns:a16="http://schemas.microsoft.com/office/drawing/2014/main" id="{8FAE593F-19A2-4D37-8024-87119C2CC329}"/>
              </a:ext>
            </a:extLst>
          </p:cNvPr>
          <p:cNvGraphicFramePr>
            <a:graphicFrameLocks noChangeAspect="1"/>
          </p:cNvGraphicFramePr>
          <p:nvPr/>
        </p:nvGraphicFramePr>
        <p:xfrm>
          <a:off x="2971800" y="206375"/>
          <a:ext cx="663575" cy="479425"/>
        </p:xfrm>
        <a:graphic>
          <a:graphicData uri="http://schemas.openxmlformats.org/presentationml/2006/ole">
            <mc:AlternateContent xmlns:mc="http://schemas.openxmlformats.org/markup-compatibility/2006">
              <mc:Choice xmlns:v="urn:schemas-microsoft-com:vml" Requires="v">
                <p:oleObj spid="_x0000_s29405" name="Clip" r:id="rId4" imgW="4582440" imgH="3316680" progId="MS_ClipArt_Gallery.2">
                  <p:embed/>
                </p:oleObj>
              </mc:Choice>
              <mc:Fallback>
                <p:oleObj name="Clip" r:id="rId4" imgW="4582440" imgH="3316680" progId="MS_ClipArt_Gallery.2">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6375"/>
                        <a:ext cx="6635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99" name="Object 27">
            <a:extLst>
              <a:ext uri="{FF2B5EF4-FFF2-40B4-BE49-F238E27FC236}">
                <a16:creationId xmlns:a16="http://schemas.microsoft.com/office/drawing/2014/main" id="{9ECCEDBE-DE5B-4659-B5D1-EBE123FF7F8D}"/>
              </a:ext>
            </a:extLst>
          </p:cNvPr>
          <p:cNvGraphicFramePr>
            <a:graphicFrameLocks noChangeAspect="1"/>
          </p:cNvGraphicFramePr>
          <p:nvPr/>
        </p:nvGraphicFramePr>
        <p:xfrm>
          <a:off x="5867400" y="74613"/>
          <a:ext cx="584200" cy="611187"/>
        </p:xfrm>
        <a:graphic>
          <a:graphicData uri="http://schemas.openxmlformats.org/presentationml/2006/ole">
            <mc:AlternateContent xmlns:mc="http://schemas.openxmlformats.org/markup-compatibility/2006">
              <mc:Choice xmlns:v="urn:schemas-microsoft-com:vml" Requires="v">
                <p:oleObj spid="_x0000_s29406" name="Clip" r:id="rId6" imgW="3319560" imgH="3468960" progId="MS_ClipArt_Gallery.2">
                  <p:embed/>
                </p:oleObj>
              </mc:Choice>
              <mc:Fallback>
                <p:oleObj name="Clip" r:id="rId6" imgW="3319560" imgH="3468960" progId="MS_ClipArt_Gallery.2">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74613"/>
                        <a:ext cx="5842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00" name="Text Box 28">
            <a:extLst>
              <a:ext uri="{FF2B5EF4-FFF2-40B4-BE49-F238E27FC236}">
                <a16:creationId xmlns:a16="http://schemas.microsoft.com/office/drawing/2014/main" id="{DECA14C5-403D-4E58-A8F6-01873E206A22}"/>
              </a:ext>
            </a:extLst>
          </p:cNvPr>
          <p:cNvSpPr txBox="1">
            <a:spLocks noChangeArrowheads="1"/>
          </p:cNvSpPr>
          <p:nvPr/>
        </p:nvSpPr>
        <p:spPr bwMode="auto">
          <a:xfrm>
            <a:off x="369888" y="19050"/>
            <a:ext cx="254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Palatino Linotype" panose="02040502050505030304" pitchFamily="18" charset="0"/>
              </a:rPr>
              <a:t>Kingdom of Heaven</a:t>
            </a:r>
          </a:p>
        </p:txBody>
      </p:sp>
      <p:sp>
        <p:nvSpPr>
          <p:cNvPr id="28701" name="Text Box 29">
            <a:extLst>
              <a:ext uri="{FF2B5EF4-FFF2-40B4-BE49-F238E27FC236}">
                <a16:creationId xmlns:a16="http://schemas.microsoft.com/office/drawing/2014/main" id="{6ACE8534-175D-46E0-8297-E87467B32D86}"/>
              </a:ext>
            </a:extLst>
          </p:cNvPr>
          <p:cNvSpPr txBox="1">
            <a:spLocks noChangeArrowheads="1"/>
          </p:cNvSpPr>
          <p:nvPr/>
        </p:nvSpPr>
        <p:spPr bwMode="auto">
          <a:xfrm>
            <a:off x="6538913" y="26988"/>
            <a:ext cx="20843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Palatino Linotype" panose="02040502050505030304" pitchFamily="18" charset="0"/>
              </a:rPr>
              <a:t>Kingdom of God</a:t>
            </a:r>
          </a:p>
        </p:txBody>
      </p:sp>
      <p:pic>
        <p:nvPicPr>
          <p:cNvPr id="28702" name="Picture 30">
            <a:extLst>
              <a:ext uri="{FF2B5EF4-FFF2-40B4-BE49-F238E27FC236}">
                <a16:creationId xmlns:a16="http://schemas.microsoft.com/office/drawing/2014/main" id="{9FCA5FF6-201A-4B25-BD7F-04E9380F84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5257800"/>
            <a:ext cx="12604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8703" name="Text Box 31">
            <a:extLst>
              <a:ext uri="{FF2B5EF4-FFF2-40B4-BE49-F238E27FC236}">
                <a16:creationId xmlns:a16="http://schemas.microsoft.com/office/drawing/2014/main" id="{D83B4237-40AC-4B30-B34E-FC3D9566446A}"/>
              </a:ext>
            </a:extLst>
          </p:cNvPr>
          <p:cNvSpPr txBox="1">
            <a:spLocks noChangeArrowheads="1"/>
          </p:cNvSpPr>
          <p:nvPr/>
        </p:nvSpPr>
        <p:spPr bwMode="auto">
          <a:xfrm>
            <a:off x="831850" y="12446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bg1"/>
                </a:solidFill>
              </a:rPr>
              <a:t>Satan</a:t>
            </a:r>
            <a:r>
              <a:rPr lang="en-US" altLang="en-US" sz="1000" b="1"/>
              <a:t> </a:t>
            </a:r>
          </a:p>
        </p:txBody>
      </p:sp>
      <p:sp>
        <p:nvSpPr>
          <p:cNvPr id="28704" name="Text Box 32">
            <a:extLst>
              <a:ext uri="{FF2B5EF4-FFF2-40B4-BE49-F238E27FC236}">
                <a16:creationId xmlns:a16="http://schemas.microsoft.com/office/drawing/2014/main" id="{031FCC39-890A-45D9-8F7F-21090726B1AB}"/>
              </a:ext>
            </a:extLst>
          </p:cNvPr>
          <p:cNvSpPr txBox="1">
            <a:spLocks noChangeArrowheads="1"/>
          </p:cNvSpPr>
          <p:nvPr/>
        </p:nvSpPr>
        <p:spPr bwMode="auto">
          <a:xfrm>
            <a:off x="85725" y="1762125"/>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Adam</a:t>
            </a:r>
          </a:p>
        </p:txBody>
      </p:sp>
      <p:sp>
        <p:nvSpPr>
          <p:cNvPr id="28705" name="Text Box 33">
            <a:extLst>
              <a:ext uri="{FF2B5EF4-FFF2-40B4-BE49-F238E27FC236}">
                <a16:creationId xmlns:a16="http://schemas.microsoft.com/office/drawing/2014/main" id="{43CA06FB-FACC-4891-9DE4-522F4716EA3A}"/>
              </a:ext>
            </a:extLst>
          </p:cNvPr>
          <p:cNvSpPr txBox="1">
            <a:spLocks noChangeArrowheads="1"/>
          </p:cNvSpPr>
          <p:nvPr/>
        </p:nvSpPr>
        <p:spPr bwMode="auto">
          <a:xfrm>
            <a:off x="1476375" y="17526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Noah</a:t>
            </a:r>
          </a:p>
        </p:txBody>
      </p:sp>
      <p:sp>
        <p:nvSpPr>
          <p:cNvPr id="28706" name="Text Box 34">
            <a:extLst>
              <a:ext uri="{FF2B5EF4-FFF2-40B4-BE49-F238E27FC236}">
                <a16:creationId xmlns:a16="http://schemas.microsoft.com/office/drawing/2014/main" id="{3840CB7A-FAA5-406D-BA8F-3A12321EED76}"/>
              </a:ext>
            </a:extLst>
          </p:cNvPr>
          <p:cNvSpPr txBox="1">
            <a:spLocks noChangeArrowheads="1"/>
          </p:cNvSpPr>
          <p:nvPr/>
        </p:nvSpPr>
        <p:spPr bwMode="auto">
          <a:xfrm>
            <a:off x="2114550" y="1800225"/>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Abraham</a:t>
            </a:r>
          </a:p>
        </p:txBody>
      </p:sp>
      <p:sp>
        <p:nvSpPr>
          <p:cNvPr id="28707" name="Text Box 35">
            <a:extLst>
              <a:ext uri="{FF2B5EF4-FFF2-40B4-BE49-F238E27FC236}">
                <a16:creationId xmlns:a16="http://schemas.microsoft.com/office/drawing/2014/main" id="{1F991604-680F-49F3-A218-5CD9616583AE}"/>
              </a:ext>
            </a:extLst>
          </p:cNvPr>
          <p:cNvSpPr txBox="1">
            <a:spLocks noChangeArrowheads="1"/>
          </p:cNvSpPr>
          <p:nvPr/>
        </p:nvSpPr>
        <p:spPr bwMode="auto">
          <a:xfrm>
            <a:off x="2743200" y="1752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Isaac</a:t>
            </a:r>
          </a:p>
        </p:txBody>
      </p:sp>
      <p:sp>
        <p:nvSpPr>
          <p:cNvPr id="28708" name="Text Box 36">
            <a:extLst>
              <a:ext uri="{FF2B5EF4-FFF2-40B4-BE49-F238E27FC236}">
                <a16:creationId xmlns:a16="http://schemas.microsoft.com/office/drawing/2014/main" id="{4CBA6F06-9538-48AD-8AA0-8D6847F431DA}"/>
              </a:ext>
            </a:extLst>
          </p:cNvPr>
          <p:cNvSpPr txBox="1">
            <a:spLocks noChangeArrowheads="1"/>
          </p:cNvSpPr>
          <p:nvPr/>
        </p:nvSpPr>
        <p:spPr bwMode="auto">
          <a:xfrm>
            <a:off x="3619500" y="1752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Jacob</a:t>
            </a:r>
          </a:p>
        </p:txBody>
      </p:sp>
      <p:sp>
        <p:nvSpPr>
          <p:cNvPr id="28709" name="Text Box 37">
            <a:extLst>
              <a:ext uri="{FF2B5EF4-FFF2-40B4-BE49-F238E27FC236}">
                <a16:creationId xmlns:a16="http://schemas.microsoft.com/office/drawing/2014/main" id="{1C665314-CE50-4D6D-8CF2-53E6EE461CBF}"/>
              </a:ext>
            </a:extLst>
          </p:cNvPr>
          <p:cNvSpPr txBox="1">
            <a:spLocks noChangeArrowheads="1"/>
          </p:cNvSpPr>
          <p:nvPr/>
        </p:nvSpPr>
        <p:spPr bwMode="auto">
          <a:xfrm>
            <a:off x="4400550" y="17526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Judah</a:t>
            </a:r>
          </a:p>
        </p:txBody>
      </p:sp>
      <p:sp>
        <p:nvSpPr>
          <p:cNvPr id="28710" name="Text Box 38">
            <a:extLst>
              <a:ext uri="{FF2B5EF4-FFF2-40B4-BE49-F238E27FC236}">
                <a16:creationId xmlns:a16="http://schemas.microsoft.com/office/drawing/2014/main" id="{D160413B-DF44-4F87-89A8-B29EBD7E3CC9}"/>
              </a:ext>
            </a:extLst>
          </p:cNvPr>
          <p:cNvSpPr txBox="1">
            <a:spLocks noChangeArrowheads="1"/>
          </p:cNvSpPr>
          <p:nvPr/>
        </p:nvSpPr>
        <p:spPr bwMode="auto">
          <a:xfrm>
            <a:off x="4953000" y="1752600"/>
            <a:ext cx="1247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Moses</a:t>
            </a:r>
          </a:p>
        </p:txBody>
      </p:sp>
      <p:sp>
        <p:nvSpPr>
          <p:cNvPr id="28711" name="Text Box 39">
            <a:extLst>
              <a:ext uri="{FF2B5EF4-FFF2-40B4-BE49-F238E27FC236}">
                <a16:creationId xmlns:a16="http://schemas.microsoft.com/office/drawing/2014/main" id="{7F8C3DCB-D47D-463A-AE19-6D56FA3E377B}"/>
              </a:ext>
            </a:extLst>
          </p:cNvPr>
          <p:cNvSpPr txBox="1">
            <a:spLocks noChangeArrowheads="1"/>
          </p:cNvSpPr>
          <p:nvPr/>
        </p:nvSpPr>
        <p:spPr bwMode="auto">
          <a:xfrm>
            <a:off x="5867400" y="1752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David</a:t>
            </a:r>
          </a:p>
        </p:txBody>
      </p:sp>
      <p:sp>
        <p:nvSpPr>
          <p:cNvPr id="28712" name="Text Box 40">
            <a:extLst>
              <a:ext uri="{FF2B5EF4-FFF2-40B4-BE49-F238E27FC236}">
                <a16:creationId xmlns:a16="http://schemas.microsoft.com/office/drawing/2014/main" id="{F770449A-4713-4F2F-807D-FB457DCF2078}"/>
              </a:ext>
            </a:extLst>
          </p:cNvPr>
          <p:cNvSpPr txBox="1">
            <a:spLocks noChangeArrowheads="1"/>
          </p:cNvSpPr>
          <p:nvPr/>
        </p:nvSpPr>
        <p:spPr bwMode="auto">
          <a:xfrm>
            <a:off x="6562725" y="1771650"/>
            <a:ext cx="97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Solomon</a:t>
            </a:r>
          </a:p>
        </p:txBody>
      </p:sp>
      <p:sp>
        <p:nvSpPr>
          <p:cNvPr id="28713" name="Text Box 41">
            <a:extLst>
              <a:ext uri="{FF2B5EF4-FFF2-40B4-BE49-F238E27FC236}">
                <a16:creationId xmlns:a16="http://schemas.microsoft.com/office/drawing/2014/main" id="{F5DB9578-7C12-46E3-A7C3-23721989D11E}"/>
              </a:ext>
            </a:extLst>
          </p:cNvPr>
          <p:cNvSpPr txBox="1">
            <a:spLocks noChangeArrowheads="1"/>
          </p:cNvSpPr>
          <p:nvPr/>
        </p:nvSpPr>
        <p:spPr bwMode="auto">
          <a:xfrm>
            <a:off x="8172450" y="17907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t>Je-coniah</a:t>
            </a:r>
          </a:p>
        </p:txBody>
      </p:sp>
      <p:sp>
        <p:nvSpPr>
          <p:cNvPr id="28714" name="Text Box 42">
            <a:extLst>
              <a:ext uri="{FF2B5EF4-FFF2-40B4-BE49-F238E27FC236}">
                <a16:creationId xmlns:a16="http://schemas.microsoft.com/office/drawing/2014/main" id="{7AD4AA5A-8068-4DC7-825A-4AFE33309A64}"/>
              </a:ext>
            </a:extLst>
          </p:cNvPr>
          <p:cNvSpPr txBox="1">
            <a:spLocks noChangeArrowheads="1"/>
          </p:cNvSpPr>
          <p:nvPr/>
        </p:nvSpPr>
        <p:spPr bwMode="auto">
          <a:xfrm>
            <a:off x="2324100" y="736600"/>
            <a:ext cx="205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Physical, Visible, Literal, Material</a:t>
            </a:r>
          </a:p>
        </p:txBody>
      </p:sp>
      <p:sp>
        <p:nvSpPr>
          <p:cNvPr id="28715" name="Text Box 43">
            <a:extLst>
              <a:ext uri="{FF2B5EF4-FFF2-40B4-BE49-F238E27FC236}">
                <a16:creationId xmlns:a16="http://schemas.microsoft.com/office/drawing/2014/main" id="{65431B7D-D267-46E2-95A4-9B44CA285764}"/>
              </a:ext>
            </a:extLst>
          </p:cNvPr>
          <p:cNvSpPr txBox="1">
            <a:spLocks noChangeArrowheads="1"/>
          </p:cNvSpPr>
          <p:nvPr/>
        </p:nvSpPr>
        <p:spPr bwMode="auto">
          <a:xfrm>
            <a:off x="4803775" y="682625"/>
            <a:ext cx="2209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Righteousness, Peace, Joy in Holy Ghost – Invisible, Spiritual – </a:t>
            </a:r>
            <a:r>
              <a:rPr lang="en-US" altLang="en-US" sz="900" b="1">
                <a:solidFill>
                  <a:srgbClr val="FF0000"/>
                </a:solidFill>
              </a:rPr>
              <a:t>Romans 14:17</a:t>
            </a:r>
          </a:p>
        </p:txBody>
      </p:sp>
      <p:sp>
        <p:nvSpPr>
          <p:cNvPr id="28716" name="Text Box 44">
            <a:extLst>
              <a:ext uri="{FF2B5EF4-FFF2-40B4-BE49-F238E27FC236}">
                <a16:creationId xmlns:a16="http://schemas.microsoft.com/office/drawing/2014/main" id="{AE0A5A94-5DAF-4B72-B62B-6ADE9EA7FBF9}"/>
              </a:ext>
            </a:extLst>
          </p:cNvPr>
          <p:cNvSpPr txBox="1">
            <a:spLocks noChangeArrowheads="1"/>
          </p:cNvSpPr>
          <p:nvPr/>
        </p:nvSpPr>
        <p:spPr bwMode="auto">
          <a:xfrm>
            <a:off x="2733675" y="30289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Zedekiah</a:t>
            </a:r>
          </a:p>
        </p:txBody>
      </p:sp>
      <p:sp>
        <p:nvSpPr>
          <p:cNvPr id="28717" name="Text Box 45">
            <a:extLst>
              <a:ext uri="{FF2B5EF4-FFF2-40B4-BE49-F238E27FC236}">
                <a16:creationId xmlns:a16="http://schemas.microsoft.com/office/drawing/2014/main" id="{626B01AB-3522-4DDB-82DE-4889C0C50FF3}"/>
              </a:ext>
            </a:extLst>
          </p:cNvPr>
          <p:cNvSpPr txBox="1">
            <a:spLocks noChangeArrowheads="1"/>
          </p:cNvSpPr>
          <p:nvPr/>
        </p:nvSpPr>
        <p:spPr bwMode="auto">
          <a:xfrm>
            <a:off x="3562350" y="3000375"/>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Babylon</a:t>
            </a:r>
          </a:p>
        </p:txBody>
      </p:sp>
      <p:sp>
        <p:nvSpPr>
          <p:cNvPr id="28718" name="Text Box 46">
            <a:extLst>
              <a:ext uri="{FF2B5EF4-FFF2-40B4-BE49-F238E27FC236}">
                <a16:creationId xmlns:a16="http://schemas.microsoft.com/office/drawing/2014/main" id="{92A3E293-B781-440C-823B-43BF232045F1}"/>
              </a:ext>
            </a:extLst>
          </p:cNvPr>
          <p:cNvSpPr txBox="1">
            <a:spLocks noChangeArrowheads="1"/>
          </p:cNvSpPr>
          <p:nvPr/>
        </p:nvSpPr>
        <p:spPr bwMode="auto">
          <a:xfrm>
            <a:off x="4562475" y="2971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Daniel</a:t>
            </a:r>
          </a:p>
        </p:txBody>
      </p:sp>
      <p:sp>
        <p:nvSpPr>
          <p:cNvPr id="28719" name="Text Box 47">
            <a:extLst>
              <a:ext uri="{FF2B5EF4-FFF2-40B4-BE49-F238E27FC236}">
                <a16:creationId xmlns:a16="http://schemas.microsoft.com/office/drawing/2014/main" id="{D5BAB70E-557A-46BF-9908-8DBEA65B582B}"/>
              </a:ext>
            </a:extLst>
          </p:cNvPr>
          <p:cNvSpPr txBox="1">
            <a:spLocks noChangeArrowheads="1"/>
          </p:cNvSpPr>
          <p:nvPr/>
        </p:nvSpPr>
        <p:spPr bwMode="auto">
          <a:xfrm>
            <a:off x="5467350" y="2943225"/>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John the Baptist</a:t>
            </a:r>
          </a:p>
        </p:txBody>
      </p:sp>
      <p:sp>
        <p:nvSpPr>
          <p:cNvPr id="28720" name="WordArt 48">
            <a:extLst>
              <a:ext uri="{FF2B5EF4-FFF2-40B4-BE49-F238E27FC236}">
                <a16:creationId xmlns:a16="http://schemas.microsoft.com/office/drawing/2014/main" id="{AE77666B-440B-4FA4-8A87-87C561AF14C7}"/>
              </a:ext>
            </a:extLst>
          </p:cNvPr>
          <p:cNvSpPr>
            <a:spLocks noChangeArrowheads="1" noChangeShapeType="1" noTextEdit="1"/>
          </p:cNvSpPr>
          <p:nvPr/>
        </p:nvSpPr>
        <p:spPr bwMode="auto">
          <a:xfrm>
            <a:off x="3829050" y="4067175"/>
            <a:ext cx="1419225" cy="990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55592"/>
              </a:avLst>
            </a:prstTxWarp>
          </a:bodyPr>
          <a:lstStyle/>
          <a:p>
            <a:pPr algn="ctr"/>
            <a:r>
              <a:rPr lang="en-US" sz="2800" kern="10">
                <a:ln w="9525">
                  <a:solidFill>
                    <a:srgbClr val="000000"/>
                  </a:solidFill>
                  <a:round/>
                  <a:headEnd/>
                  <a:tailEnd/>
                </a:ln>
                <a:solidFill>
                  <a:srgbClr val="000000"/>
                </a:solidFill>
                <a:latin typeface="Arial Black" panose="020B0A04020102020204" pitchFamily="34" charset="0"/>
              </a:rPr>
              <a:t>Jesus Christ</a:t>
            </a:r>
          </a:p>
        </p:txBody>
      </p:sp>
      <p:sp>
        <p:nvSpPr>
          <p:cNvPr id="28721" name="Line 49">
            <a:extLst>
              <a:ext uri="{FF2B5EF4-FFF2-40B4-BE49-F238E27FC236}">
                <a16:creationId xmlns:a16="http://schemas.microsoft.com/office/drawing/2014/main" id="{0296787E-90ED-4799-910A-C93B27E48B8B}"/>
              </a:ext>
            </a:extLst>
          </p:cNvPr>
          <p:cNvSpPr>
            <a:spLocks noChangeShapeType="1"/>
          </p:cNvSpPr>
          <p:nvPr/>
        </p:nvSpPr>
        <p:spPr bwMode="auto">
          <a:xfrm flipV="1">
            <a:off x="4572000" y="4171950"/>
            <a:ext cx="0" cy="44767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2" name="Line 50">
            <a:extLst>
              <a:ext uri="{FF2B5EF4-FFF2-40B4-BE49-F238E27FC236}">
                <a16:creationId xmlns:a16="http://schemas.microsoft.com/office/drawing/2014/main" id="{4BA6D641-102F-4D81-BEB6-FA0A1569EC69}"/>
              </a:ext>
            </a:extLst>
          </p:cNvPr>
          <p:cNvSpPr>
            <a:spLocks noChangeShapeType="1"/>
          </p:cNvSpPr>
          <p:nvPr/>
        </p:nvSpPr>
        <p:spPr bwMode="auto">
          <a:xfrm>
            <a:off x="4429125" y="4257675"/>
            <a:ext cx="2762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3" name="Line 51">
            <a:extLst>
              <a:ext uri="{FF2B5EF4-FFF2-40B4-BE49-F238E27FC236}">
                <a16:creationId xmlns:a16="http://schemas.microsoft.com/office/drawing/2014/main" id="{071FEFCF-D26B-4F37-B53E-79E745388E7B}"/>
              </a:ext>
            </a:extLst>
          </p:cNvPr>
          <p:cNvSpPr>
            <a:spLocks noChangeShapeType="1"/>
          </p:cNvSpPr>
          <p:nvPr/>
        </p:nvSpPr>
        <p:spPr bwMode="auto">
          <a:xfrm flipV="1">
            <a:off x="4276725" y="4305300"/>
            <a:ext cx="0" cy="2952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4" name="Line 52">
            <a:extLst>
              <a:ext uri="{FF2B5EF4-FFF2-40B4-BE49-F238E27FC236}">
                <a16:creationId xmlns:a16="http://schemas.microsoft.com/office/drawing/2014/main" id="{862EF548-D00B-46A7-BB10-E07CA39AC0CC}"/>
              </a:ext>
            </a:extLst>
          </p:cNvPr>
          <p:cNvSpPr>
            <a:spLocks noChangeShapeType="1"/>
          </p:cNvSpPr>
          <p:nvPr/>
        </p:nvSpPr>
        <p:spPr bwMode="auto">
          <a:xfrm>
            <a:off x="4200525" y="4381500"/>
            <a:ext cx="142875"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5" name="Line 53">
            <a:extLst>
              <a:ext uri="{FF2B5EF4-FFF2-40B4-BE49-F238E27FC236}">
                <a16:creationId xmlns:a16="http://schemas.microsoft.com/office/drawing/2014/main" id="{0735DD8C-5B43-4C89-B1CC-FFE5F7EDAC83}"/>
              </a:ext>
            </a:extLst>
          </p:cNvPr>
          <p:cNvSpPr>
            <a:spLocks noChangeShapeType="1"/>
          </p:cNvSpPr>
          <p:nvPr/>
        </p:nvSpPr>
        <p:spPr bwMode="auto">
          <a:xfrm flipV="1">
            <a:off x="4867275" y="4305300"/>
            <a:ext cx="0" cy="2857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6" name="Line 54">
            <a:extLst>
              <a:ext uri="{FF2B5EF4-FFF2-40B4-BE49-F238E27FC236}">
                <a16:creationId xmlns:a16="http://schemas.microsoft.com/office/drawing/2014/main" id="{989D4824-C029-4187-8F79-34513805E516}"/>
              </a:ext>
            </a:extLst>
          </p:cNvPr>
          <p:cNvSpPr>
            <a:spLocks noChangeShapeType="1"/>
          </p:cNvSpPr>
          <p:nvPr/>
        </p:nvSpPr>
        <p:spPr bwMode="auto">
          <a:xfrm>
            <a:off x="4781550" y="4381500"/>
            <a:ext cx="1905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7" name="Text Box 55">
            <a:extLst>
              <a:ext uri="{FF2B5EF4-FFF2-40B4-BE49-F238E27FC236}">
                <a16:creationId xmlns:a16="http://schemas.microsoft.com/office/drawing/2014/main" id="{C4A1D7DA-0A03-4687-B946-E163D3A8E22A}"/>
              </a:ext>
            </a:extLst>
          </p:cNvPr>
          <p:cNvSpPr txBox="1">
            <a:spLocks noChangeArrowheads="1"/>
          </p:cNvSpPr>
          <p:nvPr/>
        </p:nvSpPr>
        <p:spPr bwMode="auto">
          <a:xfrm>
            <a:off x="476250" y="5934075"/>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Peter</a:t>
            </a:r>
          </a:p>
        </p:txBody>
      </p:sp>
      <p:sp>
        <p:nvSpPr>
          <p:cNvPr id="28728" name="Text Box 56">
            <a:extLst>
              <a:ext uri="{FF2B5EF4-FFF2-40B4-BE49-F238E27FC236}">
                <a16:creationId xmlns:a16="http://schemas.microsoft.com/office/drawing/2014/main" id="{BBD49F92-08DD-4702-A489-656FD4C932E5}"/>
              </a:ext>
            </a:extLst>
          </p:cNvPr>
          <p:cNvSpPr txBox="1">
            <a:spLocks noChangeArrowheads="1"/>
          </p:cNvSpPr>
          <p:nvPr/>
        </p:nvSpPr>
        <p:spPr bwMode="auto">
          <a:xfrm>
            <a:off x="1419225" y="5924550"/>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800" b="1"/>
              <a:t>Stephen</a:t>
            </a:r>
          </a:p>
        </p:txBody>
      </p:sp>
      <p:sp>
        <p:nvSpPr>
          <p:cNvPr id="28729" name="Text Box 57">
            <a:extLst>
              <a:ext uri="{FF2B5EF4-FFF2-40B4-BE49-F238E27FC236}">
                <a16:creationId xmlns:a16="http://schemas.microsoft.com/office/drawing/2014/main" id="{89331D80-9A37-4CE1-AD2C-DD9CC3DD38D0}"/>
              </a:ext>
            </a:extLst>
          </p:cNvPr>
          <p:cNvSpPr txBox="1">
            <a:spLocks noChangeArrowheads="1"/>
          </p:cNvSpPr>
          <p:nvPr/>
        </p:nvSpPr>
        <p:spPr bwMode="auto">
          <a:xfrm>
            <a:off x="2886075" y="5924550"/>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Paul</a:t>
            </a:r>
          </a:p>
        </p:txBody>
      </p:sp>
      <p:sp>
        <p:nvSpPr>
          <p:cNvPr id="28730" name="Text Box 58">
            <a:extLst>
              <a:ext uri="{FF2B5EF4-FFF2-40B4-BE49-F238E27FC236}">
                <a16:creationId xmlns:a16="http://schemas.microsoft.com/office/drawing/2014/main" id="{FC2BB44E-313B-4882-B5E6-9B5B4D81B598}"/>
              </a:ext>
            </a:extLst>
          </p:cNvPr>
          <p:cNvSpPr txBox="1">
            <a:spLocks noChangeArrowheads="1"/>
          </p:cNvSpPr>
          <p:nvPr/>
        </p:nvSpPr>
        <p:spPr bwMode="auto">
          <a:xfrm>
            <a:off x="4295775" y="596265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chemeClr val="bg1"/>
                </a:solidFill>
              </a:rPr>
              <a:t>Antichrist</a:t>
            </a:r>
          </a:p>
        </p:txBody>
      </p:sp>
      <p:sp>
        <p:nvSpPr>
          <p:cNvPr id="28731" name="Text Box 59">
            <a:extLst>
              <a:ext uri="{FF2B5EF4-FFF2-40B4-BE49-F238E27FC236}">
                <a16:creationId xmlns:a16="http://schemas.microsoft.com/office/drawing/2014/main" id="{88751D3A-C5B9-40E5-9356-E8193D5B66EA}"/>
              </a:ext>
            </a:extLst>
          </p:cNvPr>
          <p:cNvSpPr txBox="1">
            <a:spLocks noChangeArrowheads="1"/>
          </p:cNvSpPr>
          <p:nvPr/>
        </p:nvSpPr>
        <p:spPr bwMode="auto">
          <a:xfrm>
            <a:off x="5324475" y="5702300"/>
            <a:ext cx="1006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rgbClr val="CC3300"/>
                </a:solidFill>
              </a:rPr>
              <a:t>Jesus Christ</a:t>
            </a:r>
            <a:endParaRPr lang="en-US" altLang="en-US" sz="1000" b="1">
              <a:solidFill>
                <a:srgbClr val="CC3300"/>
              </a:solidFill>
            </a:endParaRPr>
          </a:p>
        </p:txBody>
      </p:sp>
      <p:sp>
        <p:nvSpPr>
          <p:cNvPr id="28732" name="Text Box 60">
            <a:extLst>
              <a:ext uri="{FF2B5EF4-FFF2-40B4-BE49-F238E27FC236}">
                <a16:creationId xmlns:a16="http://schemas.microsoft.com/office/drawing/2014/main" id="{05D5586A-6AE9-4E11-8189-B5DEF6F21C8D}"/>
              </a:ext>
            </a:extLst>
          </p:cNvPr>
          <p:cNvSpPr txBox="1">
            <a:spLocks noChangeArrowheads="1"/>
          </p:cNvSpPr>
          <p:nvPr/>
        </p:nvSpPr>
        <p:spPr bwMode="auto">
          <a:xfrm>
            <a:off x="7975600" y="5676900"/>
            <a:ext cx="72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t>New Earth</a:t>
            </a:r>
          </a:p>
        </p:txBody>
      </p:sp>
      <p:graphicFrame>
        <p:nvGraphicFramePr>
          <p:cNvPr id="28733" name="Object 61">
            <a:extLst>
              <a:ext uri="{FF2B5EF4-FFF2-40B4-BE49-F238E27FC236}">
                <a16:creationId xmlns:a16="http://schemas.microsoft.com/office/drawing/2014/main" id="{2E06AAA8-FD98-443C-8DA4-F65F395ED8F8}"/>
              </a:ext>
            </a:extLst>
          </p:cNvPr>
          <p:cNvGraphicFramePr>
            <a:graphicFrameLocks noChangeAspect="1"/>
          </p:cNvGraphicFramePr>
          <p:nvPr/>
        </p:nvGraphicFramePr>
        <p:xfrm>
          <a:off x="314325" y="1362075"/>
          <a:ext cx="228600" cy="155575"/>
        </p:xfrm>
        <a:graphic>
          <a:graphicData uri="http://schemas.openxmlformats.org/presentationml/2006/ole">
            <mc:AlternateContent xmlns:mc="http://schemas.openxmlformats.org/markup-compatibility/2006">
              <mc:Choice xmlns:v="urn:schemas-microsoft-com:vml" Requires="v">
                <p:oleObj spid="_x0000_s29407" name="Clip" r:id="rId9" imgW="4582440" imgH="3316680" progId="MS_ClipArt_Gallery.2">
                  <p:embed/>
                </p:oleObj>
              </mc:Choice>
              <mc:Fallback>
                <p:oleObj name="Clip" r:id="rId9" imgW="4582440" imgH="3316680" progId="MS_ClipArt_Gallery.2">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3620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34" name="Object 62">
            <a:extLst>
              <a:ext uri="{FF2B5EF4-FFF2-40B4-BE49-F238E27FC236}">
                <a16:creationId xmlns:a16="http://schemas.microsoft.com/office/drawing/2014/main" id="{1502870E-A015-4AE7-A59D-7EF601FE84F7}"/>
              </a:ext>
            </a:extLst>
          </p:cNvPr>
          <p:cNvGraphicFramePr>
            <a:graphicFrameLocks noChangeAspect="1"/>
          </p:cNvGraphicFramePr>
          <p:nvPr/>
        </p:nvGraphicFramePr>
        <p:xfrm>
          <a:off x="295275" y="1085850"/>
          <a:ext cx="238125" cy="249238"/>
        </p:xfrm>
        <a:graphic>
          <a:graphicData uri="http://schemas.openxmlformats.org/presentationml/2006/ole">
            <mc:AlternateContent xmlns:mc="http://schemas.openxmlformats.org/markup-compatibility/2006">
              <mc:Choice xmlns:v="urn:schemas-microsoft-com:vml" Requires="v">
                <p:oleObj spid="_x0000_s29408" name="Clip" r:id="rId10" imgW="3319560" imgH="3468960" progId="MS_ClipArt_Gallery.2">
                  <p:embed/>
                </p:oleObj>
              </mc:Choice>
              <mc:Fallback>
                <p:oleObj name="Clip" r:id="rId10" imgW="3319560" imgH="3468960" progId="MS_ClipArt_Gallery.2">
                  <p:embed/>
                  <p:pic>
                    <p:nvPicPr>
                      <p:cNvPr id="0" name="Object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 y="108585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35" name="Text Box 63">
            <a:extLst>
              <a:ext uri="{FF2B5EF4-FFF2-40B4-BE49-F238E27FC236}">
                <a16:creationId xmlns:a16="http://schemas.microsoft.com/office/drawing/2014/main" id="{C1F8A1BF-CC38-4295-8A1B-D4E1D4907477}"/>
              </a:ext>
            </a:extLst>
          </p:cNvPr>
          <p:cNvSpPr txBox="1">
            <a:spLocks noChangeArrowheads="1"/>
          </p:cNvSpPr>
          <p:nvPr/>
        </p:nvSpPr>
        <p:spPr bwMode="auto">
          <a:xfrm>
            <a:off x="190500" y="1552575"/>
            <a:ext cx="60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Image of God</a:t>
            </a:r>
          </a:p>
        </p:txBody>
      </p:sp>
      <p:sp>
        <p:nvSpPr>
          <p:cNvPr id="28736" name="Text Box 64">
            <a:extLst>
              <a:ext uri="{FF2B5EF4-FFF2-40B4-BE49-F238E27FC236}">
                <a16:creationId xmlns:a16="http://schemas.microsoft.com/office/drawing/2014/main" id="{A17A9F2F-AF4D-4749-9698-5809B7D3DB1F}"/>
              </a:ext>
            </a:extLst>
          </p:cNvPr>
          <p:cNvSpPr txBox="1">
            <a:spLocks noChangeArrowheads="1"/>
          </p:cNvSpPr>
          <p:nvPr/>
        </p:nvSpPr>
        <p:spPr bwMode="auto">
          <a:xfrm>
            <a:off x="200025" y="2019300"/>
            <a:ext cx="5905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Image Fallen</a:t>
            </a:r>
          </a:p>
        </p:txBody>
      </p:sp>
      <p:sp>
        <p:nvSpPr>
          <p:cNvPr id="28737" name="Line 65">
            <a:extLst>
              <a:ext uri="{FF2B5EF4-FFF2-40B4-BE49-F238E27FC236}">
                <a16:creationId xmlns:a16="http://schemas.microsoft.com/office/drawing/2014/main" id="{C1362A18-B9BC-486B-B925-8FD58606B856}"/>
              </a:ext>
            </a:extLst>
          </p:cNvPr>
          <p:cNvSpPr>
            <a:spLocks noChangeShapeType="1"/>
          </p:cNvSpPr>
          <p:nvPr/>
        </p:nvSpPr>
        <p:spPr bwMode="auto">
          <a:xfrm flipV="1">
            <a:off x="533400" y="990600"/>
            <a:ext cx="22860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8738" name="Object 66">
            <a:extLst>
              <a:ext uri="{FF2B5EF4-FFF2-40B4-BE49-F238E27FC236}">
                <a16:creationId xmlns:a16="http://schemas.microsoft.com/office/drawing/2014/main" id="{4205B3FD-CD42-4D21-8D31-F989E6FB26E8}"/>
              </a:ext>
            </a:extLst>
          </p:cNvPr>
          <p:cNvGraphicFramePr>
            <a:graphicFrameLocks noChangeAspect="1"/>
          </p:cNvGraphicFramePr>
          <p:nvPr/>
        </p:nvGraphicFramePr>
        <p:xfrm>
          <a:off x="1800225" y="1349375"/>
          <a:ext cx="228600" cy="155575"/>
        </p:xfrm>
        <a:graphic>
          <a:graphicData uri="http://schemas.openxmlformats.org/presentationml/2006/ole">
            <mc:AlternateContent xmlns:mc="http://schemas.openxmlformats.org/markup-compatibility/2006">
              <mc:Choice xmlns:v="urn:schemas-microsoft-com:vml" Requires="v">
                <p:oleObj spid="_x0000_s29409" name="Clip" r:id="rId11" imgW="4582440" imgH="3316680" progId="MS_ClipArt_Gallery.2">
                  <p:embed/>
                </p:oleObj>
              </mc:Choice>
              <mc:Fallback>
                <p:oleObj name="Clip" r:id="rId11" imgW="4582440" imgH="3316680" progId="MS_ClipArt_Gallery.2">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39" name="Object 67">
            <a:extLst>
              <a:ext uri="{FF2B5EF4-FFF2-40B4-BE49-F238E27FC236}">
                <a16:creationId xmlns:a16="http://schemas.microsoft.com/office/drawing/2014/main" id="{62FB4B06-B5C2-48FE-B83E-91ACF0E8A55D}"/>
              </a:ext>
            </a:extLst>
          </p:cNvPr>
          <p:cNvGraphicFramePr>
            <a:graphicFrameLocks noChangeAspect="1"/>
          </p:cNvGraphicFramePr>
          <p:nvPr/>
        </p:nvGraphicFramePr>
        <p:xfrm>
          <a:off x="2524125" y="1349375"/>
          <a:ext cx="228600" cy="155575"/>
        </p:xfrm>
        <a:graphic>
          <a:graphicData uri="http://schemas.openxmlformats.org/presentationml/2006/ole">
            <mc:AlternateContent xmlns:mc="http://schemas.openxmlformats.org/markup-compatibility/2006">
              <mc:Choice xmlns:v="urn:schemas-microsoft-com:vml" Requires="v">
                <p:oleObj spid="_x0000_s29410" name="Clip" r:id="rId12" imgW="4582440" imgH="3316680" progId="MS_ClipArt_Gallery.2">
                  <p:embed/>
                </p:oleObj>
              </mc:Choice>
              <mc:Fallback>
                <p:oleObj name="Clip" r:id="rId12" imgW="4582440" imgH="3316680" progId="MS_ClipArt_Gallery.2">
                  <p:embed/>
                  <p:pic>
                    <p:nvPicPr>
                      <p:cNvPr id="0" name="Object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40" name="Object 68">
            <a:extLst>
              <a:ext uri="{FF2B5EF4-FFF2-40B4-BE49-F238E27FC236}">
                <a16:creationId xmlns:a16="http://schemas.microsoft.com/office/drawing/2014/main" id="{D3F41CD3-936D-4F63-9FA8-D284ECA2C981}"/>
              </a:ext>
            </a:extLst>
          </p:cNvPr>
          <p:cNvGraphicFramePr>
            <a:graphicFrameLocks noChangeAspect="1"/>
          </p:cNvGraphicFramePr>
          <p:nvPr/>
        </p:nvGraphicFramePr>
        <p:xfrm>
          <a:off x="3219450" y="1349375"/>
          <a:ext cx="228600" cy="155575"/>
        </p:xfrm>
        <a:graphic>
          <a:graphicData uri="http://schemas.openxmlformats.org/presentationml/2006/ole">
            <mc:AlternateContent xmlns:mc="http://schemas.openxmlformats.org/markup-compatibility/2006">
              <mc:Choice xmlns:v="urn:schemas-microsoft-com:vml" Requires="v">
                <p:oleObj spid="_x0000_s29411" name="Clip" r:id="rId13" imgW="4582440" imgH="3316680" progId="MS_ClipArt_Gallery.2">
                  <p:embed/>
                </p:oleObj>
              </mc:Choice>
              <mc:Fallback>
                <p:oleObj name="Clip" r:id="rId13" imgW="4582440" imgH="3316680" progId="MS_ClipArt_Gallery.2">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41" name="Object 69">
            <a:extLst>
              <a:ext uri="{FF2B5EF4-FFF2-40B4-BE49-F238E27FC236}">
                <a16:creationId xmlns:a16="http://schemas.microsoft.com/office/drawing/2014/main" id="{1DE0F294-394F-4E55-B76B-0AEF4EB322B9}"/>
              </a:ext>
            </a:extLst>
          </p:cNvPr>
          <p:cNvGraphicFramePr>
            <a:graphicFrameLocks noChangeAspect="1"/>
          </p:cNvGraphicFramePr>
          <p:nvPr/>
        </p:nvGraphicFramePr>
        <p:xfrm>
          <a:off x="3971925" y="1349375"/>
          <a:ext cx="228600" cy="155575"/>
        </p:xfrm>
        <a:graphic>
          <a:graphicData uri="http://schemas.openxmlformats.org/presentationml/2006/ole">
            <mc:AlternateContent xmlns:mc="http://schemas.openxmlformats.org/markup-compatibility/2006">
              <mc:Choice xmlns:v="urn:schemas-microsoft-com:vml" Requires="v">
                <p:oleObj spid="_x0000_s29412" name="Clip" r:id="rId14" imgW="4582440" imgH="3316680" progId="MS_ClipArt_Gallery.2">
                  <p:embed/>
                </p:oleObj>
              </mc:Choice>
              <mc:Fallback>
                <p:oleObj name="Clip" r:id="rId14" imgW="4582440" imgH="3316680" progId="MS_ClipArt_Gallery.2">
                  <p:embed/>
                  <p:pic>
                    <p:nvPicPr>
                      <p:cNvPr id="0" name="Object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9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42" name="Object 70">
            <a:extLst>
              <a:ext uri="{FF2B5EF4-FFF2-40B4-BE49-F238E27FC236}">
                <a16:creationId xmlns:a16="http://schemas.microsoft.com/office/drawing/2014/main" id="{92C914CF-D829-42E4-83C5-D69DF19F3552}"/>
              </a:ext>
            </a:extLst>
          </p:cNvPr>
          <p:cNvGraphicFramePr>
            <a:graphicFrameLocks noChangeAspect="1"/>
          </p:cNvGraphicFramePr>
          <p:nvPr/>
        </p:nvGraphicFramePr>
        <p:xfrm>
          <a:off x="4714875" y="1358900"/>
          <a:ext cx="228600" cy="155575"/>
        </p:xfrm>
        <a:graphic>
          <a:graphicData uri="http://schemas.openxmlformats.org/presentationml/2006/ole">
            <mc:AlternateContent xmlns:mc="http://schemas.openxmlformats.org/markup-compatibility/2006">
              <mc:Choice xmlns:v="urn:schemas-microsoft-com:vml" Requires="v">
                <p:oleObj spid="_x0000_s29413" name="Clip" r:id="rId15" imgW="4582440" imgH="3316680" progId="MS_ClipArt_Gallery.2">
                  <p:embed/>
                </p:oleObj>
              </mc:Choice>
              <mc:Fallback>
                <p:oleObj name="Clip" r:id="rId15" imgW="4582440" imgH="3316680" progId="MS_ClipArt_Gallery.2">
                  <p:embed/>
                  <p:pic>
                    <p:nvPicPr>
                      <p:cNvPr id="0" name="Object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43" name="Object 71">
            <a:extLst>
              <a:ext uri="{FF2B5EF4-FFF2-40B4-BE49-F238E27FC236}">
                <a16:creationId xmlns:a16="http://schemas.microsoft.com/office/drawing/2014/main" id="{5C05FAA7-DACC-498C-A813-F64E003C7924}"/>
              </a:ext>
            </a:extLst>
          </p:cNvPr>
          <p:cNvGraphicFramePr>
            <a:graphicFrameLocks noChangeAspect="1"/>
          </p:cNvGraphicFramePr>
          <p:nvPr/>
        </p:nvGraphicFramePr>
        <p:xfrm>
          <a:off x="5486400" y="1349375"/>
          <a:ext cx="228600" cy="155575"/>
        </p:xfrm>
        <a:graphic>
          <a:graphicData uri="http://schemas.openxmlformats.org/presentationml/2006/ole">
            <mc:AlternateContent xmlns:mc="http://schemas.openxmlformats.org/markup-compatibility/2006">
              <mc:Choice xmlns:v="urn:schemas-microsoft-com:vml" Requires="v">
                <p:oleObj spid="_x0000_s29414" name="Clip" r:id="rId16" imgW="4582440" imgH="3316680" progId="MS_ClipArt_Gallery.2">
                  <p:embed/>
                </p:oleObj>
              </mc:Choice>
              <mc:Fallback>
                <p:oleObj name="Clip" r:id="rId16" imgW="4582440" imgH="3316680" progId="MS_ClipArt_Gallery.2">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44" name="Object 72">
            <a:extLst>
              <a:ext uri="{FF2B5EF4-FFF2-40B4-BE49-F238E27FC236}">
                <a16:creationId xmlns:a16="http://schemas.microsoft.com/office/drawing/2014/main" id="{8C4F929E-66AD-4084-BAD9-46CA15A0DA4D}"/>
              </a:ext>
            </a:extLst>
          </p:cNvPr>
          <p:cNvGraphicFramePr>
            <a:graphicFrameLocks noChangeAspect="1"/>
          </p:cNvGraphicFramePr>
          <p:nvPr/>
        </p:nvGraphicFramePr>
        <p:xfrm>
          <a:off x="6219825" y="1349375"/>
          <a:ext cx="228600" cy="155575"/>
        </p:xfrm>
        <a:graphic>
          <a:graphicData uri="http://schemas.openxmlformats.org/presentationml/2006/ole">
            <mc:AlternateContent xmlns:mc="http://schemas.openxmlformats.org/markup-compatibility/2006">
              <mc:Choice xmlns:v="urn:schemas-microsoft-com:vml" Requires="v">
                <p:oleObj spid="_x0000_s29415" name="Clip" r:id="rId17" imgW="4582440" imgH="3316680" progId="MS_ClipArt_Gallery.2">
                  <p:embed/>
                </p:oleObj>
              </mc:Choice>
              <mc:Fallback>
                <p:oleObj name="Clip" r:id="rId17" imgW="4582440" imgH="3316680" progId="MS_ClipArt_Gallery.2">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8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45" name="Object 73">
            <a:extLst>
              <a:ext uri="{FF2B5EF4-FFF2-40B4-BE49-F238E27FC236}">
                <a16:creationId xmlns:a16="http://schemas.microsoft.com/office/drawing/2014/main" id="{FF785D55-772A-4110-A237-3D9F16478CEA}"/>
              </a:ext>
            </a:extLst>
          </p:cNvPr>
          <p:cNvGraphicFramePr>
            <a:graphicFrameLocks noChangeAspect="1"/>
          </p:cNvGraphicFramePr>
          <p:nvPr/>
        </p:nvGraphicFramePr>
        <p:xfrm>
          <a:off x="6991350" y="1358900"/>
          <a:ext cx="228600" cy="155575"/>
        </p:xfrm>
        <a:graphic>
          <a:graphicData uri="http://schemas.openxmlformats.org/presentationml/2006/ole">
            <mc:AlternateContent xmlns:mc="http://schemas.openxmlformats.org/markup-compatibility/2006">
              <mc:Choice xmlns:v="urn:schemas-microsoft-com:vml" Requires="v">
                <p:oleObj spid="_x0000_s29416" name="Clip" r:id="rId18" imgW="4582440" imgH="3316680" progId="MS_ClipArt_Gallery.2">
                  <p:embed/>
                </p:oleObj>
              </mc:Choice>
              <mc:Fallback>
                <p:oleObj name="Clip" r:id="rId18" imgW="4582440" imgH="3316680" progId="MS_ClipArt_Gallery.2">
                  <p:embed/>
                  <p:pic>
                    <p:nvPicPr>
                      <p:cNvPr id="0" name="Object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350"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46" name="Object 74">
            <a:extLst>
              <a:ext uri="{FF2B5EF4-FFF2-40B4-BE49-F238E27FC236}">
                <a16:creationId xmlns:a16="http://schemas.microsoft.com/office/drawing/2014/main" id="{801ABF11-13CD-43AF-A06D-F87D0526919D}"/>
              </a:ext>
            </a:extLst>
          </p:cNvPr>
          <p:cNvGraphicFramePr>
            <a:graphicFrameLocks noChangeAspect="1"/>
          </p:cNvGraphicFramePr>
          <p:nvPr/>
        </p:nvGraphicFramePr>
        <p:xfrm>
          <a:off x="7753350" y="1358900"/>
          <a:ext cx="228600" cy="155575"/>
        </p:xfrm>
        <a:graphic>
          <a:graphicData uri="http://schemas.openxmlformats.org/presentationml/2006/ole">
            <mc:AlternateContent xmlns:mc="http://schemas.openxmlformats.org/markup-compatibility/2006">
              <mc:Choice xmlns:v="urn:schemas-microsoft-com:vml" Requires="v">
                <p:oleObj spid="_x0000_s29417" name="Clip" r:id="rId19" imgW="4582440" imgH="3316680" progId="MS_ClipArt_Gallery.2">
                  <p:embed/>
                </p:oleObj>
              </mc:Choice>
              <mc:Fallback>
                <p:oleObj name="Clip" r:id="rId19" imgW="4582440" imgH="3316680" progId="MS_ClipArt_Gallery.2">
                  <p:embed/>
                  <p:pic>
                    <p:nvPicPr>
                      <p:cNvPr id="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3350"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47" name="Object 75">
            <a:extLst>
              <a:ext uri="{FF2B5EF4-FFF2-40B4-BE49-F238E27FC236}">
                <a16:creationId xmlns:a16="http://schemas.microsoft.com/office/drawing/2014/main" id="{DA614093-1F0E-4F7F-A494-9F61B601E0ED}"/>
              </a:ext>
            </a:extLst>
          </p:cNvPr>
          <p:cNvGraphicFramePr>
            <a:graphicFrameLocks noChangeAspect="1"/>
          </p:cNvGraphicFramePr>
          <p:nvPr/>
        </p:nvGraphicFramePr>
        <p:xfrm>
          <a:off x="8534400" y="1349375"/>
          <a:ext cx="228600" cy="155575"/>
        </p:xfrm>
        <a:graphic>
          <a:graphicData uri="http://schemas.openxmlformats.org/presentationml/2006/ole">
            <mc:AlternateContent xmlns:mc="http://schemas.openxmlformats.org/markup-compatibility/2006">
              <mc:Choice xmlns:v="urn:schemas-microsoft-com:vml" Requires="v">
                <p:oleObj spid="_x0000_s29418" name="Clip" r:id="rId20" imgW="4582440" imgH="3316680" progId="MS_ClipArt_Gallery.2">
                  <p:embed/>
                </p:oleObj>
              </mc:Choice>
              <mc:Fallback>
                <p:oleObj name="Clip" r:id="rId20" imgW="4582440" imgH="3316680" progId="MS_ClipArt_Gallery.2">
                  <p:embed/>
                  <p:pic>
                    <p:nvPicPr>
                      <p:cNvPr id="0" name="Object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48" name="Text Box 76">
            <a:extLst>
              <a:ext uri="{FF2B5EF4-FFF2-40B4-BE49-F238E27FC236}">
                <a16:creationId xmlns:a16="http://schemas.microsoft.com/office/drawing/2014/main" id="{4EB698EE-1730-4C60-901B-67E08B791309}"/>
              </a:ext>
            </a:extLst>
          </p:cNvPr>
          <p:cNvSpPr txBox="1">
            <a:spLocks noChangeArrowheads="1"/>
          </p:cNvSpPr>
          <p:nvPr/>
        </p:nvSpPr>
        <p:spPr bwMode="auto">
          <a:xfrm>
            <a:off x="8343900" y="15811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00" b="1"/>
              <a:t>Male Seed Cursed</a:t>
            </a:r>
          </a:p>
        </p:txBody>
      </p:sp>
      <p:sp>
        <p:nvSpPr>
          <p:cNvPr id="28749" name="Text Box 77">
            <a:extLst>
              <a:ext uri="{FF2B5EF4-FFF2-40B4-BE49-F238E27FC236}">
                <a16:creationId xmlns:a16="http://schemas.microsoft.com/office/drawing/2014/main" id="{020F5D86-E84C-4AFE-ADC1-A462E956E8D9}"/>
              </a:ext>
            </a:extLst>
          </p:cNvPr>
          <p:cNvSpPr txBox="1">
            <a:spLocks noChangeArrowheads="1"/>
          </p:cNvSpPr>
          <p:nvPr/>
        </p:nvSpPr>
        <p:spPr bwMode="auto">
          <a:xfrm>
            <a:off x="8258175" y="2038350"/>
            <a:ext cx="781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Jer 22:28,30</a:t>
            </a:r>
          </a:p>
        </p:txBody>
      </p:sp>
      <p:sp>
        <p:nvSpPr>
          <p:cNvPr id="28750" name="Line 78">
            <a:extLst>
              <a:ext uri="{FF2B5EF4-FFF2-40B4-BE49-F238E27FC236}">
                <a16:creationId xmlns:a16="http://schemas.microsoft.com/office/drawing/2014/main" id="{38F0FC65-BEAA-41AD-AE84-A395F79022F8}"/>
              </a:ext>
            </a:extLst>
          </p:cNvPr>
          <p:cNvSpPr>
            <a:spLocks noChangeShapeType="1"/>
          </p:cNvSpPr>
          <p:nvPr/>
        </p:nvSpPr>
        <p:spPr bwMode="auto">
          <a:xfrm flipV="1">
            <a:off x="8734425" y="1143000"/>
            <a:ext cx="22860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51" name="Line 79">
            <a:extLst>
              <a:ext uri="{FF2B5EF4-FFF2-40B4-BE49-F238E27FC236}">
                <a16:creationId xmlns:a16="http://schemas.microsoft.com/office/drawing/2014/main" id="{6533849D-0872-49DF-9455-2714E8A450E5}"/>
              </a:ext>
            </a:extLst>
          </p:cNvPr>
          <p:cNvSpPr>
            <a:spLocks noChangeShapeType="1"/>
          </p:cNvSpPr>
          <p:nvPr/>
        </p:nvSpPr>
        <p:spPr bwMode="auto">
          <a:xfrm>
            <a:off x="1524000" y="1295400"/>
            <a:ext cx="7162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52" name="Line 80">
            <a:extLst>
              <a:ext uri="{FF2B5EF4-FFF2-40B4-BE49-F238E27FC236}">
                <a16:creationId xmlns:a16="http://schemas.microsoft.com/office/drawing/2014/main" id="{2EC84C61-1052-4F5F-A73A-9A20E792DB6E}"/>
              </a:ext>
            </a:extLst>
          </p:cNvPr>
          <p:cNvSpPr>
            <a:spLocks noChangeShapeType="1"/>
          </p:cNvSpPr>
          <p:nvPr/>
        </p:nvSpPr>
        <p:spPr bwMode="auto">
          <a:xfrm>
            <a:off x="2565400" y="2463800"/>
            <a:ext cx="3886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53" name="Line 81">
            <a:extLst>
              <a:ext uri="{FF2B5EF4-FFF2-40B4-BE49-F238E27FC236}">
                <a16:creationId xmlns:a16="http://schemas.microsoft.com/office/drawing/2014/main" id="{7E305E8E-EE7B-4E95-9F7B-85FDAD619A37}"/>
              </a:ext>
            </a:extLst>
          </p:cNvPr>
          <p:cNvSpPr>
            <a:spLocks noChangeShapeType="1"/>
          </p:cNvSpPr>
          <p:nvPr/>
        </p:nvSpPr>
        <p:spPr bwMode="auto">
          <a:xfrm>
            <a:off x="19050" y="5457825"/>
            <a:ext cx="56197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54" name="Text Box 82">
            <a:extLst>
              <a:ext uri="{FF2B5EF4-FFF2-40B4-BE49-F238E27FC236}">
                <a16:creationId xmlns:a16="http://schemas.microsoft.com/office/drawing/2014/main" id="{90D1864E-0D81-4388-84D0-16E91D491426}"/>
              </a:ext>
            </a:extLst>
          </p:cNvPr>
          <p:cNvSpPr txBox="1">
            <a:spLocks noChangeArrowheads="1"/>
          </p:cNvSpPr>
          <p:nvPr/>
        </p:nvSpPr>
        <p:spPr bwMode="auto">
          <a:xfrm>
            <a:off x="1676400" y="1066800"/>
            <a:ext cx="664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Prince of this world, god of this world, prince and power of the air, ruler of darkness, the enemy, Lucifer, the devil, </a:t>
            </a:r>
            <a:r>
              <a:rPr lang="en-US" altLang="en-US" sz="900" b="1">
                <a:solidFill>
                  <a:srgbClr val="FF3300"/>
                </a:solidFill>
              </a:rPr>
              <a:t>Eph 6:11 </a:t>
            </a:r>
            <a:r>
              <a:rPr lang="en-US" altLang="en-US" sz="900"/>
              <a:t>&amp; Gentiles.</a:t>
            </a:r>
          </a:p>
        </p:txBody>
      </p:sp>
      <p:sp>
        <p:nvSpPr>
          <p:cNvPr id="28755" name="Line 83">
            <a:extLst>
              <a:ext uri="{FF2B5EF4-FFF2-40B4-BE49-F238E27FC236}">
                <a16:creationId xmlns:a16="http://schemas.microsoft.com/office/drawing/2014/main" id="{C1011215-4E9E-4C23-B72A-C6492A246A71}"/>
              </a:ext>
            </a:extLst>
          </p:cNvPr>
          <p:cNvSpPr>
            <a:spLocks noChangeShapeType="1"/>
          </p:cNvSpPr>
          <p:nvPr/>
        </p:nvSpPr>
        <p:spPr bwMode="auto">
          <a:xfrm>
            <a:off x="7467600" y="19685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56" name="Text Box 84">
            <a:extLst>
              <a:ext uri="{FF2B5EF4-FFF2-40B4-BE49-F238E27FC236}">
                <a16:creationId xmlns:a16="http://schemas.microsoft.com/office/drawing/2014/main" id="{4E42115A-E1D4-4C41-BA75-1B202E58C479}"/>
              </a:ext>
            </a:extLst>
          </p:cNvPr>
          <p:cNvSpPr txBox="1">
            <a:spLocks noChangeArrowheads="1"/>
          </p:cNvSpPr>
          <p:nvPr/>
        </p:nvSpPr>
        <p:spPr bwMode="auto">
          <a:xfrm>
            <a:off x="7486650" y="1685925"/>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20 - Israel</a:t>
            </a:r>
          </a:p>
        </p:txBody>
      </p:sp>
      <p:sp>
        <p:nvSpPr>
          <p:cNvPr id="28757" name="Text Box 85">
            <a:extLst>
              <a:ext uri="{FF2B5EF4-FFF2-40B4-BE49-F238E27FC236}">
                <a16:creationId xmlns:a16="http://schemas.microsoft.com/office/drawing/2014/main" id="{0672C9CA-E15D-47A7-8D31-D9EF458199AE}"/>
              </a:ext>
            </a:extLst>
          </p:cNvPr>
          <p:cNvSpPr txBox="1">
            <a:spLocks noChangeArrowheads="1"/>
          </p:cNvSpPr>
          <p:nvPr/>
        </p:nvSpPr>
        <p:spPr bwMode="auto">
          <a:xfrm>
            <a:off x="7505700" y="2019300"/>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18 - Judah</a:t>
            </a:r>
          </a:p>
        </p:txBody>
      </p:sp>
      <p:sp>
        <p:nvSpPr>
          <p:cNvPr id="28758" name="Text Box 86">
            <a:extLst>
              <a:ext uri="{FF2B5EF4-FFF2-40B4-BE49-F238E27FC236}">
                <a16:creationId xmlns:a16="http://schemas.microsoft.com/office/drawing/2014/main" id="{D2112564-1701-4712-8542-B904A7450393}"/>
              </a:ext>
            </a:extLst>
          </p:cNvPr>
          <p:cNvSpPr txBox="1">
            <a:spLocks noChangeArrowheads="1"/>
          </p:cNvSpPr>
          <p:nvPr/>
        </p:nvSpPr>
        <p:spPr bwMode="auto">
          <a:xfrm>
            <a:off x="2540000" y="2451100"/>
            <a:ext cx="1181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Kingdoms are    both  gone!</a:t>
            </a:r>
          </a:p>
        </p:txBody>
      </p:sp>
      <p:sp>
        <p:nvSpPr>
          <p:cNvPr id="28759" name="Text Box 87">
            <a:extLst>
              <a:ext uri="{FF2B5EF4-FFF2-40B4-BE49-F238E27FC236}">
                <a16:creationId xmlns:a16="http://schemas.microsoft.com/office/drawing/2014/main" id="{69B74D64-57F1-4124-AAF7-A4E3A91159D4}"/>
              </a:ext>
            </a:extLst>
          </p:cNvPr>
          <p:cNvSpPr txBox="1">
            <a:spLocks noChangeArrowheads="1"/>
          </p:cNvSpPr>
          <p:nvPr/>
        </p:nvSpPr>
        <p:spPr bwMode="auto">
          <a:xfrm>
            <a:off x="3568700" y="24384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t>Kingdom of Antichrist type</a:t>
            </a:r>
          </a:p>
        </p:txBody>
      </p:sp>
      <p:sp>
        <p:nvSpPr>
          <p:cNvPr id="28760" name="Text Box 88">
            <a:extLst>
              <a:ext uri="{FF2B5EF4-FFF2-40B4-BE49-F238E27FC236}">
                <a16:creationId xmlns:a16="http://schemas.microsoft.com/office/drawing/2014/main" id="{7BDCC94C-F3CA-4B56-99E6-235A10E002C2}"/>
              </a:ext>
            </a:extLst>
          </p:cNvPr>
          <p:cNvSpPr txBox="1">
            <a:spLocks noChangeArrowheads="1"/>
          </p:cNvSpPr>
          <p:nvPr/>
        </p:nvSpPr>
        <p:spPr bwMode="auto">
          <a:xfrm>
            <a:off x="4543425" y="245745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Kingdom Prophecy</a:t>
            </a:r>
          </a:p>
        </p:txBody>
      </p:sp>
      <p:sp>
        <p:nvSpPr>
          <p:cNvPr id="28761" name="Text Box 89">
            <a:extLst>
              <a:ext uri="{FF2B5EF4-FFF2-40B4-BE49-F238E27FC236}">
                <a16:creationId xmlns:a16="http://schemas.microsoft.com/office/drawing/2014/main" id="{4A8E7E8B-9D89-41A4-A474-5643C53D6130}"/>
              </a:ext>
            </a:extLst>
          </p:cNvPr>
          <p:cNvSpPr txBox="1">
            <a:spLocks noChangeArrowheads="1"/>
          </p:cNvSpPr>
          <p:nvPr/>
        </p:nvSpPr>
        <p:spPr bwMode="auto">
          <a:xfrm>
            <a:off x="5340350" y="2438400"/>
            <a:ext cx="119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The way prepared for</a:t>
            </a:r>
            <a:r>
              <a:rPr lang="en-US" altLang="en-US" sz="1000" b="1"/>
              <a:t> Both Kingdoms</a:t>
            </a:r>
            <a:endParaRPr lang="en-US" altLang="en-US" sz="800" b="1" i="1"/>
          </a:p>
        </p:txBody>
      </p:sp>
      <p:graphicFrame>
        <p:nvGraphicFramePr>
          <p:cNvPr id="28762" name="Object 90">
            <a:extLst>
              <a:ext uri="{FF2B5EF4-FFF2-40B4-BE49-F238E27FC236}">
                <a16:creationId xmlns:a16="http://schemas.microsoft.com/office/drawing/2014/main" id="{58442152-87C7-45E7-81C6-005B033114E3}"/>
              </a:ext>
            </a:extLst>
          </p:cNvPr>
          <p:cNvGraphicFramePr>
            <a:graphicFrameLocks noChangeAspect="1"/>
          </p:cNvGraphicFramePr>
          <p:nvPr/>
        </p:nvGraphicFramePr>
        <p:xfrm>
          <a:off x="2895600" y="4267200"/>
          <a:ext cx="233363" cy="187325"/>
        </p:xfrm>
        <a:graphic>
          <a:graphicData uri="http://schemas.openxmlformats.org/presentationml/2006/ole">
            <mc:AlternateContent xmlns:mc="http://schemas.openxmlformats.org/markup-compatibility/2006">
              <mc:Choice xmlns:v="urn:schemas-microsoft-com:vml" Requires="v">
                <p:oleObj spid="_x0000_s29419" name="Clip" r:id="rId21" imgW="4582440" imgH="3316680" progId="MS_ClipArt_Gallery.2">
                  <p:embed/>
                </p:oleObj>
              </mc:Choice>
              <mc:Fallback>
                <p:oleObj name="Clip" r:id="rId21" imgW="4582440" imgH="3316680" progId="MS_ClipArt_Gallery.2">
                  <p:embed/>
                  <p:pic>
                    <p:nvPicPr>
                      <p:cNvPr id="0" name="Object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267200"/>
                        <a:ext cx="233363"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63" name="Object 91">
            <a:extLst>
              <a:ext uri="{FF2B5EF4-FFF2-40B4-BE49-F238E27FC236}">
                <a16:creationId xmlns:a16="http://schemas.microsoft.com/office/drawing/2014/main" id="{B9154971-BEE7-440A-B177-25EB19CD4FFA}"/>
              </a:ext>
            </a:extLst>
          </p:cNvPr>
          <p:cNvGraphicFramePr>
            <a:graphicFrameLocks noChangeAspect="1"/>
          </p:cNvGraphicFramePr>
          <p:nvPr/>
        </p:nvGraphicFramePr>
        <p:xfrm>
          <a:off x="2857500" y="4489450"/>
          <a:ext cx="280988" cy="295275"/>
        </p:xfrm>
        <a:graphic>
          <a:graphicData uri="http://schemas.openxmlformats.org/presentationml/2006/ole">
            <mc:AlternateContent xmlns:mc="http://schemas.openxmlformats.org/markup-compatibility/2006">
              <mc:Choice xmlns:v="urn:schemas-microsoft-com:vml" Requires="v">
                <p:oleObj spid="_x0000_s29420" name="Clip" r:id="rId22" imgW="3319560" imgH="3468960" progId="MS_ClipArt_Gallery.2">
                  <p:embed/>
                </p:oleObj>
              </mc:Choice>
              <mc:Fallback>
                <p:oleObj name="Clip" r:id="rId22" imgW="3319560" imgH="3468960" progId="MS_ClipArt_Gallery.2">
                  <p:embed/>
                  <p:pic>
                    <p:nvPicPr>
                      <p:cNvPr id="0" name="Object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4489450"/>
                        <a:ext cx="2809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64" name="Text Box 92">
            <a:extLst>
              <a:ext uri="{FF2B5EF4-FFF2-40B4-BE49-F238E27FC236}">
                <a16:creationId xmlns:a16="http://schemas.microsoft.com/office/drawing/2014/main" id="{9F344802-4041-42DC-B6AD-176680D3F610}"/>
              </a:ext>
            </a:extLst>
          </p:cNvPr>
          <p:cNvSpPr txBox="1">
            <a:spLocks noChangeArrowheads="1"/>
          </p:cNvSpPr>
          <p:nvPr/>
        </p:nvSpPr>
        <p:spPr bwMode="auto">
          <a:xfrm>
            <a:off x="3914775" y="4724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chemeClr val="bg1"/>
                </a:solidFill>
              </a:rPr>
              <a:t>Son of Man</a:t>
            </a:r>
          </a:p>
        </p:txBody>
      </p:sp>
      <p:sp>
        <p:nvSpPr>
          <p:cNvPr id="28765" name="Text Box 93">
            <a:extLst>
              <a:ext uri="{FF2B5EF4-FFF2-40B4-BE49-F238E27FC236}">
                <a16:creationId xmlns:a16="http://schemas.microsoft.com/office/drawing/2014/main" id="{5CD5096A-581B-4A8F-97F1-FC1E614A3868}"/>
              </a:ext>
            </a:extLst>
          </p:cNvPr>
          <p:cNvSpPr txBox="1">
            <a:spLocks noChangeArrowheads="1"/>
          </p:cNvSpPr>
          <p:nvPr/>
        </p:nvSpPr>
        <p:spPr bwMode="auto">
          <a:xfrm>
            <a:off x="3638550" y="49149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chemeClr val="bg1"/>
                </a:solidFill>
              </a:rPr>
              <a:t>Son of God</a:t>
            </a:r>
          </a:p>
        </p:txBody>
      </p:sp>
      <p:sp>
        <p:nvSpPr>
          <p:cNvPr id="28766" name="Line 94">
            <a:extLst>
              <a:ext uri="{FF2B5EF4-FFF2-40B4-BE49-F238E27FC236}">
                <a16:creationId xmlns:a16="http://schemas.microsoft.com/office/drawing/2014/main" id="{86197A9A-31D8-4C8D-9843-FE70F7ECBF1C}"/>
              </a:ext>
            </a:extLst>
          </p:cNvPr>
          <p:cNvSpPr>
            <a:spLocks noChangeShapeType="1"/>
          </p:cNvSpPr>
          <p:nvPr/>
        </p:nvSpPr>
        <p:spPr bwMode="auto">
          <a:xfrm flipH="1" flipV="1">
            <a:off x="3194050" y="4413250"/>
            <a:ext cx="812800" cy="5016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67" name="Line 95">
            <a:extLst>
              <a:ext uri="{FF2B5EF4-FFF2-40B4-BE49-F238E27FC236}">
                <a16:creationId xmlns:a16="http://schemas.microsoft.com/office/drawing/2014/main" id="{BCFC9581-C362-4788-9DF8-EAC713C5D444}"/>
              </a:ext>
            </a:extLst>
          </p:cNvPr>
          <p:cNvSpPr>
            <a:spLocks noChangeShapeType="1"/>
          </p:cNvSpPr>
          <p:nvPr/>
        </p:nvSpPr>
        <p:spPr bwMode="auto">
          <a:xfrm flipH="1" flipV="1">
            <a:off x="3194050" y="4705350"/>
            <a:ext cx="80645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8768" name="Object 96">
            <a:extLst>
              <a:ext uri="{FF2B5EF4-FFF2-40B4-BE49-F238E27FC236}">
                <a16:creationId xmlns:a16="http://schemas.microsoft.com/office/drawing/2014/main" id="{3FA9F10E-E933-4810-81FD-C891FCD14B39}"/>
              </a:ext>
            </a:extLst>
          </p:cNvPr>
          <p:cNvGraphicFramePr>
            <a:graphicFrameLocks noChangeAspect="1"/>
          </p:cNvGraphicFramePr>
          <p:nvPr/>
        </p:nvGraphicFramePr>
        <p:xfrm>
          <a:off x="5524500" y="4565650"/>
          <a:ext cx="292100" cy="306388"/>
        </p:xfrm>
        <a:graphic>
          <a:graphicData uri="http://schemas.openxmlformats.org/presentationml/2006/ole">
            <mc:AlternateContent xmlns:mc="http://schemas.openxmlformats.org/markup-compatibility/2006">
              <mc:Choice xmlns:v="urn:schemas-microsoft-com:vml" Requires="v">
                <p:oleObj spid="_x0000_s29421" name="Clip" r:id="rId23" imgW="3319560" imgH="3468960" progId="MS_ClipArt_Gallery.2">
                  <p:embed/>
                </p:oleObj>
              </mc:Choice>
              <mc:Fallback>
                <p:oleObj name="Clip" r:id="rId23" imgW="3319560" imgH="3468960" progId="MS_ClipArt_Gallery.2">
                  <p:embed/>
                  <p:pic>
                    <p:nvPicPr>
                      <p:cNvPr id="0" name="Object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4565650"/>
                        <a:ext cx="2921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69" name="Line 97">
            <a:extLst>
              <a:ext uri="{FF2B5EF4-FFF2-40B4-BE49-F238E27FC236}">
                <a16:creationId xmlns:a16="http://schemas.microsoft.com/office/drawing/2014/main" id="{FCF5A539-A4F5-4DEA-B8EA-8F8D2EAE5D85}"/>
              </a:ext>
            </a:extLst>
          </p:cNvPr>
          <p:cNvSpPr>
            <a:spLocks noChangeShapeType="1"/>
          </p:cNvSpPr>
          <p:nvPr/>
        </p:nvSpPr>
        <p:spPr bwMode="auto">
          <a:xfrm flipV="1">
            <a:off x="5105400" y="4419600"/>
            <a:ext cx="609600" cy="685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70" name="Text Box 98">
            <a:extLst>
              <a:ext uri="{FF2B5EF4-FFF2-40B4-BE49-F238E27FC236}">
                <a16:creationId xmlns:a16="http://schemas.microsoft.com/office/drawing/2014/main" id="{95B8C58E-581F-4162-9DAD-7B8FD51E2DEB}"/>
              </a:ext>
            </a:extLst>
          </p:cNvPr>
          <p:cNvSpPr txBox="1">
            <a:spLocks noChangeArrowheads="1"/>
          </p:cNvSpPr>
          <p:nvPr/>
        </p:nvSpPr>
        <p:spPr bwMode="auto">
          <a:xfrm>
            <a:off x="2200275" y="3810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Palatino Linotype" panose="02040502050505030304" pitchFamily="18" charset="0"/>
              </a:rPr>
              <a:t>To Jews First</a:t>
            </a:r>
          </a:p>
        </p:txBody>
      </p:sp>
      <p:sp>
        <p:nvSpPr>
          <p:cNvPr id="28771" name="Text Box 99">
            <a:extLst>
              <a:ext uri="{FF2B5EF4-FFF2-40B4-BE49-F238E27FC236}">
                <a16:creationId xmlns:a16="http://schemas.microsoft.com/office/drawing/2014/main" id="{37D59D7C-D91E-42ED-8FDB-539C0AAC3D86}"/>
              </a:ext>
            </a:extLst>
          </p:cNvPr>
          <p:cNvSpPr txBox="1">
            <a:spLocks noChangeArrowheads="1"/>
          </p:cNvSpPr>
          <p:nvPr/>
        </p:nvSpPr>
        <p:spPr bwMode="auto">
          <a:xfrm>
            <a:off x="5495925" y="3914775"/>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Palatino Linotype" panose="02040502050505030304" pitchFamily="18" charset="0"/>
              </a:rPr>
              <a:t>Gentiles</a:t>
            </a:r>
          </a:p>
        </p:txBody>
      </p:sp>
      <p:graphicFrame>
        <p:nvGraphicFramePr>
          <p:cNvPr id="28772" name="Object 100">
            <a:extLst>
              <a:ext uri="{FF2B5EF4-FFF2-40B4-BE49-F238E27FC236}">
                <a16:creationId xmlns:a16="http://schemas.microsoft.com/office/drawing/2014/main" id="{AD49B4FC-151C-4A9C-B307-E8752C8E9E39}"/>
              </a:ext>
            </a:extLst>
          </p:cNvPr>
          <p:cNvGraphicFramePr>
            <a:graphicFrameLocks noChangeAspect="1"/>
          </p:cNvGraphicFramePr>
          <p:nvPr/>
        </p:nvGraphicFramePr>
        <p:xfrm>
          <a:off x="914400" y="5486400"/>
          <a:ext cx="228600" cy="155575"/>
        </p:xfrm>
        <a:graphic>
          <a:graphicData uri="http://schemas.openxmlformats.org/presentationml/2006/ole">
            <mc:AlternateContent xmlns:mc="http://schemas.openxmlformats.org/markup-compatibility/2006">
              <mc:Choice xmlns:v="urn:schemas-microsoft-com:vml" Requires="v">
                <p:oleObj spid="_x0000_s29422" name="Clip" r:id="rId24" imgW="4582440" imgH="3316680" progId="MS_ClipArt_Gallery.2">
                  <p:embed/>
                </p:oleObj>
              </mc:Choice>
              <mc:Fallback>
                <p:oleObj name="Clip" r:id="rId24" imgW="4582440" imgH="3316680" progId="MS_ClipArt_Gallery.2">
                  <p:embed/>
                  <p:pic>
                    <p:nvPicPr>
                      <p:cNvPr id="0" name="Object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4864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3" name="Object 101">
            <a:extLst>
              <a:ext uri="{FF2B5EF4-FFF2-40B4-BE49-F238E27FC236}">
                <a16:creationId xmlns:a16="http://schemas.microsoft.com/office/drawing/2014/main" id="{F9A8FF47-015A-4511-A39F-EA4169C9EFCB}"/>
              </a:ext>
            </a:extLst>
          </p:cNvPr>
          <p:cNvGraphicFramePr>
            <a:graphicFrameLocks noChangeAspect="1"/>
          </p:cNvGraphicFramePr>
          <p:nvPr/>
        </p:nvGraphicFramePr>
        <p:xfrm>
          <a:off x="1828800" y="5486400"/>
          <a:ext cx="228600" cy="155575"/>
        </p:xfrm>
        <a:graphic>
          <a:graphicData uri="http://schemas.openxmlformats.org/presentationml/2006/ole">
            <mc:AlternateContent xmlns:mc="http://schemas.openxmlformats.org/markup-compatibility/2006">
              <mc:Choice xmlns:v="urn:schemas-microsoft-com:vml" Requires="v">
                <p:oleObj spid="_x0000_s29423" name="Clip" r:id="rId25" imgW="4582440" imgH="3316680" progId="MS_ClipArt_Gallery.2">
                  <p:embed/>
                </p:oleObj>
              </mc:Choice>
              <mc:Fallback>
                <p:oleObj name="Clip" r:id="rId25" imgW="4582440" imgH="3316680" progId="MS_ClipArt_Gallery.2">
                  <p:embed/>
                  <p:pic>
                    <p:nvPicPr>
                      <p:cNvPr id="0" name="Object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4864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4" name="Object 102">
            <a:extLst>
              <a:ext uri="{FF2B5EF4-FFF2-40B4-BE49-F238E27FC236}">
                <a16:creationId xmlns:a16="http://schemas.microsoft.com/office/drawing/2014/main" id="{8FADF1DA-39B3-4DCF-8F63-D43B19B2FCD3}"/>
              </a:ext>
            </a:extLst>
          </p:cNvPr>
          <p:cNvGraphicFramePr>
            <a:graphicFrameLocks noChangeAspect="1"/>
          </p:cNvGraphicFramePr>
          <p:nvPr/>
        </p:nvGraphicFramePr>
        <p:xfrm>
          <a:off x="904875" y="5181600"/>
          <a:ext cx="238125" cy="249238"/>
        </p:xfrm>
        <a:graphic>
          <a:graphicData uri="http://schemas.openxmlformats.org/presentationml/2006/ole">
            <mc:AlternateContent xmlns:mc="http://schemas.openxmlformats.org/markup-compatibility/2006">
              <mc:Choice xmlns:v="urn:schemas-microsoft-com:vml" Requires="v">
                <p:oleObj spid="_x0000_s29424" name="Clip" r:id="rId26" imgW="3319560" imgH="3468960" progId="MS_ClipArt_Gallery.2">
                  <p:embed/>
                </p:oleObj>
              </mc:Choice>
              <mc:Fallback>
                <p:oleObj name="Clip" r:id="rId26" imgW="3319560" imgH="3468960" progId="MS_ClipArt_Gallery.2">
                  <p:embed/>
                  <p:pic>
                    <p:nvPicPr>
                      <p:cNvPr id="0" name="Object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75" y="51816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5" name="Object 103">
            <a:extLst>
              <a:ext uri="{FF2B5EF4-FFF2-40B4-BE49-F238E27FC236}">
                <a16:creationId xmlns:a16="http://schemas.microsoft.com/office/drawing/2014/main" id="{8E414B82-311A-4D39-A9E0-223ED02DB1AD}"/>
              </a:ext>
            </a:extLst>
          </p:cNvPr>
          <p:cNvGraphicFramePr>
            <a:graphicFrameLocks noChangeAspect="1"/>
          </p:cNvGraphicFramePr>
          <p:nvPr/>
        </p:nvGraphicFramePr>
        <p:xfrm>
          <a:off x="1819275" y="5181600"/>
          <a:ext cx="238125" cy="249238"/>
        </p:xfrm>
        <a:graphic>
          <a:graphicData uri="http://schemas.openxmlformats.org/presentationml/2006/ole">
            <mc:AlternateContent xmlns:mc="http://schemas.openxmlformats.org/markup-compatibility/2006">
              <mc:Choice xmlns:v="urn:schemas-microsoft-com:vml" Requires="v">
                <p:oleObj spid="_x0000_s29425" name="Clip" r:id="rId27" imgW="3319560" imgH="3468960" progId="MS_ClipArt_Gallery.2">
                  <p:embed/>
                </p:oleObj>
              </mc:Choice>
              <mc:Fallback>
                <p:oleObj name="Clip" r:id="rId27" imgW="3319560" imgH="3468960" progId="MS_ClipArt_Gallery.2">
                  <p:embed/>
                  <p:pic>
                    <p:nvPicPr>
                      <p:cNvPr id="0" name="Object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275" y="51816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76" name="Text Box 104">
            <a:extLst>
              <a:ext uri="{FF2B5EF4-FFF2-40B4-BE49-F238E27FC236}">
                <a16:creationId xmlns:a16="http://schemas.microsoft.com/office/drawing/2014/main" id="{A02741D3-8C3F-47A9-AFF5-E6A744361965}"/>
              </a:ext>
            </a:extLst>
          </p:cNvPr>
          <p:cNvSpPr txBox="1">
            <a:spLocks noChangeArrowheads="1"/>
          </p:cNvSpPr>
          <p:nvPr/>
        </p:nvSpPr>
        <p:spPr bwMode="auto">
          <a:xfrm>
            <a:off x="400050" y="4470400"/>
            <a:ext cx="1685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Crucifixion of Christ</a:t>
            </a:r>
          </a:p>
        </p:txBody>
      </p:sp>
      <p:sp>
        <p:nvSpPr>
          <p:cNvPr id="28777" name="Text Box 105">
            <a:extLst>
              <a:ext uri="{FF2B5EF4-FFF2-40B4-BE49-F238E27FC236}">
                <a16:creationId xmlns:a16="http://schemas.microsoft.com/office/drawing/2014/main" id="{F167620B-F267-48F8-9865-944526A0881D}"/>
              </a:ext>
            </a:extLst>
          </p:cNvPr>
          <p:cNvSpPr txBox="1">
            <a:spLocks noChangeArrowheads="1"/>
          </p:cNvSpPr>
          <p:nvPr/>
        </p:nvSpPr>
        <p:spPr bwMode="auto">
          <a:xfrm>
            <a:off x="31750" y="4610100"/>
            <a:ext cx="752475"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NT Begins </a:t>
            </a:r>
            <a:r>
              <a:rPr lang="en-US" altLang="en-US" sz="800" b="1">
                <a:solidFill>
                  <a:srgbClr val="FF3300"/>
                </a:solidFill>
              </a:rPr>
              <a:t>Heb 9:14-17 Mat 27:50 Mark 15:37 Luke 23:46 John 19:30</a:t>
            </a:r>
          </a:p>
        </p:txBody>
      </p:sp>
      <p:sp>
        <p:nvSpPr>
          <p:cNvPr id="28778" name="Text Box 106">
            <a:extLst>
              <a:ext uri="{FF2B5EF4-FFF2-40B4-BE49-F238E27FC236}">
                <a16:creationId xmlns:a16="http://schemas.microsoft.com/office/drawing/2014/main" id="{053296F5-268C-4697-92CF-2E79CCC796F6}"/>
              </a:ext>
            </a:extLst>
          </p:cNvPr>
          <p:cNvSpPr txBox="1">
            <a:spLocks noChangeArrowheads="1"/>
          </p:cNvSpPr>
          <p:nvPr/>
        </p:nvSpPr>
        <p:spPr bwMode="auto">
          <a:xfrm>
            <a:off x="457200" y="6521450"/>
            <a:ext cx="10668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Offered</a:t>
            </a:r>
            <a:r>
              <a:rPr lang="en-US" altLang="en-US" sz="800" b="1"/>
              <a:t>  </a:t>
            </a:r>
            <a:r>
              <a:rPr lang="en-US" altLang="en-US" sz="800" b="1">
                <a:solidFill>
                  <a:srgbClr val="FF3300"/>
                </a:solidFill>
              </a:rPr>
              <a:t>Acts 1:6; 3:19,20</a:t>
            </a:r>
            <a:endParaRPr lang="en-US" altLang="en-US" sz="800" b="1"/>
          </a:p>
        </p:txBody>
      </p:sp>
      <p:sp>
        <p:nvSpPr>
          <p:cNvPr id="28779" name="Text Box 107">
            <a:extLst>
              <a:ext uri="{FF2B5EF4-FFF2-40B4-BE49-F238E27FC236}">
                <a16:creationId xmlns:a16="http://schemas.microsoft.com/office/drawing/2014/main" id="{F10F8840-B347-40D8-A0BC-AAE2704436DB}"/>
              </a:ext>
            </a:extLst>
          </p:cNvPr>
          <p:cNvSpPr txBox="1">
            <a:spLocks noChangeArrowheads="1"/>
          </p:cNvSpPr>
          <p:nvPr/>
        </p:nvSpPr>
        <p:spPr bwMode="auto">
          <a:xfrm>
            <a:off x="1524000" y="65214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Israel rejects         Offer</a:t>
            </a:r>
          </a:p>
        </p:txBody>
      </p:sp>
      <p:sp>
        <p:nvSpPr>
          <p:cNvPr id="28780" name="Line 108">
            <a:extLst>
              <a:ext uri="{FF2B5EF4-FFF2-40B4-BE49-F238E27FC236}">
                <a16:creationId xmlns:a16="http://schemas.microsoft.com/office/drawing/2014/main" id="{3AB4B720-C865-48D4-A76E-24E23B355819}"/>
              </a:ext>
            </a:extLst>
          </p:cNvPr>
          <p:cNvSpPr>
            <a:spLocks noChangeShapeType="1"/>
          </p:cNvSpPr>
          <p:nvPr/>
        </p:nvSpPr>
        <p:spPr bwMode="auto">
          <a:xfrm flipV="1">
            <a:off x="2057400" y="5181600"/>
            <a:ext cx="228600" cy="406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81" name="Text Box 109">
            <a:extLst>
              <a:ext uri="{FF2B5EF4-FFF2-40B4-BE49-F238E27FC236}">
                <a16:creationId xmlns:a16="http://schemas.microsoft.com/office/drawing/2014/main" id="{3E5D445C-B80D-4BCE-89B8-E14EC87F437C}"/>
              </a:ext>
            </a:extLst>
          </p:cNvPr>
          <p:cNvSpPr txBox="1">
            <a:spLocks noChangeArrowheads="1"/>
          </p:cNvSpPr>
          <p:nvPr/>
        </p:nvSpPr>
        <p:spPr bwMode="auto">
          <a:xfrm>
            <a:off x="3225800" y="65151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Apostle to Gentiles preaching ‘his’ gospel</a:t>
            </a:r>
          </a:p>
        </p:txBody>
      </p:sp>
      <p:graphicFrame>
        <p:nvGraphicFramePr>
          <p:cNvPr id="28782" name="Object 110">
            <a:extLst>
              <a:ext uri="{FF2B5EF4-FFF2-40B4-BE49-F238E27FC236}">
                <a16:creationId xmlns:a16="http://schemas.microsoft.com/office/drawing/2014/main" id="{929F4F2F-8E20-4E1B-9B57-F723182EBC83}"/>
              </a:ext>
            </a:extLst>
          </p:cNvPr>
          <p:cNvGraphicFramePr>
            <a:graphicFrameLocks noChangeAspect="1"/>
          </p:cNvGraphicFramePr>
          <p:nvPr/>
        </p:nvGraphicFramePr>
        <p:xfrm>
          <a:off x="5715000" y="5257800"/>
          <a:ext cx="238125" cy="249238"/>
        </p:xfrm>
        <a:graphic>
          <a:graphicData uri="http://schemas.openxmlformats.org/presentationml/2006/ole">
            <mc:AlternateContent xmlns:mc="http://schemas.openxmlformats.org/markup-compatibility/2006">
              <mc:Choice xmlns:v="urn:schemas-microsoft-com:vml" Requires="v">
                <p:oleObj spid="_x0000_s29426" name="Clip" r:id="rId28" imgW="3319560" imgH="3468960" progId="MS_ClipArt_Gallery.2">
                  <p:embed/>
                </p:oleObj>
              </mc:Choice>
              <mc:Fallback>
                <p:oleObj name="Clip" r:id="rId28" imgW="3319560" imgH="3468960" progId="MS_ClipArt_Gallery.2">
                  <p:embed/>
                  <p:pic>
                    <p:nvPicPr>
                      <p:cNvPr id="0" name="Object 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2578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83" name="Object 111">
            <a:extLst>
              <a:ext uri="{FF2B5EF4-FFF2-40B4-BE49-F238E27FC236}">
                <a16:creationId xmlns:a16="http://schemas.microsoft.com/office/drawing/2014/main" id="{64AE0397-975C-49EC-80DF-24101C7A2C86}"/>
              </a:ext>
            </a:extLst>
          </p:cNvPr>
          <p:cNvGraphicFramePr>
            <a:graphicFrameLocks noChangeAspect="1"/>
          </p:cNvGraphicFramePr>
          <p:nvPr/>
        </p:nvGraphicFramePr>
        <p:xfrm>
          <a:off x="5715000" y="5534025"/>
          <a:ext cx="228600" cy="155575"/>
        </p:xfrm>
        <a:graphic>
          <a:graphicData uri="http://schemas.openxmlformats.org/presentationml/2006/ole">
            <mc:AlternateContent xmlns:mc="http://schemas.openxmlformats.org/markup-compatibility/2006">
              <mc:Choice xmlns:v="urn:schemas-microsoft-com:vml" Requires="v">
                <p:oleObj spid="_x0000_s29427" name="Clip" r:id="rId29" imgW="4582440" imgH="3316680" progId="MS_ClipArt_Gallery.2">
                  <p:embed/>
                </p:oleObj>
              </mc:Choice>
              <mc:Fallback>
                <p:oleObj name="Clip" r:id="rId29" imgW="4582440" imgH="3316680" progId="MS_ClipArt_Gallery.2">
                  <p:embed/>
                  <p:pic>
                    <p:nvPicPr>
                      <p:cNvPr id="0" name="Object 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53402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84" name="Text Box 112">
            <a:extLst>
              <a:ext uri="{FF2B5EF4-FFF2-40B4-BE49-F238E27FC236}">
                <a16:creationId xmlns:a16="http://schemas.microsoft.com/office/drawing/2014/main" id="{7275ECB0-CDE3-4B31-BD1B-2DA86F4771FE}"/>
              </a:ext>
            </a:extLst>
          </p:cNvPr>
          <p:cNvSpPr txBox="1">
            <a:spLocks noChangeArrowheads="1"/>
          </p:cNvSpPr>
          <p:nvPr/>
        </p:nvSpPr>
        <p:spPr bwMode="auto">
          <a:xfrm>
            <a:off x="4305300" y="65151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Matt 3:7; Jer 30:7 25:10; 33:11; Dan 9</a:t>
            </a:r>
          </a:p>
        </p:txBody>
      </p:sp>
      <p:sp>
        <p:nvSpPr>
          <p:cNvPr id="28785" name="Text Box 113">
            <a:extLst>
              <a:ext uri="{FF2B5EF4-FFF2-40B4-BE49-F238E27FC236}">
                <a16:creationId xmlns:a16="http://schemas.microsoft.com/office/drawing/2014/main" id="{3A285FCC-AADD-45E3-B164-AE186E15FDF9}"/>
              </a:ext>
            </a:extLst>
          </p:cNvPr>
          <p:cNvSpPr txBox="1">
            <a:spLocks noChangeArrowheads="1"/>
          </p:cNvSpPr>
          <p:nvPr/>
        </p:nvSpPr>
        <p:spPr bwMode="auto">
          <a:xfrm>
            <a:off x="5372100" y="6105525"/>
            <a:ext cx="939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Millennium                </a:t>
            </a:r>
            <a:r>
              <a:rPr lang="en-US" altLang="en-US" sz="800" b="1">
                <a:solidFill>
                  <a:srgbClr val="FF3300"/>
                </a:solidFill>
              </a:rPr>
              <a:t>Mt 5-7; 25:34 Dan 2:44</a:t>
            </a:r>
          </a:p>
        </p:txBody>
      </p:sp>
      <p:sp>
        <p:nvSpPr>
          <p:cNvPr id="28786" name="Text Box 114">
            <a:extLst>
              <a:ext uri="{FF2B5EF4-FFF2-40B4-BE49-F238E27FC236}">
                <a16:creationId xmlns:a16="http://schemas.microsoft.com/office/drawing/2014/main" id="{B37C88C8-6E11-497C-B954-64677DAB407C}"/>
              </a:ext>
            </a:extLst>
          </p:cNvPr>
          <p:cNvSpPr txBox="1">
            <a:spLocks noChangeArrowheads="1"/>
          </p:cNvSpPr>
          <p:nvPr/>
        </p:nvSpPr>
        <p:spPr bwMode="auto">
          <a:xfrm>
            <a:off x="7632700" y="5200650"/>
            <a:ext cx="14573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t>New Jerusalem - </a:t>
            </a:r>
            <a:r>
              <a:rPr lang="en-US" altLang="en-US" sz="900"/>
              <a:t>Bride</a:t>
            </a:r>
          </a:p>
        </p:txBody>
      </p:sp>
      <p:sp>
        <p:nvSpPr>
          <p:cNvPr id="28787" name="Text Box 115">
            <a:extLst>
              <a:ext uri="{FF2B5EF4-FFF2-40B4-BE49-F238E27FC236}">
                <a16:creationId xmlns:a16="http://schemas.microsoft.com/office/drawing/2014/main" id="{4C82D813-DE86-47E7-AA72-A23E4A0BD64A}"/>
              </a:ext>
            </a:extLst>
          </p:cNvPr>
          <p:cNvSpPr txBox="1">
            <a:spLocks noChangeArrowheads="1"/>
          </p:cNvSpPr>
          <p:nvPr/>
        </p:nvSpPr>
        <p:spPr bwMode="auto">
          <a:xfrm>
            <a:off x="7518400" y="5346700"/>
            <a:ext cx="152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New Heaven - </a:t>
            </a:r>
            <a:r>
              <a:rPr lang="en-US" altLang="en-US" sz="900"/>
              <a:t>Gentiles</a:t>
            </a:r>
          </a:p>
        </p:txBody>
      </p:sp>
      <p:sp>
        <p:nvSpPr>
          <p:cNvPr id="28788" name="Text Box 116">
            <a:extLst>
              <a:ext uri="{FF2B5EF4-FFF2-40B4-BE49-F238E27FC236}">
                <a16:creationId xmlns:a16="http://schemas.microsoft.com/office/drawing/2014/main" id="{8F9A8287-E2FB-42D7-8A45-51B3B3F03D24}"/>
              </a:ext>
            </a:extLst>
          </p:cNvPr>
          <p:cNvSpPr txBox="1">
            <a:spLocks noChangeArrowheads="1"/>
          </p:cNvSpPr>
          <p:nvPr/>
        </p:nvSpPr>
        <p:spPr bwMode="auto">
          <a:xfrm>
            <a:off x="7664450" y="5489575"/>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New Earth - </a:t>
            </a:r>
            <a:r>
              <a:rPr lang="en-US" altLang="en-US" sz="900"/>
              <a:t>Jews</a:t>
            </a:r>
          </a:p>
        </p:txBody>
      </p:sp>
      <p:sp>
        <p:nvSpPr>
          <p:cNvPr id="28789" name="Line 117">
            <a:extLst>
              <a:ext uri="{FF2B5EF4-FFF2-40B4-BE49-F238E27FC236}">
                <a16:creationId xmlns:a16="http://schemas.microsoft.com/office/drawing/2014/main" id="{1B1433DA-28A8-437E-A6FC-D026AE83D236}"/>
              </a:ext>
            </a:extLst>
          </p:cNvPr>
          <p:cNvSpPr>
            <a:spLocks noChangeShapeType="1"/>
          </p:cNvSpPr>
          <p:nvPr/>
        </p:nvSpPr>
        <p:spPr bwMode="auto">
          <a:xfrm flipV="1">
            <a:off x="3886200" y="5334000"/>
            <a:ext cx="304800" cy="457200"/>
          </a:xfrm>
          <a:prstGeom prst="line">
            <a:avLst/>
          </a:prstGeom>
          <a:noFill/>
          <a:ln w="57150">
            <a:solidFill>
              <a:srgbClr val="FF3300"/>
            </a:solidFill>
            <a:prstDash val="sysDot"/>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90" name="Text Box 118">
            <a:extLst>
              <a:ext uri="{FF2B5EF4-FFF2-40B4-BE49-F238E27FC236}">
                <a16:creationId xmlns:a16="http://schemas.microsoft.com/office/drawing/2014/main" id="{680AB8F0-ABC2-4D5D-9812-EF641CF261EB}"/>
              </a:ext>
            </a:extLst>
          </p:cNvPr>
          <p:cNvSpPr txBox="1">
            <a:spLocks noChangeArrowheads="1"/>
          </p:cNvSpPr>
          <p:nvPr/>
        </p:nvSpPr>
        <p:spPr bwMode="auto">
          <a:xfrm>
            <a:off x="3835400" y="5476875"/>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chemeClr val="accent2"/>
                </a:solidFill>
              </a:rPr>
              <a:t>Rapture</a:t>
            </a:r>
          </a:p>
        </p:txBody>
      </p:sp>
      <p:sp>
        <p:nvSpPr>
          <p:cNvPr id="28791" name="Text Box 119">
            <a:extLst>
              <a:ext uri="{FF2B5EF4-FFF2-40B4-BE49-F238E27FC236}">
                <a16:creationId xmlns:a16="http://schemas.microsoft.com/office/drawing/2014/main" id="{025A11BB-156F-4557-A4E2-D47C888F39CD}"/>
              </a:ext>
            </a:extLst>
          </p:cNvPr>
          <p:cNvSpPr txBox="1">
            <a:spLocks noChangeArrowheads="1"/>
          </p:cNvSpPr>
          <p:nvPr/>
        </p:nvSpPr>
        <p:spPr bwMode="auto">
          <a:xfrm>
            <a:off x="3319463" y="3686175"/>
            <a:ext cx="24669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t>Signs, etc. passed on to Jesus Christ – </a:t>
            </a:r>
            <a:r>
              <a:rPr lang="en-US" altLang="en-US" sz="800" b="1">
                <a:solidFill>
                  <a:srgbClr val="FF3300"/>
                </a:solidFill>
              </a:rPr>
              <a:t>Deut 18:15-18</a:t>
            </a:r>
          </a:p>
        </p:txBody>
      </p:sp>
      <p:sp>
        <p:nvSpPr>
          <p:cNvPr id="28792" name="Text Box 120">
            <a:extLst>
              <a:ext uri="{FF2B5EF4-FFF2-40B4-BE49-F238E27FC236}">
                <a16:creationId xmlns:a16="http://schemas.microsoft.com/office/drawing/2014/main" id="{2FCDB24A-7653-4593-9E1D-8F5229DB048D}"/>
              </a:ext>
            </a:extLst>
          </p:cNvPr>
          <p:cNvSpPr txBox="1">
            <a:spLocks noChangeArrowheads="1"/>
          </p:cNvSpPr>
          <p:nvPr/>
        </p:nvSpPr>
        <p:spPr bwMode="auto">
          <a:xfrm>
            <a:off x="1676400" y="4114800"/>
            <a:ext cx="12192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Not to Gentiles </a:t>
            </a:r>
            <a:r>
              <a:rPr lang="en-US" altLang="en-US" sz="900" b="1">
                <a:solidFill>
                  <a:srgbClr val="FF3300"/>
                </a:solidFill>
              </a:rPr>
              <a:t>Matthew 6:31,32 10:5,18; 12:18-21 15:24; 24:13,14</a:t>
            </a:r>
          </a:p>
        </p:txBody>
      </p:sp>
      <p:sp>
        <p:nvSpPr>
          <p:cNvPr id="28793" name="Text Box 121">
            <a:extLst>
              <a:ext uri="{FF2B5EF4-FFF2-40B4-BE49-F238E27FC236}">
                <a16:creationId xmlns:a16="http://schemas.microsoft.com/office/drawing/2014/main" id="{3119A3A9-B9A3-421C-A46D-3BD2DE4746F3}"/>
              </a:ext>
            </a:extLst>
          </p:cNvPr>
          <p:cNvSpPr txBox="1">
            <a:spLocks noChangeArrowheads="1"/>
          </p:cNvSpPr>
          <p:nvPr/>
        </p:nvSpPr>
        <p:spPr bwMode="auto">
          <a:xfrm>
            <a:off x="2667000" y="405765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rgbClr val="FF3300"/>
                </a:solidFill>
              </a:rPr>
              <a:t>Romans 1:16; 3:2</a:t>
            </a:r>
          </a:p>
        </p:txBody>
      </p:sp>
      <p:sp>
        <p:nvSpPr>
          <p:cNvPr id="28794" name="Text Box 122">
            <a:extLst>
              <a:ext uri="{FF2B5EF4-FFF2-40B4-BE49-F238E27FC236}">
                <a16:creationId xmlns:a16="http://schemas.microsoft.com/office/drawing/2014/main" id="{E470CE51-4D51-4336-A551-115E58359D49}"/>
              </a:ext>
            </a:extLst>
          </p:cNvPr>
          <p:cNvSpPr txBox="1">
            <a:spLocks noChangeArrowheads="1"/>
          </p:cNvSpPr>
          <p:nvPr/>
        </p:nvSpPr>
        <p:spPr bwMode="auto">
          <a:xfrm>
            <a:off x="3695700" y="4638675"/>
            <a:ext cx="1752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God Manifest in flesh – I Tim 3:16</a:t>
            </a:r>
          </a:p>
        </p:txBody>
      </p:sp>
      <p:sp>
        <p:nvSpPr>
          <p:cNvPr id="28795" name="Text Box 123">
            <a:extLst>
              <a:ext uri="{FF2B5EF4-FFF2-40B4-BE49-F238E27FC236}">
                <a16:creationId xmlns:a16="http://schemas.microsoft.com/office/drawing/2014/main" id="{6033355A-1F71-4739-9DE7-B4444E7BBD73}"/>
              </a:ext>
            </a:extLst>
          </p:cNvPr>
          <p:cNvSpPr txBox="1">
            <a:spLocks noChangeArrowheads="1"/>
          </p:cNvSpPr>
          <p:nvPr/>
        </p:nvSpPr>
        <p:spPr bwMode="auto">
          <a:xfrm>
            <a:off x="-76200" y="5461000"/>
            <a:ext cx="8636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a:t>
            </a:r>
            <a:r>
              <a:rPr lang="en-US" altLang="en-US" sz="800" b="1" i="1"/>
              <a:t>Great Commission</a:t>
            </a:r>
            <a:r>
              <a:rPr lang="en-US" altLang="en-US" sz="800" b="1"/>
              <a:t>” </a:t>
            </a:r>
            <a:r>
              <a:rPr lang="en-US" altLang="en-US" sz="800"/>
              <a:t>with signs, etc. passed on by Apostles.    </a:t>
            </a:r>
            <a:r>
              <a:rPr lang="en-US" altLang="en-US" sz="700" b="1">
                <a:solidFill>
                  <a:srgbClr val="FF3300"/>
                </a:solidFill>
              </a:rPr>
              <a:t>Matthew 28 Mark 16;            II Cor 12:12</a:t>
            </a:r>
          </a:p>
        </p:txBody>
      </p:sp>
      <p:sp>
        <p:nvSpPr>
          <p:cNvPr id="28796" name="Text Box 124">
            <a:extLst>
              <a:ext uri="{FF2B5EF4-FFF2-40B4-BE49-F238E27FC236}">
                <a16:creationId xmlns:a16="http://schemas.microsoft.com/office/drawing/2014/main" id="{30B72448-D1ED-4388-9716-FAFC5941F5BD}"/>
              </a:ext>
            </a:extLst>
          </p:cNvPr>
          <p:cNvSpPr txBox="1">
            <a:spLocks noChangeArrowheads="1"/>
          </p:cNvSpPr>
          <p:nvPr/>
        </p:nvSpPr>
        <p:spPr bwMode="auto">
          <a:xfrm>
            <a:off x="2114550" y="5448300"/>
            <a:ext cx="984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God done with Jews for now.</a:t>
            </a:r>
            <a:r>
              <a:rPr lang="en-US" altLang="en-US" sz="800"/>
              <a:t>  </a:t>
            </a:r>
            <a:r>
              <a:rPr lang="en-US" altLang="en-US" sz="800" b="1">
                <a:solidFill>
                  <a:srgbClr val="FF3300"/>
                </a:solidFill>
              </a:rPr>
              <a:t>Acts 7; 13:44-48 18:6; 28:28</a:t>
            </a:r>
          </a:p>
        </p:txBody>
      </p:sp>
      <p:sp>
        <p:nvSpPr>
          <p:cNvPr id="28797" name="Text Box 125">
            <a:extLst>
              <a:ext uri="{FF2B5EF4-FFF2-40B4-BE49-F238E27FC236}">
                <a16:creationId xmlns:a16="http://schemas.microsoft.com/office/drawing/2014/main" id="{5AEC7D8B-CF87-443A-A741-361DA8AD3AD7}"/>
              </a:ext>
            </a:extLst>
          </p:cNvPr>
          <p:cNvSpPr txBox="1">
            <a:spLocks noChangeArrowheads="1"/>
          </p:cNvSpPr>
          <p:nvPr/>
        </p:nvSpPr>
        <p:spPr bwMode="auto">
          <a:xfrm>
            <a:off x="2330450" y="5981700"/>
            <a:ext cx="914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Peter soon understands</a:t>
            </a:r>
            <a:r>
              <a:rPr lang="en-US" altLang="en-US" sz="800"/>
              <a:t> </a:t>
            </a:r>
            <a:r>
              <a:rPr lang="en-US" altLang="en-US" sz="800" b="1">
                <a:solidFill>
                  <a:srgbClr val="FF3300"/>
                </a:solidFill>
              </a:rPr>
              <a:t>Acts 10           Gal 2:7,11-16</a:t>
            </a:r>
          </a:p>
        </p:txBody>
      </p:sp>
      <p:sp>
        <p:nvSpPr>
          <p:cNvPr id="28798" name="Text Box 126">
            <a:extLst>
              <a:ext uri="{FF2B5EF4-FFF2-40B4-BE49-F238E27FC236}">
                <a16:creationId xmlns:a16="http://schemas.microsoft.com/office/drawing/2014/main" id="{4D29DB14-FE2B-4CD6-955B-971DBF789148}"/>
              </a:ext>
            </a:extLst>
          </p:cNvPr>
          <p:cNvSpPr txBox="1">
            <a:spLocks noChangeArrowheads="1"/>
          </p:cNvSpPr>
          <p:nvPr/>
        </p:nvSpPr>
        <p:spPr bwMode="auto">
          <a:xfrm>
            <a:off x="3124200" y="57404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Acts 9:15,16 20:24 </a:t>
            </a:r>
          </a:p>
        </p:txBody>
      </p:sp>
      <p:sp>
        <p:nvSpPr>
          <p:cNvPr id="28799" name="Text Box 127">
            <a:extLst>
              <a:ext uri="{FF2B5EF4-FFF2-40B4-BE49-F238E27FC236}">
                <a16:creationId xmlns:a16="http://schemas.microsoft.com/office/drawing/2014/main" id="{160C4CFA-882F-49B2-ACA0-A5A71DFEF41A}"/>
              </a:ext>
            </a:extLst>
          </p:cNvPr>
          <p:cNvSpPr txBox="1">
            <a:spLocks noChangeArrowheads="1"/>
          </p:cNvSpPr>
          <p:nvPr/>
        </p:nvSpPr>
        <p:spPr bwMode="auto">
          <a:xfrm>
            <a:off x="3133725" y="6162675"/>
            <a:ext cx="857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Romans 11:13 Gal 1:11,12</a:t>
            </a:r>
          </a:p>
        </p:txBody>
      </p:sp>
      <p:sp>
        <p:nvSpPr>
          <p:cNvPr id="28800" name="Text Box 128">
            <a:extLst>
              <a:ext uri="{FF2B5EF4-FFF2-40B4-BE49-F238E27FC236}">
                <a16:creationId xmlns:a16="http://schemas.microsoft.com/office/drawing/2014/main" id="{34D9995B-4961-4B85-80BC-0C23808C324A}"/>
              </a:ext>
            </a:extLst>
          </p:cNvPr>
          <p:cNvSpPr txBox="1">
            <a:spLocks noChangeArrowheads="1"/>
          </p:cNvSpPr>
          <p:nvPr/>
        </p:nvSpPr>
        <p:spPr bwMode="auto">
          <a:xfrm>
            <a:off x="3889375" y="5629275"/>
            <a:ext cx="6191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00" b="1"/>
              <a:t>Fullness of Gentiles </a:t>
            </a:r>
            <a:r>
              <a:rPr lang="en-US" altLang="en-US" sz="700" b="1">
                <a:solidFill>
                  <a:srgbClr val="FF3300"/>
                </a:solidFill>
              </a:rPr>
              <a:t>Lk 21:24 Acts 11:26</a:t>
            </a:r>
          </a:p>
        </p:txBody>
      </p:sp>
      <p:sp>
        <p:nvSpPr>
          <p:cNvPr id="28801" name="Text Box 129">
            <a:extLst>
              <a:ext uri="{FF2B5EF4-FFF2-40B4-BE49-F238E27FC236}">
                <a16:creationId xmlns:a16="http://schemas.microsoft.com/office/drawing/2014/main" id="{D3BC863A-C7B9-4A55-87CB-C15320DC202D}"/>
              </a:ext>
            </a:extLst>
          </p:cNvPr>
          <p:cNvSpPr txBox="1">
            <a:spLocks noChangeArrowheads="1"/>
          </p:cNvSpPr>
          <p:nvPr/>
        </p:nvSpPr>
        <p:spPr bwMode="auto">
          <a:xfrm>
            <a:off x="4476750" y="5762625"/>
            <a:ext cx="800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Rev 14:6,12 13:13-18</a:t>
            </a:r>
          </a:p>
        </p:txBody>
      </p:sp>
      <p:sp>
        <p:nvSpPr>
          <p:cNvPr id="28802" name="Text Box 130">
            <a:extLst>
              <a:ext uri="{FF2B5EF4-FFF2-40B4-BE49-F238E27FC236}">
                <a16:creationId xmlns:a16="http://schemas.microsoft.com/office/drawing/2014/main" id="{7EA549C9-71D1-4E92-AE47-9D42F18EF6AC}"/>
              </a:ext>
            </a:extLst>
          </p:cNvPr>
          <p:cNvSpPr txBox="1">
            <a:spLocks noChangeArrowheads="1"/>
          </p:cNvSpPr>
          <p:nvPr/>
        </p:nvSpPr>
        <p:spPr bwMode="auto">
          <a:xfrm>
            <a:off x="4486275" y="6162675"/>
            <a:ext cx="774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Tribulation Mat 24:13</a:t>
            </a:r>
          </a:p>
        </p:txBody>
      </p:sp>
      <p:sp>
        <p:nvSpPr>
          <p:cNvPr id="28803" name="Text Box 131">
            <a:extLst>
              <a:ext uri="{FF2B5EF4-FFF2-40B4-BE49-F238E27FC236}">
                <a16:creationId xmlns:a16="http://schemas.microsoft.com/office/drawing/2014/main" id="{7A542445-B474-4324-8A88-66E8E0470A09}"/>
              </a:ext>
            </a:extLst>
          </p:cNvPr>
          <p:cNvSpPr txBox="1">
            <a:spLocks noChangeArrowheads="1"/>
          </p:cNvSpPr>
          <p:nvPr/>
        </p:nvSpPr>
        <p:spPr bwMode="auto">
          <a:xfrm>
            <a:off x="6553200" y="6562725"/>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II Peter </a:t>
            </a:r>
            <a:r>
              <a:rPr lang="en-US" altLang="en-US" sz="900" b="1">
                <a:solidFill>
                  <a:srgbClr val="FF3300"/>
                </a:solidFill>
              </a:rPr>
              <a:t>3:12,13</a:t>
            </a:r>
          </a:p>
        </p:txBody>
      </p:sp>
      <p:sp>
        <p:nvSpPr>
          <p:cNvPr id="28804" name="Text Box 132">
            <a:extLst>
              <a:ext uri="{FF2B5EF4-FFF2-40B4-BE49-F238E27FC236}">
                <a16:creationId xmlns:a16="http://schemas.microsoft.com/office/drawing/2014/main" id="{EFF1EF6C-E417-4275-BAD2-5F7DA0C1E808}"/>
              </a:ext>
            </a:extLst>
          </p:cNvPr>
          <p:cNvSpPr txBox="1">
            <a:spLocks noChangeArrowheads="1"/>
          </p:cNvSpPr>
          <p:nvPr/>
        </p:nvSpPr>
        <p:spPr bwMode="auto">
          <a:xfrm>
            <a:off x="7937500" y="6102350"/>
            <a:ext cx="787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rgbClr val="FF3300"/>
                </a:solidFill>
              </a:rPr>
              <a:t>Rev 21:1-6 Isaiah 66</a:t>
            </a:r>
          </a:p>
        </p:txBody>
      </p:sp>
      <p:sp>
        <p:nvSpPr>
          <p:cNvPr id="28805" name="Text Box 133">
            <a:extLst>
              <a:ext uri="{FF2B5EF4-FFF2-40B4-BE49-F238E27FC236}">
                <a16:creationId xmlns:a16="http://schemas.microsoft.com/office/drawing/2014/main" id="{0A827683-005C-4188-AD88-A2A556E73AB2}"/>
              </a:ext>
            </a:extLst>
          </p:cNvPr>
          <p:cNvSpPr txBox="1">
            <a:spLocks noChangeArrowheads="1"/>
          </p:cNvSpPr>
          <p:nvPr/>
        </p:nvSpPr>
        <p:spPr bwMode="auto">
          <a:xfrm>
            <a:off x="5562600" y="4181475"/>
            <a:ext cx="13239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a:t>“</a:t>
            </a:r>
            <a:r>
              <a:rPr lang="en-US" altLang="en-US" sz="900" b="1" i="1"/>
              <a:t>Greater Commission</a:t>
            </a:r>
            <a:r>
              <a:rPr lang="en-US" altLang="en-US" sz="900"/>
              <a:t>”  </a:t>
            </a:r>
            <a:r>
              <a:rPr lang="en-US" altLang="en-US" sz="900" b="1">
                <a:solidFill>
                  <a:srgbClr val="FF3300"/>
                </a:solidFill>
              </a:rPr>
              <a:t>Ephesians 4:11-16     </a:t>
            </a:r>
            <a:r>
              <a:rPr lang="en-US" altLang="en-US" sz="900"/>
              <a:t> </a:t>
            </a:r>
            <a:r>
              <a:rPr lang="en-US" altLang="en-US" sz="900" b="1"/>
              <a:t>The Risen Life</a:t>
            </a:r>
            <a:r>
              <a:rPr lang="en-US" altLang="en-US" sz="900"/>
              <a:t>           </a:t>
            </a:r>
            <a:r>
              <a:rPr lang="en-US" altLang="en-US" sz="900" b="1">
                <a:solidFill>
                  <a:srgbClr val="FF3300"/>
                </a:solidFill>
              </a:rPr>
              <a:t>Col 2:12; 3:1</a:t>
            </a:r>
          </a:p>
        </p:txBody>
      </p:sp>
      <p:graphicFrame>
        <p:nvGraphicFramePr>
          <p:cNvPr id="28806" name="Object 134">
            <a:extLst>
              <a:ext uri="{FF2B5EF4-FFF2-40B4-BE49-F238E27FC236}">
                <a16:creationId xmlns:a16="http://schemas.microsoft.com/office/drawing/2014/main" id="{16D0EE35-AFE8-4100-9EEB-FFE916C6AA77}"/>
              </a:ext>
            </a:extLst>
          </p:cNvPr>
          <p:cNvGraphicFramePr>
            <a:graphicFrameLocks noChangeAspect="1"/>
          </p:cNvGraphicFramePr>
          <p:nvPr/>
        </p:nvGraphicFramePr>
        <p:xfrm>
          <a:off x="2705100" y="5187950"/>
          <a:ext cx="238125" cy="249238"/>
        </p:xfrm>
        <a:graphic>
          <a:graphicData uri="http://schemas.openxmlformats.org/presentationml/2006/ole">
            <mc:AlternateContent xmlns:mc="http://schemas.openxmlformats.org/markup-compatibility/2006">
              <mc:Choice xmlns:v="urn:schemas-microsoft-com:vml" Requires="v">
                <p:oleObj spid="_x0000_s29428" name="Clip" r:id="rId30" imgW="3319560" imgH="3468960" progId="MS_ClipArt_Gallery.2">
                  <p:embed/>
                </p:oleObj>
              </mc:Choice>
              <mc:Fallback>
                <p:oleObj name="Clip" r:id="rId30" imgW="3319560" imgH="3468960" progId="MS_ClipArt_Gallery.2">
                  <p:embed/>
                  <p:pic>
                    <p:nvPicPr>
                      <p:cNvPr id="0" name="Object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100" y="518795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807" name="Text Box 135">
            <a:extLst>
              <a:ext uri="{FF2B5EF4-FFF2-40B4-BE49-F238E27FC236}">
                <a16:creationId xmlns:a16="http://schemas.microsoft.com/office/drawing/2014/main" id="{5E7D3834-5926-4CD1-8374-7E0D4A2F1198}"/>
              </a:ext>
            </a:extLst>
          </p:cNvPr>
          <p:cNvSpPr txBox="1">
            <a:spLocks noChangeArrowheads="1"/>
          </p:cNvSpPr>
          <p:nvPr/>
        </p:nvSpPr>
        <p:spPr bwMode="auto">
          <a:xfrm>
            <a:off x="6629400" y="2514600"/>
            <a:ext cx="2400300" cy="1135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solidFill>
                  <a:srgbClr val="0000CC"/>
                </a:solidFill>
                <a:latin typeface="Palatino Linotype" panose="02040502050505030304" pitchFamily="18" charset="0"/>
              </a:rPr>
              <a:t>Kingdom of God</a:t>
            </a:r>
          </a:p>
          <a:p>
            <a:pPr>
              <a:lnSpc>
                <a:spcPct val="90000"/>
              </a:lnSpc>
              <a:spcBef>
                <a:spcPct val="50000"/>
              </a:spcBef>
            </a:pPr>
            <a:r>
              <a:rPr lang="en-US" altLang="en-US" sz="900"/>
              <a:t>1. God’s righteousness</a:t>
            </a:r>
            <a:r>
              <a:rPr lang="en-US" altLang="en-US" sz="1000"/>
              <a:t> </a:t>
            </a:r>
            <a:r>
              <a:rPr lang="en-US" altLang="en-US" sz="1000" b="1">
                <a:solidFill>
                  <a:srgbClr val="FF3300"/>
                </a:solidFill>
              </a:rPr>
              <a:t> </a:t>
            </a:r>
            <a:r>
              <a:rPr lang="en-US" altLang="en-US" sz="800" b="1">
                <a:solidFill>
                  <a:srgbClr val="FF3300"/>
                </a:solidFill>
              </a:rPr>
              <a:t>Rom 4; 10:3; II Cor 5:21</a:t>
            </a:r>
            <a:r>
              <a:rPr lang="en-US" altLang="en-US" sz="1000" b="1">
                <a:solidFill>
                  <a:srgbClr val="FF3300"/>
                </a:solidFill>
              </a:rPr>
              <a:t>          </a:t>
            </a:r>
          </a:p>
          <a:p>
            <a:pPr>
              <a:lnSpc>
                <a:spcPct val="90000"/>
              </a:lnSpc>
              <a:spcBef>
                <a:spcPct val="50000"/>
              </a:spcBef>
            </a:pPr>
            <a:r>
              <a:rPr lang="en-US" altLang="en-US" sz="900"/>
              <a:t>2.  Saving trust &amp; faith </a:t>
            </a:r>
            <a:r>
              <a:rPr lang="en-US" altLang="en-US" sz="1000"/>
              <a:t> </a:t>
            </a:r>
            <a:r>
              <a:rPr lang="en-US" altLang="en-US" sz="800" b="1">
                <a:solidFill>
                  <a:srgbClr val="FF3300"/>
                </a:solidFill>
              </a:rPr>
              <a:t>Romans 4; Eph 1:12-14               </a:t>
            </a:r>
            <a:r>
              <a:rPr lang="en-US" altLang="en-US" sz="1000" b="1">
                <a:solidFill>
                  <a:srgbClr val="FF3300"/>
                </a:solidFill>
              </a:rPr>
              <a:t>                  </a:t>
            </a:r>
          </a:p>
          <a:p>
            <a:pPr>
              <a:lnSpc>
                <a:spcPct val="90000"/>
              </a:lnSpc>
              <a:spcBef>
                <a:spcPct val="50000"/>
              </a:spcBef>
            </a:pPr>
            <a:r>
              <a:rPr lang="en-US" altLang="en-US" sz="900"/>
              <a:t>3.  God’s power / work</a:t>
            </a:r>
            <a:r>
              <a:rPr lang="en-US" altLang="en-US" sz="1000"/>
              <a:t>  </a:t>
            </a:r>
            <a:r>
              <a:rPr lang="en-US" altLang="en-US" sz="800" b="1">
                <a:solidFill>
                  <a:srgbClr val="FF3300"/>
                </a:solidFill>
              </a:rPr>
              <a:t>Phil 4:13; Gal 2:20,21</a:t>
            </a:r>
            <a:endParaRPr lang="en-US" altLang="en-US" sz="1000" b="1">
              <a:solidFill>
                <a:srgbClr val="FF3300"/>
              </a:solidFill>
            </a:endParaRPr>
          </a:p>
          <a:p>
            <a:pPr>
              <a:lnSpc>
                <a:spcPct val="90000"/>
              </a:lnSpc>
              <a:spcBef>
                <a:spcPct val="50000"/>
              </a:spcBef>
            </a:pPr>
            <a:r>
              <a:rPr lang="en-US" altLang="en-US" sz="900"/>
              <a:t>4.  Imputed righteousness </a:t>
            </a:r>
            <a:r>
              <a:rPr lang="en-US" altLang="en-US" sz="1000"/>
              <a:t> </a:t>
            </a:r>
            <a:r>
              <a:rPr lang="en-US" altLang="en-US" sz="800" b="1">
                <a:solidFill>
                  <a:srgbClr val="FF3300"/>
                </a:solidFill>
              </a:rPr>
              <a:t>Rom 4:8; Phil 3:9,22</a:t>
            </a:r>
          </a:p>
        </p:txBody>
      </p:sp>
      <p:sp>
        <p:nvSpPr>
          <p:cNvPr id="28808" name="Text Box 136">
            <a:extLst>
              <a:ext uri="{FF2B5EF4-FFF2-40B4-BE49-F238E27FC236}">
                <a16:creationId xmlns:a16="http://schemas.microsoft.com/office/drawing/2014/main" id="{D101AAA4-873C-4DB5-A6B6-2AA22CC1A7CB}"/>
              </a:ext>
            </a:extLst>
          </p:cNvPr>
          <p:cNvSpPr txBox="1">
            <a:spLocks noChangeArrowheads="1"/>
          </p:cNvSpPr>
          <p:nvPr/>
        </p:nvSpPr>
        <p:spPr bwMode="auto">
          <a:xfrm>
            <a:off x="63500" y="2505075"/>
            <a:ext cx="2438400" cy="110966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solidFill>
                  <a:srgbClr val="0000CC"/>
                </a:solidFill>
                <a:latin typeface="Palatino Linotype" panose="02040502050505030304" pitchFamily="18" charset="0"/>
              </a:rPr>
              <a:t>Kingdom of Heaven</a:t>
            </a:r>
          </a:p>
          <a:p>
            <a:pPr algn="ctr">
              <a:lnSpc>
                <a:spcPct val="90000"/>
              </a:lnSpc>
              <a:spcBef>
                <a:spcPct val="50000"/>
              </a:spcBef>
            </a:pPr>
            <a:r>
              <a:rPr lang="en-US" altLang="en-US" sz="900"/>
              <a:t>1.  Repentance</a:t>
            </a:r>
            <a:r>
              <a:rPr lang="en-US" altLang="en-US" sz="1000"/>
              <a:t>  </a:t>
            </a:r>
            <a:r>
              <a:rPr lang="en-US" altLang="en-US" sz="800" b="1">
                <a:solidFill>
                  <a:srgbClr val="FF3300"/>
                </a:solidFill>
              </a:rPr>
              <a:t>Mat 3:8; Acts 2:38; John 3:7</a:t>
            </a:r>
          </a:p>
          <a:p>
            <a:pPr algn="ctr">
              <a:lnSpc>
                <a:spcPct val="90000"/>
              </a:lnSpc>
              <a:spcBef>
                <a:spcPct val="50000"/>
              </a:spcBef>
            </a:pPr>
            <a:r>
              <a:rPr lang="en-US" altLang="en-US" sz="900"/>
              <a:t>2.  Saving water baptism </a:t>
            </a:r>
            <a:r>
              <a:rPr lang="en-US" altLang="en-US" sz="900">
                <a:solidFill>
                  <a:srgbClr val="0000CC"/>
                </a:solidFill>
              </a:rPr>
              <a:t> </a:t>
            </a:r>
            <a:r>
              <a:rPr lang="en-US" altLang="en-US" sz="800" b="1">
                <a:solidFill>
                  <a:srgbClr val="FF3300"/>
                </a:solidFill>
              </a:rPr>
              <a:t>Mat 3:11</a:t>
            </a:r>
            <a:r>
              <a:rPr lang="en-US" altLang="en-US" sz="800">
                <a:solidFill>
                  <a:srgbClr val="FF3300"/>
                </a:solidFill>
              </a:rPr>
              <a:t>;</a:t>
            </a:r>
            <a:r>
              <a:rPr lang="en-US" altLang="en-US" sz="800"/>
              <a:t> </a:t>
            </a:r>
            <a:r>
              <a:rPr lang="en-US" altLang="en-US" sz="800" b="1">
                <a:solidFill>
                  <a:srgbClr val="FF3300"/>
                </a:solidFill>
              </a:rPr>
              <a:t>Acts 2:38</a:t>
            </a:r>
          </a:p>
          <a:p>
            <a:pPr algn="ctr">
              <a:lnSpc>
                <a:spcPct val="90000"/>
              </a:lnSpc>
              <a:spcBef>
                <a:spcPct val="50000"/>
              </a:spcBef>
            </a:pPr>
            <a:r>
              <a:rPr lang="en-US" altLang="en-US" sz="900"/>
              <a:t>3.  Confession of sin</a:t>
            </a:r>
            <a:r>
              <a:rPr lang="en-US" altLang="en-US" sz="1000"/>
              <a:t>  </a:t>
            </a:r>
            <a:r>
              <a:rPr lang="en-US" altLang="en-US" sz="800" b="1">
                <a:solidFill>
                  <a:srgbClr val="FF3300"/>
                </a:solidFill>
              </a:rPr>
              <a:t>Mat 3:6; I John 1:9</a:t>
            </a:r>
          </a:p>
          <a:p>
            <a:pPr algn="ctr">
              <a:lnSpc>
                <a:spcPct val="90000"/>
              </a:lnSpc>
              <a:spcBef>
                <a:spcPct val="50000"/>
              </a:spcBef>
            </a:pPr>
            <a:r>
              <a:rPr lang="en-US" altLang="en-US" sz="900"/>
              <a:t>4.  Personal righteousness</a:t>
            </a:r>
            <a:r>
              <a:rPr lang="en-US" altLang="en-US" sz="1000"/>
              <a:t>  </a:t>
            </a:r>
            <a:r>
              <a:rPr lang="en-US" altLang="en-US" sz="800" b="1">
                <a:solidFill>
                  <a:srgbClr val="FF3300"/>
                </a:solidFill>
              </a:rPr>
              <a:t>Mat 5:20; Hab 2:4</a:t>
            </a:r>
          </a:p>
        </p:txBody>
      </p:sp>
      <p:sp>
        <p:nvSpPr>
          <p:cNvPr id="28809" name="Text Box 137">
            <a:extLst>
              <a:ext uri="{FF2B5EF4-FFF2-40B4-BE49-F238E27FC236}">
                <a16:creationId xmlns:a16="http://schemas.microsoft.com/office/drawing/2014/main" id="{A596B786-6583-4C6A-8435-5A6BF8FBAE7F}"/>
              </a:ext>
            </a:extLst>
          </p:cNvPr>
          <p:cNvSpPr txBox="1">
            <a:spLocks noChangeArrowheads="1"/>
          </p:cNvSpPr>
          <p:nvPr/>
        </p:nvSpPr>
        <p:spPr bwMode="auto">
          <a:xfrm>
            <a:off x="66675" y="3616325"/>
            <a:ext cx="1689100" cy="7969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u="sng">
                <a:latin typeface="Palatino Linotype" panose="02040502050505030304" pitchFamily="18" charset="0"/>
              </a:rPr>
              <a:t>You Must Do!</a:t>
            </a:r>
            <a:r>
              <a:rPr lang="en-US" altLang="en-US" sz="1000" b="1"/>
              <a:t>            </a:t>
            </a:r>
            <a:r>
              <a:rPr lang="en-US" altLang="en-US" sz="900"/>
              <a:t>Sermon on the Mount, etc.  …</a:t>
            </a:r>
            <a:r>
              <a:rPr lang="en-US" altLang="en-US" sz="900" b="1" i="1"/>
              <a:t>he that DOETH</a:t>
            </a:r>
            <a:r>
              <a:rPr lang="en-US" altLang="en-US" sz="900"/>
              <a:t>           </a:t>
            </a:r>
            <a:r>
              <a:rPr lang="en-US" altLang="en-US" sz="900" b="1">
                <a:solidFill>
                  <a:srgbClr val="FF3300"/>
                </a:solidFill>
              </a:rPr>
              <a:t>Matthew 5-7:21</a:t>
            </a:r>
            <a:r>
              <a:rPr lang="en-US" altLang="en-US" sz="900"/>
              <a:t>, etc. </a:t>
            </a:r>
            <a:r>
              <a:rPr lang="en-US" altLang="en-US" sz="900">
                <a:solidFill>
                  <a:srgbClr val="FF3300"/>
                </a:solidFill>
              </a:rPr>
              <a:t> </a:t>
            </a:r>
            <a:r>
              <a:rPr lang="en-US" altLang="en-US" sz="900" b="1">
                <a:solidFill>
                  <a:srgbClr val="FF3300"/>
                </a:solidFill>
              </a:rPr>
              <a:t>              </a:t>
            </a:r>
            <a:r>
              <a:rPr lang="en-US" altLang="en-US" sz="900"/>
              <a:t>“Do” is to obey - for works!</a:t>
            </a:r>
          </a:p>
        </p:txBody>
      </p:sp>
      <p:sp>
        <p:nvSpPr>
          <p:cNvPr id="28810" name="Text Box 138">
            <a:extLst>
              <a:ext uri="{FF2B5EF4-FFF2-40B4-BE49-F238E27FC236}">
                <a16:creationId xmlns:a16="http://schemas.microsoft.com/office/drawing/2014/main" id="{93234749-F185-4668-9482-3C30F063778C}"/>
              </a:ext>
            </a:extLst>
          </p:cNvPr>
          <p:cNvSpPr txBox="1">
            <a:spLocks noChangeArrowheads="1"/>
          </p:cNvSpPr>
          <p:nvPr/>
        </p:nvSpPr>
        <p:spPr bwMode="auto">
          <a:xfrm>
            <a:off x="6794500" y="3651250"/>
            <a:ext cx="2238375" cy="14827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5000"/>
              </a:lnSpc>
              <a:spcBef>
                <a:spcPct val="50000"/>
              </a:spcBef>
            </a:pPr>
            <a:r>
              <a:rPr lang="en-US" altLang="en-US" sz="1000" b="1" u="sng">
                <a:latin typeface="Palatino Linotype" panose="02040502050505030304" pitchFamily="18" charset="0"/>
              </a:rPr>
              <a:t>He Already Did &amp; Still Does it!</a:t>
            </a:r>
            <a:r>
              <a:rPr lang="en-US" altLang="en-US" sz="1000" b="1">
                <a:latin typeface="Palatino Linotype" panose="02040502050505030304" pitchFamily="18" charset="0"/>
              </a:rPr>
              <a:t> </a:t>
            </a:r>
            <a:r>
              <a:rPr lang="en-US" altLang="en-US" sz="1000" b="1"/>
              <a:t>                                    </a:t>
            </a:r>
            <a:r>
              <a:rPr lang="en-US" altLang="en-US" sz="900"/>
              <a:t>Not of our works …   </a:t>
            </a:r>
            <a:r>
              <a:rPr lang="en-US" altLang="en-US" sz="800" b="1">
                <a:solidFill>
                  <a:srgbClr val="FF3300"/>
                </a:solidFill>
              </a:rPr>
              <a:t>Ephesians 2:8,9</a:t>
            </a:r>
            <a:r>
              <a:rPr lang="en-US" altLang="en-US" sz="900"/>
              <a:t>                  We are </a:t>
            </a:r>
            <a:r>
              <a:rPr lang="en-US" altLang="en-US" sz="900" b="1"/>
              <a:t>HIS</a:t>
            </a:r>
            <a:r>
              <a:rPr lang="en-US" altLang="en-US" sz="900"/>
              <a:t> workmanship   </a:t>
            </a:r>
            <a:r>
              <a:rPr lang="en-US" altLang="en-US" sz="800" b="1">
                <a:solidFill>
                  <a:srgbClr val="FF3300"/>
                </a:solidFill>
              </a:rPr>
              <a:t>Eph 2:10</a:t>
            </a:r>
            <a:r>
              <a:rPr lang="en-US" altLang="en-US" sz="800"/>
              <a:t>         </a:t>
            </a:r>
            <a:r>
              <a:rPr lang="en-US" altLang="en-US" sz="900"/>
              <a:t>  We are complete </a:t>
            </a:r>
            <a:r>
              <a:rPr lang="en-US" altLang="en-US" sz="900" b="1"/>
              <a:t>IN</a:t>
            </a:r>
            <a:r>
              <a:rPr lang="en-US" altLang="en-US" sz="900"/>
              <a:t> him      </a:t>
            </a:r>
            <a:r>
              <a:rPr lang="en-US" altLang="en-US" sz="800" b="1">
                <a:solidFill>
                  <a:srgbClr val="FF3300"/>
                </a:solidFill>
              </a:rPr>
              <a:t>Col 2:10</a:t>
            </a:r>
            <a:r>
              <a:rPr lang="en-US" altLang="en-US" sz="900"/>
              <a:t>       Live by faith </a:t>
            </a:r>
            <a:r>
              <a:rPr lang="en-US" altLang="en-US" sz="900" b="1"/>
              <a:t>OF</a:t>
            </a:r>
            <a:r>
              <a:rPr lang="en-US" altLang="en-US" sz="900"/>
              <a:t> …    </a:t>
            </a:r>
            <a:r>
              <a:rPr lang="en-US" altLang="en-US" sz="800" b="1">
                <a:solidFill>
                  <a:srgbClr val="FF3300"/>
                </a:solidFill>
              </a:rPr>
              <a:t>Galatians 2:20      </a:t>
            </a:r>
            <a:r>
              <a:rPr lang="en-US" altLang="en-US" sz="900"/>
              <a:t>Christ, not ourselves, is our life</a:t>
            </a:r>
            <a:r>
              <a:rPr lang="en-US" altLang="en-US" sz="800" b="1">
                <a:solidFill>
                  <a:srgbClr val="FF3300"/>
                </a:solidFill>
              </a:rPr>
              <a:t>   Col 3:3,4</a:t>
            </a:r>
            <a:r>
              <a:rPr lang="en-US" altLang="en-US" sz="900" b="1">
                <a:solidFill>
                  <a:srgbClr val="FF3300"/>
                </a:solidFill>
              </a:rPr>
              <a:t> </a:t>
            </a:r>
            <a:r>
              <a:rPr lang="en-US" altLang="en-US" sz="900"/>
              <a:t>             </a:t>
            </a:r>
          </a:p>
          <a:p>
            <a:pPr algn="just">
              <a:lnSpc>
                <a:spcPct val="95000"/>
              </a:lnSpc>
              <a:spcBef>
                <a:spcPct val="50000"/>
              </a:spcBef>
            </a:pPr>
            <a:r>
              <a:rPr lang="en-US" altLang="en-US" sz="900" i="1"/>
              <a:t>To </a:t>
            </a:r>
            <a:r>
              <a:rPr lang="en-US" altLang="en-US" sz="900" b="1" i="1"/>
              <a:t>“Do” </a:t>
            </a:r>
            <a:r>
              <a:rPr lang="en-US" altLang="en-US" sz="900" i="1"/>
              <a:t>is to show your love to Him and to follow Paul for the peace of God from the God of Peace</a:t>
            </a:r>
            <a:r>
              <a:rPr lang="en-US" altLang="en-US" sz="900" b="1" i="1"/>
              <a:t> </a:t>
            </a:r>
            <a:r>
              <a:rPr lang="en-US" altLang="en-US" sz="800" b="1"/>
              <a:t> </a:t>
            </a:r>
            <a:r>
              <a:rPr lang="en-US" altLang="en-US" sz="800" b="1">
                <a:solidFill>
                  <a:srgbClr val="FF3300"/>
                </a:solidFill>
              </a:rPr>
              <a:t>Philippians 4:7-9 </a:t>
            </a:r>
            <a:r>
              <a:rPr lang="en-US" altLang="en-US" sz="900" i="1"/>
              <a:t>and to sup with Christ!</a:t>
            </a:r>
            <a:r>
              <a:rPr lang="en-US" altLang="en-US" sz="900"/>
              <a:t> </a:t>
            </a:r>
            <a:r>
              <a:rPr lang="en-US" altLang="en-US" sz="900" b="1">
                <a:solidFill>
                  <a:srgbClr val="FF3300"/>
                </a:solidFill>
              </a:rPr>
              <a:t> </a:t>
            </a:r>
            <a:r>
              <a:rPr lang="en-US" altLang="en-US" sz="800" b="1">
                <a:solidFill>
                  <a:srgbClr val="FF3300"/>
                </a:solidFill>
              </a:rPr>
              <a:t>Revelation 3:20</a:t>
            </a:r>
          </a:p>
        </p:txBody>
      </p:sp>
      <p:sp>
        <p:nvSpPr>
          <p:cNvPr id="28811" name="Text Box 139">
            <a:extLst>
              <a:ext uri="{FF2B5EF4-FFF2-40B4-BE49-F238E27FC236}">
                <a16:creationId xmlns:a16="http://schemas.microsoft.com/office/drawing/2014/main" id="{43C9BE9B-D61B-4EE7-9FE2-5248BD67AB47}"/>
              </a:ext>
            </a:extLst>
          </p:cNvPr>
          <p:cNvSpPr txBox="1">
            <a:spLocks noChangeArrowheads="1"/>
          </p:cNvSpPr>
          <p:nvPr/>
        </p:nvSpPr>
        <p:spPr bwMode="auto">
          <a:xfrm>
            <a:off x="3876675" y="168275"/>
            <a:ext cx="1828800" cy="4984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latin typeface="Palatino Linotype" panose="02040502050505030304" pitchFamily="18" charset="0"/>
              </a:rPr>
              <a:t>Kingdoms of World</a:t>
            </a:r>
          </a:p>
          <a:p>
            <a:pPr algn="ctr">
              <a:spcBef>
                <a:spcPct val="50000"/>
              </a:spcBef>
            </a:pPr>
            <a:r>
              <a:rPr lang="en-US" altLang="en-US" sz="800" b="1"/>
              <a:t>Belong to devil until </a:t>
            </a:r>
            <a:r>
              <a:rPr lang="en-US" altLang="en-US" sz="800" b="1">
                <a:solidFill>
                  <a:srgbClr val="FF3300"/>
                </a:solidFill>
              </a:rPr>
              <a:t>Revelation 11:15</a:t>
            </a:r>
          </a:p>
        </p:txBody>
      </p:sp>
      <p:sp>
        <p:nvSpPr>
          <p:cNvPr id="28812" name="Text Box 140">
            <a:extLst>
              <a:ext uri="{FF2B5EF4-FFF2-40B4-BE49-F238E27FC236}">
                <a16:creationId xmlns:a16="http://schemas.microsoft.com/office/drawing/2014/main" id="{9564838B-08C4-412E-B460-9362CF3AD242}"/>
              </a:ext>
            </a:extLst>
          </p:cNvPr>
          <p:cNvSpPr txBox="1">
            <a:spLocks noChangeArrowheads="1"/>
          </p:cNvSpPr>
          <p:nvPr/>
        </p:nvSpPr>
        <p:spPr bwMode="auto">
          <a:xfrm>
            <a:off x="698500" y="61976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Luke 12:32</a:t>
            </a:r>
          </a:p>
        </p:txBody>
      </p:sp>
      <p:sp>
        <p:nvSpPr>
          <p:cNvPr id="28813" name="Text Box 141">
            <a:extLst>
              <a:ext uri="{FF2B5EF4-FFF2-40B4-BE49-F238E27FC236}">
                <a16:creationId xmlns:a16="http://schemas.microsoft.com/office/drawing/2014/main" id="{79E7E5DA-8C28-49E7-93C2-5B23D9D6E83E}"/>
              </a:ext>
            </a:extLst>
          </p:cNvPr>
          <p:cNvSpPr txBox="1">
            <a:spLocks noChangeArrowheads="1"/>
          </p:cNvSpPr>
          <p:nvPr/>
        </p:nvSpPr>
        <p:spPr bwMode="auto">
          <a:xfrm>
            <a:off x="685800" y="4705350"/>
            <a:ext cx="1117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Kingdoms at Hand</a:t>
            </a:r>
            <a:r>
              <a:rPr lang="en-US" altLang="en-US" sz="900" b="1" i="1"/>
              <a:t>  </a:t>
            </a:r>
            <a:r>
              <a:rPr lang="en-US" altLang="en-US" sz="700" b="1"/>
              <a:t>       </a:t>
            </a:r>
            <a:r>
              <a:rPr lang="en-US" altLang="en-US" sz="700" b="1">
                <a:solidFill>
                  <a:srgbClr val="FF3300"/>
                </a:solidFill>
              </a:rPr>
              <a:t>Matt 3:2; 4:17; 6:33      Mark 1:14; Luke 4:43</a:t>
            </a:r>
          </a:p>
        </p:txBody>
      </p:sp>
      <p:sp>
        <p:nvSpPr>
          <p:cNvPr id="28814" name="Text Box 142">
            <a:extLst>
              <a:ext uri="{FF2B5EF4-FFF2-40B4-BE49-F238E27FC236}">
                <a16:creationId xmlns:a16="http://schemas.microsoft.com/office/drawing/2014/main" id="{B1EF2B66-4D29-49D8-8509-64F551D8F43F}"/>
              </a:ext>
            </a:extLst>
          </p:cNvPr>
          <p:cNvSpPr txBox="1">
            <a:spLocks noChangeArrowheads="1"/>
          </p:cNvSpPr>
          <p:nvPr/>
        </p:nvSpPr>
        <p:spPr bwMode="auto">
          <a:xfrm>
            <a:off x="2209800" y="64928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Postponed</a:t>
            </a:r>
            <a:r>
              <a:rPr lang="en-US" altLang="en-US" sz="900" b="1" i="1"/>
              <a:t> </a:t>
            </a:r>
            <a:r>
              <a:rPr lang="en-US" altLang="en-US" sz="800" b="1">
                <a:solidFill>
                  <a:srgbClr val="FF3300"/>
                </a:solidFill>
              </a:rPr>
              <a:t>Romans 11:25</a:t>
            </a:r>
          </a:p>
        </p:txBody>
      </p:sp>
      <p:sp>
        <p:nvSpPr>
          <p:cNvPr id="28815" name="Text Box 143">
            <a:extLst>
              <a:ext uri="{FF2B5EF4-FFF2-40B4-BE49-F238E27FC236}">
                <a16:creationId xmlns:a16="http://schemas.microsoft.com/office/drawing/2014/main" id="{2E65ABAA-EEB4-4C70-B916-2F236CD74D08}"/>
              </a:ext>
            </a:extLst>
          </p:cNvPr>
          <p:cNvSpPr txBox="1">
            <a:spLocks noChangeArrowheads="1"/>
          </p:cNvSpPr>
          <p:nvPr/>
        </p:nvSpPr>
        <p:spPr bwMode="auto">
          <a:xfrm>
            <a:off x="1695450" y="6229350"/>
            <a:ext cx="533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Acts 7</a:t>
            </a:r>
          </a:p>
        </p:txBody>
      </p:sp>
      <p:sp>
        <p:nvSpPr>
          <p:cNvPr id="28816" name="Text Box 144">
            <a:extLst>
              <a:ext uri="{FF2B5EF4-FFF2-40B4-BE49-F238E27FC236}">
                <a16:creationId xmlns:a16="http://schemas.microsoft.com/office/drawing/2014/main" id="{C39D691C-AA28-40F9-938B-84F9A5CC2916}"/>
              </a:ext>
            </a:extLst>
          </p:cNvPr>
          <p:cNvSpPr txBox="1">
            <a:spLocks noChangeArrowheads="1"/>
          </p:cNvSpPr>
          <p:nvPr/>
        </p:nvSpPr>
        <p:spPr bwMode="auto">
          <a:xfrm>
            <a:off x="3810000" y="6142038"/>
            <a:ext cx="7112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800" b="1"/>
              <a:t>Spiritual Circum. </a:t>
            </a:r>
            <a:r>
              <a:rPr lang="en-US" altLang="en-US" sz="800" b="1">
                <a:solidFill>
                  <a:srgbClr val="FF3300"/>
                </a:solidFill>
              </a:rPr>
              <a:t>Col 2:11-16</a:t>
            </a:r>
          </a:p>
        </p:txBody>
      </p:sp>
      <p:sp>
        <p:nvSpPr>
          <p:cNvPr id="28817" name="Text Box 145">
            <a:extLst>
              <a:ext uri="{FF2B5EF4-FFF2-40B4-BE49-F238E27FC236}">
                <a16:creationId xmlns:a16="http://schemas.microsoft.com/office/drawing/2014/main" id="{6CDFF704-B063-44E7-A789-DAF7CB791FB5}"/>
              </a:ext>
            </a:extLst>
          </p:cNvPr>
          <p:cNvSpPr txBox="1">
            <a:spLocks noChangeArrowheads="1"/>
          </p:cNvSpPr>
          <p:nvPr/>
        </p:nvSpPr>
        <p:spPr bwMode="auto">
          <a:xfrm>
            <a:off x="5162550" y="6496050"/>
            <a:ext cx="1371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Established </a:t>
            </a:r>
            <a:r>
              <a:rPr lang="en-US" altLang="en-US" sz="800" b="1">
                <a:solidFill>
                  <a:srgbClr val="FF3300"/>
                </a:solidFill>
              </a:rPr>
              <a:t>Rev 11:15; 20:4-6</a:t>
            </a:r>
          </a:p>
        </p:txBody>
      </p:sp>
      <p:sp>
        <p:nvSpPr>
          <p:cNvPr id="28818" name="Text Box 146">
            <a:extLst>
              <a:ext uri="{FF2B5EF4-FFF2-40B4-BE49-F238E27FC236}">
                <a16:creationId xmlns:a16="http://schemas.microsoft.com/office/drawing/2014/main" id="{4763C591-5B07-4085-A691-09FD561EB676}"/>
              </a:ext>
            </a:extLst>
          </p:cNvPr>
          <p:cNvSpPr txBox="1">
            <a:spLocks noChangeArrowheads="1"/>
          </p:cNvSpPr>
          <p:nvPr/>
        </p:nvSpPr>
        <p:spPr bwMode="auto">
          <a:xfrm>
            <a:off x="4324350" y="5416550"/>
            <a:ext cx="127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JS of Christ</a:t>
            </a:r>
            <a:r>
              <a:rPr lang="en-US" altLang="en-US" sz="800" b="1">
                <a:solidFill>
                  <a:srgbClr val="FF3300"/>
                </a:solidFill>
              </a:rPr>
              <a:t> I Cor 3       II Cor 5:10; Rom 14:10</a:t>
            </a:r>
          </a:p>
        </p:txBody>
      </p:sp>
      <p:sp>
        <p:nvSpPr>
          <p:cNvPr id="28819" name="Text Box 147">
            <a:extLst>
              <a:ext uri="{FF2B5EF4-FFF2-40B4-BE49-F238E27FC236}">
                <a16:creationId xmlns:a16="http://schemas.microsoft.com/office/drawing/2014/main" id="{09D27C9A-69EA-489F-AD06-2282DF9CE229}"/>
              </a:ext>
            </a:extLst>
          </p:cNvPr>
          <p:cNvSpPr txBox="1">
            <a:spLocks noChangeArrowheads="1"/>
          </p:cNvSpPr>
          <p:nvPr/>
        </p:nvSpPr>
        <p:spPr bwMode="auto">
          <a:xfrm>
            <a:off x="5956300" y="5207000"/>
            <a:ext cx="6731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White Throne Judgment</a:t>
            </a:r>
            <a:r>
              <a:rPr lang="en-US" altLang="en-US" sz="800" b="1">
                <a:solidFill>
                  <a:srgbClr val="FF3300"/>
                </a:solidFill>
              </a:rPr>
              <a:t> Rev 20 Dan 7</a:t>
            </a:r>
          </a:p>
        </p:txBody>
      </p:sp>
      <p:sp>
        <p:nvSpPr>
          <p:cNvPr id="28820" name="Text Box 148">
            <a:extLst>
              <a:ext uri="{FF2B5EF4-FFF2-40B4-BE49-F238E27FC236}">
                <a16:creationId xmlns:a16="http://schemas.microsoft.com/office/drawing/2014/main" id="{47F526F7-9854-4A78-A73B-2A211704AD5F}"/>
              </a:ext>
            </a:extLst>
          </p:cNvPr>
          <p:cNvSpPr txBox="1">
            <a:spLocks noChangeArrowheads="1"/>
          </p:cNvSpPr>
          <p:nvPr/>
        </p:nvSpPr>
        <p:spPr bwMode="auto">
          <a:xfrm>
            <a:off x="7861300" y="6508750"/>
            <a:ext cx="990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Fullness of Times</a:t>
            </a:r>
            <a:r>
              <a:rPr lang="en-US" altLang="en-US" sz="800"/>
              <a:t> </a:t>
            </a:r>
            <a:r>
              <a:rPr lang="en-US" altLang="en-US" sz="900" b="1">
                <a:solidFill>
                  <a:srgbClr val="FF3300"/>
                </a:solidFill>
              </a:rPr>
              <a:t>Ephesians 1:10</a:t>
            </a:r>
          </a:p>
        </p:txBody>
      </p:sp>
      <p:sp>
        <p:nvSpPr>
          <p:cNvPr id="28821" name="Text Box 149">
            <a:extLst>
              <a:ext uri="{FF2B5EF4-FFF2-40B4-BE49-F238E27FC236}">
                <a16:creationId xmlns:a16="http://schemas.microsoft.com/office/drawing/2014/main" id="{2CDABDA6-E546-4514-960C-3D437D08FE56}"/>
              </a:ext>
            </a:extLst>
          </p:cNvPr>
          <p:cNvSpPr txBox="1">
            <a:spLocks noChangeArrowheads="1"/>
          </p:cNvSpPr>
          <p:nvPr/>
        </p:nvSpPr>
        <p:spPr bwMode="auto">
          <a:xfrm>
            <a:off x="2857500" y="5111750"/>
            <a:ext cx="1219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 b="1"/>
              <a:t>In time past – </a:t>
            </a:r>
            <a:r>
              <a:rPr lang="en-US" altLang="en-US" sz="600" b="1">
                <a:solidFill>
                  <a:srgbClr val="FF3300"/>
                </a:solidFill>
              </a:rPr>
              <a:t>Eph 2:11,12    </a:t>
            </a:r>
            <a:r>
              <a:rPr lang="en-US" altLang="en-US" sz="600" b="1"/>
              <a:t>But now – </a:t>
            </a:r>
            <a:r>
              <a:rPr lang="en-US" altLang="en-US" sz="600" b="1">
                <a:solidFill>
                  <a:srgbClr val="FF3300"/>
                </a:solidFill>
              </a:rPr>
              <a:t>Eph 2:13                 </a:t>
            </a:r>
            <a:r>
              <a:rPr lang="en-US" altLang="en-US" sz="600" b="1"/>
              <a:t>In ages to come – </a:t>
            </a:r>
            <a:r>
              <a:rPr lang="en-US" altLang="en-US" sz="600" b="1">
                <a:solidFill>
                  <a:srgbClr val="FF3300"/>
                </a:solidFill>
              </a:rPr>
              <a:t>Eph 2:7</a:t>
            </a:r>
          </a:p>
        </p:txBody>
      </p:sp>
      <p:sp>
        <p:nvSpPr>
          <p:cNvPr id="28822" name="Text Box 150">
            <a:extLst>
              <a:ext uri="{FF2B5EF4-FFF2-40B4-BE49-F238E27FC236}">
                <a16:creationId xmlns:a16="http://schemas.microsoft.com/office/drawing/2014/main" id="{DA22B1E6-882F-404D-A4E0-16CC4BCB0AE5}"/>
              </a:ext>
            </a:extLst>
          </p:cNvPr>
          <p:cNvSpPr txBox="1">
            <a:spLocks noChangeArrowheads="1"/>
          </p:cNvSpPr>
          <p:nvPr/>
        </p:nvSpPr>
        <p:spPr bwMode="auto">
          <a:xfrm>
            <a:off x="5702300" y="19685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Saul</a:t>
            </a:r>
          </a:p>
        </p:txBody>
      </p:sp>
      <p:sp>
        <p:nvSpPr>
          <p:cNvPr id="28823" name="Text Box 151">
            <a:extLst>
              <a:ext uri="{FF2B5EF4-FFF2-40B4-BE49-F238E27FC236}">
                <a16:creationId xmlns:a16="http://schemas.microsoft.com/office/drawing/2014/main" id="{5004D886-FA1A-49C5-8480-D73498531347}"/>
              </a:ext>
            </a:extLst>
          </p:cNvPr>
          <p:cNvSpPr txBox="1">
            <a:spLocks noChangeArrowheads="1"/>
          </p:cNvSpPr>
          <p:nvPr/>
        </p:nvSpPr>
        <p:spPr bwMode="auto">
          <a:xfrm>
            <a:off x="2908300" y="5435600"/>
            <a:ext cx="1143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 b="1"/>
              <a:t>Learning way of God more perfectly </a:t>
            </a:r>
            <a:r>
              <a:rPr lang="en-US" altLang="en-US" sz="400" b="1"/>
              <a:t> </a:t>
            </a:r>
            <a:r>
              <a:rPr lang="en-US" altLang="en-US" sz="500" b="1">
                <a:solidFill>
                  <a:srgbClr val="FF3300"/>
                </a:solidFill>
              </a:rPr>
              <a:t>Acts 18:24-28</a:t>
            </a:r>
          </a:p>
        </p:txBody>
      </p:sp>
      <p:sp>
        <p:nvSpPr>
          <p:cNvPr id="28824" name="Text Box 152">
            <a:extLst>
              <a:ext uri="{FF2B5EF4-FFF2-40B4-BE49-F238E27FC236}">
                <a16:creationId xmlns:a16="http://schemas.microsoft.com/office/drawing/2014/main" id="{4DBD8C08-77D3-4356-8F1F-CD7862D7ED0F}"/>
              </a:ext>
            </a:extLst>
          </p:cNvPr>
          <p:cNvSpPr txBox="1">
            <a:spLocks noChangeArrowheads="1"/>
          </p:cNvSpPr>
          <p:nvPr/>
        </p:nvSpPr>
        <p:spPr bwMode="auto">
          <a:xfrm>
            <a:off x="5581650" y="2832100"/>
            <a:ext cx="76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Matt 11:10</a:t>
            </a:r>
          </a:p>
        </p:txBody>
      </p:sp>
      <p:sp>
        <p:nvSpPr>
          <p:cNvPr id="28825" name="Line 153">
            <a:extLst>
              <a:ext uri="{FF2B5EF4-FFF2-40B4-BE49-F238E27FC236}">
                <a16:creationId xmlns:a16="http://schemas.microsoft.com/office/drawing/2014/main" id="{F88C25C3-5A64-44E8-B36A-31B4564B3731}"/>
              </a:ext>
            </a:extLst>
          </p:cNvPr>
          <p:cNvSpPr>
            <a:spLocks noChangeShapeType="1"/>
          </p:cNvSpPr>
          <p:nvPr/>
        </p:nvSpPr>
        <p:spPr bwMode="auto">
          <a:xfrm flipH="1">
            <a:off x="5257800" y="3467100"/>
            <a:ext cx="121920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26" name="Line 154">
            <a:extLst>
              <a:ext uri="{FF2B5EF4-FFF2-40B4-BE49-F238E27FC236}">
                <a16:creationId xmlns:a16="http://schemas.microsoft.com/office/drawing/2014/main" id="{C183C814-ACDB-48C1-99BF-7CCCA557F46B}"/>
              </a:ext>
            </a:extLst>
          </p:cNvPr>
          <p:cNvSpPr>
            <a:spLocks noChangeShapeType="1"/>
          </p:cNvSpPr>
          <p:nvPr/>
        </p:nvSpPr>
        <p:spPr bwMode="auto">
          <a:xfrm>
            <a:off x="6527800" y="2463800"/>
            <a:ext cx="0" cy="9525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27" name="Text Box 155">
            <a:extLst>
              <a:ext uri="{FF2B5EF4-FFF2-40B4-BE49-F238E27FC236}">
                <a16:creationId xmlns:a16="http://schemas.microsoft.com/office/drawing/2014/main" id="{7503581F-5081-4646-9AC5-D05E08BD3377}"/>
              </a:ext>
            </a:extLst>
          </p:cNvPr>
          <p:cNvSpPr txBox="1">
            <a:spLocks noChangeArrowheads="1"/>
          </p:cNvSpPr>
          <p:nvPr/>
        </p:nvSpPr>
        <p:spPr bwMode="auto">
          <a:xfrm>
            <a:off x="5302250" y="4940300"/>
            <a:ext cx="14351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altLang="en-US" sz="900" b="1"/>
              <a:t>Riches of full assurance of understanding  </a:t>
            </a:r>
            <a:r>
              <a:rPr lang="en-US" altLang="en-US" sz="900" b="1">
                <a:solidFill>
                  <a:srgbClr val="FF3300"/>
                </a:solidFill>
              </a:rPr>
              <a:t>Col 2:2</a:t>
            </a:r>
          </a:p>
        </p:txBody>
      </p:sp>
      <p:sp>
        <p:nvSpPr>
          <p:cNvPr id="28828" name="Text Box 156">
            <a:extLst>
              <a:ext uri="{FF2B5EF4-FFF2-40B4-BE49-F238E27FC236}">
                <a16:creationId xmlns:a16="http://schemas.microsoft.com/office/drawing/2014/main" id="{D3D15EFB-C094-440B-96B7-158A261A6EE4}"/>
              </a:ext>
            </a:extLst>
          </p:cNvPr>
          <p:cNvSpPr txBox="1">
            <a:spLocks noChangeArrowheads="1"/>
          </p:cNvSpPr>
          <p:nvPr/>
        </p:nvSpPr>
        <p:spPr bwMode="auto">
          <a:xfrm>
            <a:off x="5683250" y="4756150"/>
            <a:ext cx="1181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Delivered </a:t>
            </a:r>
            <a:r>
              <a:rPr lang="en-US" altLang="en-US" sz="900" b="1">
                <a:solidFill>
                  <a:srgbClr val="FF3300"/>
                </a:solidFill>
              </a:rPr>
              <a:t>Rom 7:6</a:t>
            </a:r>
          </a:p>
        </p:txBody>
      </p:sp>
    </p:spTree>
  </p:cSld>
  <p:clrMapOvr>
    <a:masterClrMapping/>
  </p:clrMapOvr>
  <mc:AlternateContent xmlns:mc="http://schemas.openxmlformats.org/markup-compatibility/2006">
    <mc:Choice xmlns:p14="http://schemas.microsoft.com/office/powerpoint/2010/main" Requires="p14">
      <p:transition spd="slow" p14:dur="30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A78A899-53EB-4458-8903-92106A0F2EE1}"/>
              </a:ext>
            </a:extLst>
          </p:cNvPr>
          <p:cNvSpPr>
            <a:spLocks noChangeArrowheads="1"/>
          </p:cNvSpPr>
          <p:nvPr/>
        </p:nvSpPr>
        <p:spPr bwMode="auto">
          <a:xfrm>
            <a:off x="1752600" y="5483225"/>
            <a:ext cx="400050"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Oval 3">
            <a:extLst>
              <a:ext uri="{FF2B5EF4-FFF2-40B4-BE49-F238E27FC236}">
                <a16:creationId xmlns:a16="http://schemas.microsoft.com/office/drawing/2014/main" id="{6740D6AE-B01C-40A5-A1F1-D88EAB3AFD2E}"/>
              </a:ext>
            </a:extLst>
          </p:cNvPr>
          <p:cNvSpPr>
            <a:spLocks noChangeArrowheads="1"/>
          </p:cNvSpPr>
          <p:nvPr/>
        </p:nvSpPr>
        <p:spPr bwMode="auto">
          <a:xfrm>
            <a:off x="66675" y="1562100"/>
            <a:ext cx="838200" cy="838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Oval 4">
            <a:extLst>
              <a:ext uri="{FF2B5EF4-FFF2-40B4-BE49-F238E27FC236}">
                <a16:creationId xmlns:a16="http://schemas.microsoft.com/office/drawing/2014/main" id="{26CBEF03-14A6-48AB-B83C-F3D5AA0ABED1}"/>
              </a:ext>
            </a:extLst>
          </p:cNvPr>
          <p:cNvSpPr>
            <a:spLocks noChangeArrowheads="1"/>
          </p:cNvSpPr>
          <p:nvPr/>
        </p:nvSpPr>
        <p:spPr bwMode="auto">
          <a:xfrm>
            <a:off x="766763" y="1052513"/>
            <a:ext cx="838200" cy="838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Oval 5">
            <a:extLst>
              <a:ext uri="{FF2B5EF4-FFF2-40B4-BE49-F238E27FC236}">
                <a16:creationId xmlns:a16="http://schemas.microsoft.com/office/drawing/2014/main" id="{731B1936-A727-4043-B4BE-E41C9A169607}"/>
              </a:ext>
            </a:extLst>
          </p:cNvPr>
          <p:cNvSpPr>
            <a:spLocks noChangeArrowheads="1"/>
          </p:cNvSpPr>
          <p:nvPr/>
        </p:nvSpPr>
        <p:spPr bwMode="auto">
          <a:xfrm>
            <a:off x="1473200" y="1555750"/>
            <a:ext cx="838200" cy="838200"/>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Oval 6">
            <a:extLst>
              <a:ext uri="{FF2B5EF4-FFF2-40B4-BE49-F238E27FC236}">
                <a16:creationId xmlns:a16="http://schemas.microsoft.com/office/drawing/2014/main" id="{9E0B4E45-C2AC-4E94-9307-32591D939B54}"/>
              </a:ext>
            </a:extLst>
          </p:cNvPr>
          <p:cNvSpPr>
            <a:spLocks noChangeArrowheads="1"/>
          </p:cNvSpPr>
          <p:nvPr/>
        </p:nvSpPr>
        <p:spPr bwMode="auto">
          <a:xfrm>
            <a:off x="2197100" y="1547813"/>
            <a:ext cx="838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Oval 7">
            <a:extLst>
              <a:ext uri="{FF2B5EF4-FFF2-40B4-BE49-F238E27FC236}">
                <a16:creationId xmlns:a16="http://schemas.microsoft.com/office/drawing/2014/main" id="{282E5E2D-457C-4D3D-BC0E-6F901EC8693E}"/>
              </a:ext>
            </a:extLst>
          </p:cNvPr>
          <p:cNvSpPr>
            <a:spLocks noChangeArrowheads="1"/>
          </p:cNvSpPr>
          <p:nvPr/>
        </p:nvSpPr>
        <p:spPr bwMode="auto">
          <a:xfrm>
            <a:off x="2911475" y="1552575"/>
            <a:ext cx="838200" cy="838200"/>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Oval 8">
            <a:extLst>
              <a:ext uri="{FF2B5EF4-FFF2-40B4-BE49-F238E27FC236}">
                <a16:creationId xmlns:a16="http://schemas.microsoft.com/office/drawing/2014/main" id="{023FF6D2-A70A-4326-A543-FD3F86E88C63}"/>
              </a:ext>
            </a:extLst>
          </p:cNvPr>
          <p:cNvSpPr>
            <a:spLocks noChangeArrowheads="1"/>
          </p:cNvSpPr>
          <p:nvPr/>
        </p:nvSpPr>
        <p:spPr bwMode="auto">
          <a:xfrm>
            <a:off x="3676650" y="1535113"/>
            <a:ext cx="838200" cy="8382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Oval 9">
            <a:extLst>
              <a:ext uri="{FF2B5EF4-FFF2-40B4-BE49-F238E27FC236}">
                <a16:creationId xmlns:a16="http://schemas.microsoft.com/office/drawing/2014/main" id="{2A589580-6498-4205-96FC-7C83802B13F4}"/>
              </a:ext>
            </a:extLst>
          </p:cNvPr>
          <p:cNvSpPr>
            <a:spLocks noChangeArrowheads="1"/>
          </p:cNvSpPr>
          <p:nvPr/>
        </p:nvSpPr>
        <p:spPr bwMode="auto">
          <a:xfrm>
            <a:off x="4424363" y="1552575"/>
            <a:ext cx="838200" cy="8382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Oval 10">
            <a:extLst>
              <a:ext uri="{FF2B5EF4-FFF2-40B4-BE49-F238E27FC236}">
                <a16:creationId xmlns:a16="http://schemas.microsoft.com/office/drawing/2014/main" id="{4BCE2A55-12C0-4CD5-9340-9E254E07F798}"/>
              </a:ext>
            </a:extLst>
          </p:cNvPr>
          <p:cNvSpPr>
            <a:spLocks noChangeArrowheads="1"/>
          </p:cNvSpPr>
          <p:nvPr/>
        </p:nvSpPr>
        <p:spPr bwMode="auto">
          <a:xfrm>
            <a:off x="5168900" y="1538288"/>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Oval 11">
            <a:extLst>
              <a:ext uri="{FF2B5EF4-FFF2-40B4-BE49-F238E27FC236}">
                <a16:creationId xmlns:a16="http://schemas.microsoft.com/office/drawing/2014/main" id="{54A3E24B-547B-4231-9F76-4FD06CAFEDD7}"/>
              </a:ext>
            </a:extLst>
          </p:cNvPr>
          <p:cNvSpPr>
            <a:spLocks noChangeArrowheads="1"/>
          </p:cNvSpPr>
          <p:nvPr/>
        </p:nvSpPr>
        <p:spPr bwMode="auto">
          <a:xfrm>
            <a:off x="5913438" y="1544638"/>
            <a:ext cx="838200" cy="8382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Oval 12">
            <a:extLst>
              <a:ext uri="{FF2B5EF4-FFF2-40B4-BE49-F238E27FC236}">
                <a16:creationId xmlns:a16="http://schemas.microsoft.com/office/drawing/2014/main" id="{B660BAE0-6937-43EA-AC61-92A670971985}"/>
              </a:ext>
            </a:extLst>
          </p:cNvPr>
          <p:cNvSpPr>
            <a:spLocks noChangeArrowheads="1"/>
          </p:cNvSpPr>
          <p:nvPr/>
        </p:nvSpPr>
        <p:spPr bwMode="auto">
          <a:xfrm>
            <a:off x="6673850" y="1543050"/>
            <a:ext cx="838200" cy="8382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7" name="Oval 13">
            <a:extLst>
              <a:ext uri="{FF2B5EF4-FFF2-40B4-BE49-F238E27FC236}">
                <a16:creationId xmlns:a16="http://schemas.microsoft.com/office/drawing/2014/main" id="{6695DF96-92F3-4947-BC8C-F5EFCE005F17}"/>
              </a:ext>
            </a:extLst>
          </p:cNvPr>
          <p:cNvSpPr>
            <a:spLocks noChangeArrowheads="1"/>
          </p:cNvSpPr>
          <p:nvPr/>
        </p:nvSpPr>
        <p:spPr bwMode="auto">
          <a:xfrm>
            <a:off x="7443788" y="1555750"/>
            <a:ext cx="838200" cy="8382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Oval 14">
            <a:extLst>
              <a:ext uri="{FF2B5EF4-FFF2-40B4-BE49-F238E27FC236}">
                <a16:creationId xmlns:a16="http://schemas.microsoft.com/office/drawing/2014/main" id="{CA8B4A72-DE64-4A38-B1F2-6AD1C1A53DBC}"/>
              </a:ext>
            </a:extLst>
          </p:cNvPr>
          <p:cNvSpPr>
            <a:spLocks noChangeArrowheads="1"/>
          </p:cNvSpPr>
          <p:nvPr/>
        </p:nvSpPr>
        <p:spPr bwMode="auto">
          <a:xfrm>
            <a:off x="8215313" y="1538288"/>
            <a:ext cx="838200" cy="8382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9" name="Oval 15">
            <a:extLst>
              <a:ext uri="{FF2B5EF4-FFF2-40B4-BE49-F238E27FC236}">
                <a16:creationId xmlns:a16="http://schemas.microsoft.com/office/drawing/2014/main" id="{2B7BFA3A-0F53-42EA-8731-210654E4B779}"/>
              </a:ext>
            </a:extLst>
          </p:cNvPr>
          <p:cNvSpPr>
            <a:spLocks noChangeArrowheads="1"/>
          </p:cNvSpPr>
          <p:nvPr/>
        </p:nvSpPr>
        <p:spPr bwMode="auto">
          <a:xfrm>
            <a:off x="3657600" y="2803525"/>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0" name="Oval 16">
            <a:extLst>
              <a:ext uri="{FF2B5EF4-FFF2-40B4-BE49-F238E27FC236}">
                <a16:creationId xmlns:a16="http://schemas.microsoft.com/office/drawing/2014/main" id="{9BF0E7F9-EF0C-4E30-BF6A-2B07416871CC}"/>
              </a:ext>
            </a:extLst>
          </p:cNvPr>
          <p:cNvSpPr>
            <a:spLocks noChangeArrowheads="1"/>
          </p:cNvSpPr>
          <p:nvPr/>
        </p:nvSpPr>
        <p:spPr bwMode="auto">
          <a:xfrm>
            <a:off x="2743200" y="2794000"/>
            <a:ext cx="838200" cy="8382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1" name="Oval 17">
            <a:extLst>
              <a:ext uri="{FF2B5EF4-FFF2-40B4-BE49-F238E27FC236}">
                <a16:creationId xmlns:a16="http://schemas.microsoft.com/office/drawing/2014/main" id="{925D8B45-E82D-4174-8F64-14B08DC94D14}"/>
              </a:ext>
            </a:extLst>
          </p:cNvPr>
          <p:cNvSpPr>
            <a:spLocks noChangeArrowheads="1"/>
          </p:cNvSpPr>
          <p:nvPr/>
        </p:nvSpPr>
        <p:spPr bwMode="auto">
          <a:xfrm>
            <a:off x="4610100" y="2811463"/>
            <a:ext cx="838200" cy="8382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CC"/>
              </a:solidFill>
            </a:endParaRPr>
          </a:p>
        </p:txBody>
      </p:sp>
      <p:sp>
        <p:nvSpPr>
          <p:cNvPr id="26642" name="Oval 18">
            <a:extLst>
              <a:ext uri="{FF2B5EF4-FFF2-40B4-BE49-F238E27FC236}">
                <a16:creationId xmlns:a16="http://schemas.microsoft.com/office/drawing/2014/main" id="{EB64F26C-5F25-4D8C-AF30-426C4B3BA3BE}"/>
              </a:ext>
            </a:extLst>
          </p:cNvPr>
          <p:cNvSpPr>
            <a:spLocks noChangeArrowheads="1"/>
          </p:cNvSpPr>
          <p:nvPr/>
        </p:nvSpPr>
        <p:spPr bwMode="auto">
          <a:xfrm>
            <a:off x="5545138" y="2803525"/>
            <a:ext cx="838200" cy="8382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Oval 19">
            <a:extLst>
              <a:ext uri="{FF2B5EF4-FFF2-40B4-BE49-F238E27FC236}">
                <a16:creationId xmlns:a16="http://schemas.microsoft.com/office/drawing/2014/main" id="{14B736B1-4297-4ADB-95FD-9156E55D048E}"/>
              </a:ext>
            </a:extLst>
          </p:cNvPr>
          <p:cNvSpPr>
            <a:spLocks noChangeArrowheads="1"/>
          </p:cNvSpPr>
          <p:nvPr/>
        </p:nvSpPr>
        <p:spPr bwMode="auto">
          <a:xfrm>
            <a:off x="3609975" y="3892550"/>
            <a:ext cx="1884363" cy="1489075"/>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Oval 20">
            <a:extLst>
              <a:ext uri="{FF2B5EF4-FFF2-40B4-BE49-F238E27FC236}">
                <a16:creationId xmlns:a16="http://schemas.microsoft.com/office/drawing/2014/main" id="{23210DA3-9EBC-4476-BB7B-F08A2E19C1F0}"/>
              </a:ext>
            </a:extLst>
          </p:cNvPr>
          <p:cNvSpPr>
            <a:spLocks noChangeArrowheads="1"/>
          </p:cNvSpPr>
          <p:nvPr/>
        </p:nvSpPr>
        <p:spPr bwMode="auto">
          <a:xfrm>
            <a:off x="7926388" y="5697538"/>
            <a:ext cx="838200" cy="8382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5" name="Oval 21">
            <a:extLst>
              <a:ext uri="{FF2B5EF4-FFF2-40B4-BE49-F238E27FC236}">
                <a16:creationId xmlns:a16="http://schemas.microsoft.com/office/drawing/2014/main" id="{80FED6DC-A5CA-406E-B1B4-A127C1665708}"/>
              </a:ext>
            </a:extLst>
          </p:cNvPr>
          <p:cNvSpPr>
            <a:spLocks noChangeArrowheads="1"/>
          </p:cNvSpPr>
          <p:nvPr/>
        </p:nvSpPr>
        <p:spPr bwMode="auto">
          <a:xfrm>
            <a:off x="5410200" y="5715000"/>
            <a:ext cx="838200" cy="838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Oval 22">
            <a:extLst>
              <a:ext uri="{FF2B5EF4-FFF2-40B4-BE49-F238E27FC236}">
                <a16:creationId xmlns:a16="http://schemas.microsoft.com/office/drawing/2014/main" id="{1CB079AF-FB0D-49E0-B736-B9BF720669D8}"/>
              </a:ext>
            </a:extLst>
          </p:cNvPr>
          <p:cNvSpPr>
            <a:spLocks noChangeArrowheads="1"/>
          </p:cNvSpPr>
          <p:nvPr/>
        </p:nvSpPr>
        <p:spPr bwMode="auto">
          <a:xfrm>
            <a:off x="4445000" y="5734050"/>
            <a:ext cx="8382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8" name="Oval 24">
            <a:extLst>
              <a:ext uri="{FF2B5EF4-FFF2-40B4-BE49-F238E27FC236}">
                <a16:creationId xmlns:a16="http://schemas.microsoft.com/office/drawing/2014/main" id="{B2F3B214-D9B1-4CCE-91D5-E3E9E74CF73C}"/>
              </a:ext>
            </a:extLst>
          </p:cNvPr>
          <p:cNvSpPr>
            <a:spLocks noChangeArrowheads="1"/>
          </p:cNvSpPr>
          <p:nvPr/>
        </p:nvSpPr>
        <p:spPr bwMode="auto">
          <a:xfrm>
            <a:off x="1538288" y="5715000"/>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Oval 25">
            <a:extLst>
              <a:ext uri="{FF2B5EF4-FFF2-40B4-BE49-F238E27FC236}">
                <a16:creationId xmlns:a16="http://schemas.microsoft.com/office/drawing/2014/main" id="{B2A7AA78-A877-4053-80F7-2B24FD84332F}"/>
              </a:ext>
            </a:extLst>
          </p:cNvPr>
          <p:cNvSpPr>
            <a:spLocks noChangeArrowheads="1"/>
          </p:cNvSpPr>
          <p:nvPr/>
        </p:nvSpPr>
        <p:spPr bwMode="auto">
          <a:xfrm>
            <a:off x="609600" y="5715000"/>
            <a:ext cx="838200" cy="8382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6650" name="Object 26">
            <a:extLst>
              <a:ext uri="{FF2B5EF4-FFF2-40B4-BE49-F238E27FC236}">
                <a16:creationId xmlns:a16="http://schemas.microsoft.com/office/drawing/2014/main" id="{51235767-187E-400B-80C4-D45890DFC651}"/>
              </a:ext>
            </a:extLst>
          </p:cNvPr>
          <p:cNvGraphicFramePr>
            <a:graphicFrameLocks noChangeAspect="1"/>
          </p:cNvGraphicFramePr>
          <p:nvPr/>
        </p:nvGraphicFramePr>
        <p:xfrm>
          <a:off x="2971800" y="206375"/>
          <a:ext cx="663575" cy="479425"/>
        </p:xfrm>
        <a:graphic>
          <a:graphicData uri="http://schemas.openxmlformats.org/presentationml/2006/ole">
            <mc:AlternateContent xmlns:mc="http://schemas.openxmlformats.org/markup-compatibility/2006">
              <mc:Choice xmlns:v="urn:schemas-microsoft-com:vml" Requires="v">
                <p:oleObj spid="_x0000_s27309" name="Clip" r:id="rId4" imgW="4582440" imgH="3316680" progId="MS_ClipArt_Gallery.2">
                  <p:embed/>
                </p:oleObj>
              </mc:Choice>
              <mc:Fallback>
                <p:oleObj name="Clip" r:id="rId4" imgW="4582440" imgH="3316680" progId="MS_ClipArt_Gallery.2">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6375"/>
                        <a:ext cx="6635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51" name="Object 27">
            <a:extLst>
              <a:ext uri="{FF2B5EF4-FFF2-40B4-BE49-F238E27FC236}">
                <a16:creationId xmlns:a16="http://schemas.microsoft.com/office/drawing/2014/main" id="{E237A510-8ABC-439C-A30B-A4E2540C9D27}"/>
              </a:ext>
            </a:extLst>
          </p:cNvPr>
          <p:cNvGraphicFramePr>
            <a:graphicFrameLocks noChangeAspect="1"/>
          </p:cNvGraphicFramePr>
          <p:nvPr/>
        </p:nvGraphicFramePr>
        <p:xfrm>
          <a:off x="5867400" y="74613"/>
          <a:ext cx="584200" cy="611187"/>
        </p:xfrm>
        <a:graphic>
          <a:graphicData uri="http://schemas.openxmlformats.org/presentationml/2006/ole">
            <mc:AlternateContent xmlns:mc="http://schemas.openxmlformats.org/markup-compatibility/2006">
              <mc:Choice xmlns:v="urn:schemas-microsoft-com:vml" Requires="v">
                <p:oleObj spid="_x0000_s27310" name="Clip" r:id="rId6" imgW="3319560" imgH="3468960" progId="MS_ClipArt_Gallery.2">
                  <p:embed/>
                </p:oleObj>
              </mc:Choice>
              <mc:Fallback>
                <p:oleObj name="Clip" r:id="rId6" imgW="3319560" imgH="3468960" progId="MS_ClipArt_Gallery.2">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74613"/>
                        <a:ext cx="5842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52" name="Text Box 28">
            <a:extLst>
              <a:ext uri="{FF2B5EF4-FFF2-40B4-BE49-F238E27FC236}">
                <a16:creationId xmlns:a16="http://schemas.microsoft.com/office/drawing/2014/main" id="{CC7FEFFD-F1F2-490C-8F41-44DCBEA16A58}"/>
              </a:ext>
            </a:extLst>
          </p:cNvPr>
          <p:cNvSpPr txBox="1">
            <a:spLocks noChangeArrowheads="1"/>
          </p:cNvSpPr>
          <p:nvPr/>
        </p:nvSpPr>
        <p:spPr bwMode="auto">
          <a:xfrm>
            <a:off x="369888" y="19050"/>
            <a:ext cx="254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Palatino Linotype" panose="02040502050505030304" pitchFamily="18" charset="0"/>
              </a:rPr>
              <a:t>Kingdom of Heaven</a:t>
            </a:r>
          </a:p>
        </p:txBody>
      </p:sp>
      <p:sp>
        <p:nvSpPr>
          <p:cNvPr id="26653" name="Text Box 29">
            <a:extLst>
              <a:ext uri="{FF2B5EF4-FFF2-40B4-BE49-F238E27FC236}">
                <a16:creationId xmlns:a16="http://schemas.microsoft.com/office/drawing/2014/main" id="{B6DDFD5D-992A-4367-8EFD-4DF08C7DF018}"/>
              </a:ext>
            </a:extLst>
          </p:cNvPr>
          <p:cNvSpPr txBox="1">
            <a:spLocks noChangeArrowheads="1"/>
          </p:cNvSpPr>
          <p:nvPr/>
        </p:nvSpPr>
        <p:spPr bwMode="auto">
          <a:xfrm>
            <a:off x="6538913" y="26988"/>
            <a:ext cx="20843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Palatino Linotype" panose="02040502050505030304" pitchFamily="18" charset="0"/>
              </a:rPr>
              <a:t>Kingdom of God</a:t>
            </a:r>
          </a:p>
        </p:txBody>
      </p:sp>
      <p:pic>
        <p:nvPicPr>
          <p:cNvPr id="26654" name="Picture 30">
            <a:extLst>
              <a:ext uri="{FF2B5EF4-FFF2-40B4-BE49-F238E27FC236}">
                <a16:creationId xmlns:a16="http://schemas.microsoft.com/office/drawing/2014/main" id="{49B8B7B4-EC26-4DB7-A253-CD44CA0126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5257800"/>
            <a:ext cx="12604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6655" name="Text Box 31">
            <a:extLst>
              <a:ext uri="{FF2B5EF4-FFF2-40B4-BE49-F238E27FC236}">
                <a16:creationId xmlns:a16="http://schemas.microsoft.com/office/drawing/2014/main" id="{AA49EC2E-55D1-4B4A-AA85-61FDA40E8EE5}"/>
              </a:ext>
            </a:extLst>
          </p:cNvPr>
          <p:cNvSpPr txBox="1">
            <a:spLocks noChangeArrowheads="1"/>
          </p:cNvSpPr>
          <p:nvPr/>
        </p:nvSpPr>
        <p:spPr bwMode="auto">
          <a:xfrm>
            <a:off x="831850" y="12446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bg1"/>
                </a:solidFill>
              </a:rPr>
              <a:t>Satan</a:t>
            </a:r>
            <a:r>
              <a:rPr lang="en-US" altLang="en-US" sz="1000" b="1"/>
              <a:t> </a:t>
            </a:r>
          </a:p>
        </p:txBody>
      </p:sp>
      <p:sp>
        <p:nvSpPr>
          <p:cNvPr id="26656" name="Text Box 32">
            <a:extLst>
              <a:ext uri="{FF2B5EF4-FFF2-40B4-BE49-F238E27FC236}">
                <a16:creationId xmlns:a16="http://schemas.microsoft.com/office/drawing/2014/main" id="{7E7BC03E-2914-4943-8F0E-C3123C950A0C}"/>
              </a:ext>
            </a:extLst>
          </p:cNvPr>
          <p:cNvSpPr txBox="1">
            <a:spLocks noChangeArrowheads="1"/>
          </p:cNvSpPr>
          <p:nvPr/>
        </p:nvSpPr>
        <p:spPr bwMode="auto">
          <a:xfrm>
            <a:off x="85725" y="1762125"/>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Adam</a:t>
            </a:r>
          </a:p>
        </p:txBody>
      </p:sp>
      <p:sp>
        <p:nvSpPr>
          <p:cNvPr id="26657" name="Text Box 33">
            <a:extLst>
              <a:ext uri="{FF2B5EF4-FFF2-40B4-BE49-F238E27FC236}">
                <a16:creationId xmlns:a16="http://schemas.microsoft.com/office/drawing/2014/main" id="{AE79D2FA-7609-442F-87F8-8991063193FA}"/>
              </a:ext>
            </a:extLst>
          </p:cNvPr>
          <p:cNvSpPr txBox="1">
            <a:spLocks noChangeArrowheads="1"/>
          </p:cNvSpPr>
          <p:nvPr/>
        </p:nvSpPr>
        <p:spPr bwMode="auto">
          <a:xfrm>
            <a:off x="1476375" y="17526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Noah</a:t>
            </a:r>
          </a:p>
        </p:txBody>
      </p:sp>
      <p:sp>
        <p:nvSpPr>
          <p:cNvPr id="26658" name="Text Box 34">
            <a:extLst>
              <a:ext uri="{FF2B5EF4-FFF2-40B4-BE49-F238E27FC236}">
                <a16:creationId xmlns:a16="http://schemas.microsoft.com/office/drawing/2014/main" id="{C33CF853-3977-4CD0-9EFD-4B8C44EAC3AD}"/>
              </a:ext>
            </a:extLst>
          </p:cNvPr>
          <p:cNvSpPr txBox="1">
            <a:spLocks noChangeArrowheads="1"/>
          </p:cNvSpPr>
          <p:nvPr/>
        </p:nvSpPr>
        <p:spPr bwMode="auto">
          <a:xfrm>
            <a:off x="2114550" y="1800225"/>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Abraham</a:t>
            </a:r>
          </a:p>
        </p:txBody>
      </p:sp>
      <p:sp>
        <p:nvSpPr>
          <p:cNvPr id="26659" name="Text Box 35">
            <a:extLst>
              <a:ext uri="{FF2B5EF4-FFF2-40B4-BE49-F238E27FC236}">
                <a16:creationId xmlns:a16="http://schemas.microsoft.com/office/drawing/2014/main" id="{F842C526-E54F-4EF9-B603-FA6D4CCDB9CB}"/>
              </a:ext>
            </a:extLst>
          </p:cNvPr>
          <p:cNvSpPr txBox="1">
            <a:spLocks noChangeArrowheads="1"/>
          </p:cNvSpPr>
          <p:nvPr/>
        </p:nvSpPr>
        <p:spPr bwMode="auto">
          <a:xfrm>
            <a:off x="2743200" y="1752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Isaac</a:t>
            </a:r>
          </a:p>
        </p:txBody>
      </p:sp>
      <p:sp>
        <p:nvSpPr>
          <p:cNvPr id="26660" name="Text Box 36">
            <a:extLst>
              <a:ext uri="{FF2B5EF4-FFF2-40B4-BE49-F238E27FC236}">
                <a16:creationId xmlns:a16="http://schemas.microsoft.com/office/drawing/2014/main" id="{955F7A6F-0D13-4BEB-85E4-277A0EE968C9}"/>
              </a:ext>
            </a:extLst>
          </p:cNvPr>
          <p:cNvSpPr txBox="1">
            <a:spLocks noChangeArrowheads="1"/>
          </p:cNvSpPr>
          <p:nvPr/>
        </p:nvSpPr>
        <p:spPr bwMode="auto">
          <a:xfrm>
            <a:off x="3619500" y="1752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Jacob</a:t>
            </a:r>
          </a:p>
        </p:txBody>
      </p:sp>
      <p:sp>
        <p:nvSpPr>
          <p:cNvPr id="26661" name="Text Box 37">
            <a:extLst>
              <a:ext uri="{FF2B5EF4-FFF2-40B4-BE49-F238E27FC236}">
                <a16:creationId xmlns:a16="http://schemas.microsoft.com/office/drawing/2014/main" id="{34A331A0-2495-4E8D-B449-3757637B33F3}"/>
              </a:ext>
            </a:extLst>
          </p:cNvPr>
          <p:cNvSpPr txBox="1">
            <a:spLocks noChangeArrowheads="1"/>
          </p:cNvSpPr>
          <p:nvPr/>
        </p:nvSpPr>
        <p:spPr bwMode="auto">
          <a:xfrm>
            <a:off x="4400550" y="17526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Judah</a:t>
            </a:r>
          </a:p>
        </p:txBody>
      </p:sp>
      <p:sp>
        <p:nvSpPr>
          <p:cNvPr id="26662" name="Text Box 38">
            <a:extLst>
              <a:ext uri="{FF2B5EF4-FFF2-40B4-BE49-F238E27FC236}">
                <a16:creationId xmlns:a16="http://schemas.microsoft.com/office/drawing/2014/main" id="{7C2D5BC5-9FA6-4D8C-A45E-EF8015BE8F93}"/>
              </a:ext>
            </a:extLst>
          </p:cNvPr>
          <p:cNvSpPr txBox="1">
            <a:spLocks noChangeArrowheads="1"/>
          </p:cNvSpPr>
          <p:nvPr/>
        </p:nvSpPr>
        <p:spPr bwMode="auto">
          <a:xfrm>
            <a:off x="4953000" y="1752600"/>
            <a:ext cx="1247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Moses</a:t>
            </a:r>
          </a:p>
        </p:txBody>
      </p:sp>
      <p:sp>
        <p:nvSpPr>
          <p:cNvPr id="26663" name="Text Box 39">
            <a:extLst>
              <a:ext uri="{FF2B5EF4-FFF2-40B4-BE49-F238E27FC236}">
                <a16:creationId xmlns:a16="http://schemas.microsoft.com/office/drawing/2014/main" id="{F6BDE660-8B31-465A-A92F-DB68576A25ED}"/>
              </a:ext>
            </a:extLst>
          </p:cNvPr>
          <p:cNvSpPr txBox="1">
            <a:spLocks noChangeArrowheads="1"/>
          </p:cNvSpPr>
          <p:nvPr/>
        </p:nvSpPr>
        <p:spPr bwMode="auto">
          <a:xfrm>
            <a:off x="5867400" y="1752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David</a:t>
            </a:r>
          </a:p>
        </p:txBody>
      </p:sp>
      <p:sp>
        <p:nvSpPr>
          <p:cNvPr id="26664" name="Text Box 40">
            <a:extLst>
              <a:ext uri="{FF2B5EF4-FFF2-40B4-BE49-F238E27FC236}">
                <a16:creationId xmlns:a16="http://schemas.microsoft.com/office/drawing/2014/main" id="{FF761AD7-8F91-4536-8E29-D85AAE5DDE37}"/>
              </a:ext>
            </a:extLst>
          </p:cNvPr>
          <p:cNvSpPr txBox="1">
            <a:spLocks noChangeArrowheads="1"/>
          </p:cNvSpPr>
          <p:nvPr/>
        </p:nvSpPr>
        <p:spPr bwMode="auto">
          <a:xfrm>
            <a:off x="6562725" y="1771650"/>
            <a:ext cx="97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Solomon</a:t>
            </a:r>
          </a:p>
        </p:txBody>
      </p:sp>
      <p:sp>
        <p:nvSpPr>
          <p:cNvPr id="26665" name="Text Box 41">
            <a:extLst>
              <a:ext uri="{FF2B5EF4-FFF2-40B4-BE49-F238E27FC236}">
                <a16:creationId xmlns:a16="http://schemas.microsoft.com/office/drawing/2014/main" id="{42179BD2-0277-4545-AF5C-27CBE6A3DF0F}"/>
              </a:ext>
            </a:extLst>
          </p:cNvPr>
          <p:cNvSpPr txBox="1">
            <a:spLocks noChangeArrowheads="1"/>
          </p:cNvSpPr>
          <p:nvPr/>
        </p:nvSpPr>
        <p:spPr bwMode="auto">
          <a:xfrm>
            <a:off x="8172450" y="17907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t>Je-coniah</a:t>
            </a:r>
          </a:p>
        </p:txBody>
      </p:sp>
      <p:sp>
        <p:nvSpPr>
          <p:cNvPr id="26666" name="Text Box 42">
            <a:extLst>
              <a:ext uri="{FF2B5EF4-FFF2-40B4-BE49-F238E27FC236}">
                <a16:creationId xmlns:a16="http://schemas.microsoft.com/office/drawing/2014/main" id="{665882B2-B2CB-488E-9D48-04E7E9C728AF}"/>
              </a:ext>
            </a:extLst>
          </p:cNvPr>
          <p:cNvSpPr txBox="1">
            <a:spLocks noChangeArrowheads="1"/>
          </p:cNvSpPr>
          <p:nvPr/>
        </p:nvSpPr>
        <p:spPr bwMode="auto">
          <a:xfrm>
            <a:off x="2324100" y="736600"/>
            <a:ext cx="205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Physical, Visible, Literal, Material</a:t>
            </a:r>
          </a:p>
        </p:txBody>
      </p:sp>
      <p:sp>
        <p:nvSpPr>
          <p:cNvPr id="26667" name="Text Box 43">
            <a:extLst>
              <a:ext uri="{FF2B5EF4-FFF2-40B4-BE49-F238E27FC236}">
                <a16:creationId xmlns:a16="http://schemas.microsoft.com/office/drawing/2014/main" id="{843D3AE7-EF20-46F1-942C-546CE08838D0}"/>
              </a:ext>
            </a:extLst>
          </p:cNvPr>
          <p:cNvSpPr txBox="1">
            <a:spLocks noChangeArrowheads="1"/>
          </p:cNvSpPr>
          <p:nvPr/>
        </p:nvSpPr>
        <p:spPr bwMode="auto">
          <a:xfrm>
            <a:off x="4803775" y="682625"/>
            <a:ext cx="2209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Righteousness, Peace, Joy in Holy Ghost – Invisible, Spiritual – </a:t>
            </a:r>
            <a:r>
              <a:rPr lang="en-US" altLang="en-US" sz="900" b="1">
                <a:solidFill>
                  <a:srgbClr val="FF0000"/>
                </a:solidFill>
              </a:rPr>
              <a:t>Romans 14:17</a:t>
            </a:r>
          </a:p>
        </p:txBody>
      </p:sp>
      <p:sp>
        <p:nvSpPr>
          <p:cNvPr id="26668" name="Text Box 44">
            <a:extLst>
              <a:ext uri="{FF2B5EF4-FFF2-40B4-BE49-F238E27FC236}">
                <a16:creationId xmlns:a16="http://schemas.microsoft.com/office/drawing/2014/main" id="{35289919-1D97-4818-AD5E-B96214FB5041}"/>
              </a:ext>
            </a:extLst>
          </p:cNvPr>
          <p:cNvSpPr txBox="1">
            <a:spLocks noChangeArrowheads="1"/>
          </p:cNvSpPr>
          <p:nvPr/>
        </p:nvSpPr>
        <p:spPr bwMode="auto">
          <a:xfrm>
            <a:off x="2733675" y="30289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Zedekiah</a:t>
            </a:r>
          </a:p>
        </p:txBody>
      </p:sp>
      <p:sp>
        <p:nvSpPr>
          <p:cNvPr id="26669" name="Text Box 45">
            <a:extLst>
              <a:ext uri="{FF2B5EF4-FFF2-40B4-BE49-F238E27FC236}">
                <a16:creationId xmlns:a16="http://schemas.microsoft.com/office/drawing/2014/main" id="{7EFD8C97-ABC4-4B3A-8100-F7DA3945D6D3}"/>
              </a:ext>
            </a:extLst>
          </p:cNvPr>
          <p:cNvSpPr txBox="1">
            <a:spLocks noChangeArrowheads="1"/>
          </p:cNvSpPr>
          <p:nvPr/>
        </p:nvSpPr>
        <p:spPr bwMode="auto">
          <a:xfrm>
            <a:off x="3562350" y="3000375"/>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Babylon</a:t>
            </a:r>
          </a:p>
        </p:txBody>
      </p:sp>
      <p:sp>
        <p:nvSpPr>
          <p:cNvPr id="26670" name="Text Box 46">
            <a:extLst>
              <a:ext uri="{FF2B5EF4-FFF2-40B4-BE49-F238E27FC236}">
                <a16:creationId xmlns:a16="http://schemas.microsoft.com/office/drawing/2014/main" id="{9C3DC1FF-2F39-4E62-B05B-9DA354384DAC}"/>
              </a:ext>
            </a:extLst>
          </p:cNvPr>
          <p:cNvSpPr txBox="1">
            <a:spLocks noChangeArrowheads="1"/>
          </p:cNvSpPr>
          <p:nvPr/>
        </p:nvSpPr>
        <p:spPr bwMode="auto">
          <a:xfrm>
            <a:off x="4562475" y="2971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Daniel</a:t>
            </a:r>
          </a:p>
        </p:txBody>
      </p:sp>
      <p:sp>
        <p:nvSpPr>
          <p:cNvPr id="26671" name="Text Box 47">
            <a:extLst>
              <a:ext uri="{FF2B5EF4-FFF2-40B4-BE49-F238E27FC236}">
                <a16:creationId xmlns:a16="http://schemas.microsoft.com/office/drawing/2014/main" id="{B51161B4-EE2D-40AC-9D0F-86E4DC5AE91E}"/>
              </a:ext>
            </a:extLst>
          </p:cNvPr>
          <p:cNvSpPr txBox="1">
            <a:spLocks noChangeArrowheads="1"/>
          </p:cNvSpPr>
          <p:nvPr/>
        </p:nvSpPr>
        <p:spPr bwMode="auto">
          <a:xfrm>
            <a:off x="5467350" y="2943225"/>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John the Baptist</a:t>
            </a:r>
          </a:p>
        </p:txBody>
      </p:sp>
      <p:sp>
        <p:nvSpPr>
          <p:cNvPr id="26672" name="WordArt 48">
            <a:extLst>
              <a:ext uri="{FF2B5EF4-FFF2-40B4-BE49-F238E27FC236}">
                <a16:creationId xmlns:a16="http://schemas.microsoft.com/office/drawing/2014/main" id="{A4DCCEE5-5AC7-4BE6-AF22-A38FD921F0B4}"/>
              </a:ext>
            </a:extLst>
          </p:cNvPr>
          <p:cNvSpPr>
            <a:spLocks noChangeArrowheads="1" noChangeShapeType="1" noTextEdit="1"/>
          </p:cNvSpPr>
          <p:nvPr/>
        </p:nvSpPr>
        <p:spPr bwMode="auto">
          <a:xfrm>
            <a:off x="3829050" y="4067175"/>
            <a:ext cx="1419225" cy="990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55592"/>
              </a:avLst>
            </a:prstTxWarp>
          </a:bodyPr>
          <a:lstStyle/>
          <a:p>
            <a:pPr algn="ctr"/>
            <a:r>
              <a:rPr lang="en-US" sz="2800" kern="10">
                <a:ln w="9525">
                  <a:solidFill>
                    <a:srgbClr val="000000"/>
                  </a:solidFill>
                  <a:round/>
                  <a:headEnd/>
                  <a:tailEnd/>
                </a:ln>
                <a:solidFill>
                  <a:srgbClr val="000000"/>
                </a:solidFill>
                <a:latin typeface="Arial Black" panose="020B0A04020102020204" pitchFamily="34" charset="0"/>
              </a:rPr>
              <a:t>Jesus Christ</a:t>
            </a:r>
          </a:p>
        </p:txBody>
      </p:sp>
      <p:sp>
        <p:nvSpPr>
          <p:cNvPr id="26673" name="Line 49">
            <a:extLst>
              <a:ext uri="{FF2B5EF4-FFF2-40B4-BE49-F238E27FC236}">
                <a16:creationId xmlns:a16="http://schemas.microsoft.com/office/drawing/2014/main" id="{D3349B39-16D4-4015-8342-119DB610C51B}"/>
              </a:ext>
            </a:extLst>
          </p:cNvPr>
          <p:cNvSpPr>
            <a:spLocks noChangeShapeType="1"/>
          </p:cNvSpPr>
          <p:nvPr/>
        </p:nvSpPr>
        <p:spPr bwMode="auto">
          <a:xfrm flipV="1">
            <a:off x="4572000" y="4171950"/>
            <a:ext cx="0" cy="44767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4" name="Line 50">
            <a:extLst>
              <a:ext uri="{FF2B5EF4-FFF2-40B4-BE49-F238E27FC236}">
                <a16:creationId xmlns:a16="http://schemas.microsoft.com/office/drawing/2014/main" id="{8FD5CB47-70D2-4664-819C-2D7D0700254C}"/>
              </a:ext>
            </a:extLst>
          </p:cNvPr>
          <p:cNvSpPr>
            <a:spLocks noChangeShapeType="1"/>
          </p:cNvSpPr>
          <p:nvPr/>
        </p:nvSpPr>
        <p:spPr bwMode="auto">
          <a:xfrm>
            <a:off x="4429125" y="4257675"/>
            <a:ext cx="2762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5" name="Line 51">
            <a:extLst>
              <a:ext uri="{FF2B5EF4-FFF2-40B4-BE49-F238E27FC236}">
                <a16:creationId xmlns:a16="http://schemas.microsoft.com/office/drawing/2014/main" id="{EF7ABBA6-6E0C-480A-9AAB-7F9CFB576D22}"/>
              </a:ext>
            </a:extLst>
          </p:cNvPr>
          <p:cNvSpPr>
            <a:spLocks noChangeShapeType="1"/>
          </p:cNvSpPr>
          <p:nvPr/>
        </p:nvSpPr>
        <p:spPr bwMode="auto">
          <a:xfrm flipV="1">
            <a:off x="4276725" y="4305300"/>
            <a:ext cx="0" cy="2952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6" name="Line 52">
            <a:extLst>
              <a:ext uri="{FF2B5EF4-FFF2-40B4-BE49-F238E27FC236}">
                <a16:creationId xmlns:a16="http://schemas.microsoft.com/office/drawing/2014/main" id="{AD9914E1-9212-4CBE-8472-D36ADBF69D38}"/>
              </a:ext>
            </a:extLst>
          </p:cNvPr>
          <p:cNvSpPr>
            <a:spLocks noChangeShapeType="1"/>
          </p:cNvSpPr>
          <p:nvPr/>
        </p:nvSpPr>
        <p:spPr bwMode="auto">
          <a:xfrm>
            <a:off x="4200525" y="4381500"/>
            <a:ext cx="142875"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7" name="Line 53">
            <a:extLst>
              <a:ext uri="{FF2B5EF4-FFF2-40B4-BE49-F238E27FC236}">
                <a16:creationId xmlns:a16="http://schemas.microsoft.com/office/drawing/2014/main" id="{654BB44D-72E4-4F39-880C-A34E2F5285A6}"/>
              </a:ext>
            </a:extLst>
          </p:cNvPr>
          <p:cNvSpPr>
            <a:spLocks noChangeShapeType="1"/>
          </p:cNvSpPr>
          <p:nvPr/>
        </p:nvSpPr>
        <p:spPr bwMode="auto">
          <a:xfrm flipV="1">
            <a:off x="4867275" y="4305300"/>
            <a:ext cx="0" cy="2857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8" name="Line 54">
            <a:extLst>
              <a:ext uri="{FF2B5EF4-FFF2-40B4-BE49-F238E27FC236}">
                <a16:creationId xmlns:a16="http://schemas.microsoft.com/office/drawing/2014/main" id="{3D0AB3D7-8A76-4FAD-A849-CB7751EBEB6C}"/>
              </a:ext>
            </a:extLst>
          </p:cNvPr>
          <p:cNvSpPr>
            <a:spLocks noChangeShapeType="1"/>
          </p:cNvSpPr>
          <p:nvPr/>
        </p:nvSpPr>
        <p:spPr bwMode="auto">
          <a:xfrm>
            <a:off x="4781550" y="4381500"/>
            <a:ext cx="1905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9" name="Text Box 55">
            <a:extLst>
              <a:ext uri="{FF2B5EF4-FFF2-40B4-BE49-F238E27FC236}">
                <a16:creationId xmlns:a16="http://schemas.microsoft.com/office/drawing/2014/main" id="{FF1F5A30-EE30-44EE-A10D-5607875F300C}"/>
              </a:ext>
            </a:extLst>
          </p:cNvPr>
          <p:cNvSpPr txBox="1">
            <a:spLocks noChangeArrowheads="1"/>
          </p:cNvSpPr>
          <p:nvPr/>
        </p:nvSpPr>
        <p:spPr bwMode="auto">
          <a:xfrm>
            <a:off x="476250" y="5934075"/>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Peter</a:t>
            </a:r>
          </a:p>
        </p:txBody>
      </p:sp>
      <p:sp>
        <p:nvSpPr>
          <p:cNvPr id="26680" name="Text Box 56">
            <a:extLst>
              <a:ext uri="{FF2B5EF4-FFF2-40B4-BE49-F238E27FC236}">
                <a16:creationId xmlns:a16="http://schemas.microsoft.com/office/drawing/2014/main" id="{CCDD2DE0-6523-41A8-BDB8-05FC55761577}"/>
              </a:ext>
            </a:extLst>
          </p:cNvPr>
          <p:cNvSpPr txBox="1">
            <a:spLocks noChangeArrowheads="1"/>
          </p:cNvSpPr>
          <p:nvPr/>
        </p:nvSpPr>
        <p:spPr bwMode="auto">
          <a:xfrm>
            <a:off x="1419225" y="5924550"/>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800" b="1"/>
              <a:t>Stephen</a:t>
            </a:r>
          </a:p>
        </p:txBody>
      </p:sp>
      <p:sp>
        <p:nvSpPr>
          <p:cNvPr id="26682" name="Text Box 58">
            <a:extLst>
              <a:ext uri="{FF2B5EF4-FFF2-40B4-BE49-F238E27FC236}">
                <a16:creationId xmlns:a16="http://schemas.microsoft.com/office/drawing/2014/main" id="{A101F14A-C4A3-4637-B6A1-8EABCB02D825}"/>
              </a:ext>
            </a:extLst>
          </p:cNvPr>
          <p:cNvSpPr txBox="1">
            <a:spLocks noChangeArrowheads="1"/>
          </p:cNvSpPr>
          <p:nvPr/>
        </p:nvSpPr>
        <p:spPr bwMode="auto">
          <a:xfrm>
            <a:off x="4295775" y="596265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chemeClr val="bg1"/>
                </a:solidFill>
              </a:rPr>
              <a:t>Antichrist</a:t>
            </a:r>
          </a:p>
        </p:txBody>
      </p:sp>
      <p:sp>
        <p:nvSpPr>
          <p:cNvPr id="26683" name="Text Box 59">
            <a:extLst>
              <a:ext uri="{FF2B5EF4-FFF2-40B4-BE49-F238E27FC236}">
                <a16:creationId xmlns:a16="http://schemas.microsoft.com/office/drawing/2014/main" id="{D154E6EB-6196-4D7C-83CD-61CCCAF390EC}"/>
              </a:ext>
            </a:extLst>
          </p:cNvPr>
          <p:cNvSpPr txBox="1">
            <a:spLocks noChangeArrowheads="1"/>
          </p:cNvSpPr>
          <p:nvPr/>
        </p:nvSpPr>
        <p:spPr bwMode="auto">
          <a:xfrm>
            <a:off x="5324475" y="5702300"/>
            <a:ext cx="1006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rgbClr val="CC3300"/>
                </a:solidFill>
              </a:rPr>
              <a:t>Jesus Christ</a:t>
            </a:r>
            <a:endParaRPr lang="en-US" altLang="en-US" sz="1000" b="1">
              <a:solidFill>
                <a:srgbClr val="CC3300"/>
              </a:solidFill>
            </a:endParaRPr>
          </a:p>
        </p:txBody>
      </p:sp>
      <p:sp>
        <p:nvSpPr>
          <p:cNvPr id="26684" name="Text Box 60">
            <a:extLst>
              <a:ext uri="{FF2B5EF4-FFF2-40B4-BE49-F238E27FC236}">
                <a16:creationId xmlns:a16="http://schemas.microsoft.com/office/drawing/2014/main" id="{5B6A0578-C823-4B0E-9C9F-36CC7F3463D5}"/>
              </a:ext>
            </a:extLst>
          </p:cNvPr>
          <p:cNvSpPr txBox="1">
            <a:spLocks noChangeArrowheads="1"/>
          </p:cNvSpPr>
          <p:nvPr/>
        </p:nvSpPr>
        <p:spPr bwMode="auto">
          <a:xfrm>
            <a:off x="7975600" y="5676900"/>
            <a:ext cx="72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t>New Earth</a:t>
            </a:r>
          </a:p>
        </p:txBody>
      </p:sp>
      <p:graphicFrame>
        <p:nvGraphicFramePr>
          <p:cNvPr id="26685" name="Object 61">
            <a:extLst>
              <a:ext uri="{FF2B5EF4-FFF2-40B4-BE49-F238E27FC236}">
                <a16:creationId xmlns:a16="http://schemas.microsoft.com/office/drawing/2014/main" id="{B82C2648-621A-4165-BE77-AFB5FF168675}"/>
              </a:ext>
            </a:extLst>
          </p:cNvPr>
          <p:cNvGraphicFramePr>
            <a:graphicFrameLocks noChangeAspect="1"/>
          </p:cNvGraphicFramePr>
          <p:nvPr/>
        </p:nvGraphicFramePr>
        <p:xfrm>
          <a:off x="314325" y="1362075"/>
          <a:ext cx="228600" cy="155575"/>
        </p:xfrm>
        <a:graphic>
          <a:graphicData uri="http://schemas.openxmlformats.org/presentationml/2006/ole">
            <mc:AlternateContent xmlns:mc="http://schemas.openxmlformats.org/markup-compatibility/2006">
              <mc:Choice xmlns:v="urn:schemas-microsoft-com:vml" Requires="v">
                <p:oleObj spid="_x0000_s27311" name="Clip" r:id="rId9" imgW="4582440" imgH="3316680" progId="MS_ClipArt_Gallery.2">
                  <p:embed/>
                </p:oleObj>
              </mc:Choice>
              <mc:Fallback>
                <p:oleObj name="Clip" r:id="rId9" imgW="4582440" imgH="3316680" progId="MS_ClipArt_Gallery.2">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3620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86" name="Object 62">
            <a:extLst>
              <a:ext uri="{FF2B5EF4-FFF2-40B4-BE49-F238E27FC236}">
                <a16:creationId xmlns:a16="http://schemas.microsoft.com/office/drawing/2014/main" id="{6D78CA46-87FF-4A76-8277-16CCEF1F7687}"/>
              </a:ext>
            </a:extLst>
          </p:cNvPr>
          <p:cNvGraphicFramePr>
            <a:graphicFrameLocks noChangeAspect="1"/>
          </p:cNvGraphicFramePr>
          <p:nvPr/>
        </p:nvGraphicFramePr>
        <p:xfrm>
          <a:off x="295275" y="1085850"/>
          <a:ext cx="238125" cy="249238"/>
        </p:xfrm>
        <a:graphic>
          <a:graphicData uri="http://schemas.openxmlformats.org/presentationml/2006/ole">
            <mc:AlternateContent xmlns:mc="http://schemas.openxmlformats.org/markup-compatibility/2006">
              <mc:Choice xmlns:v="urn:schemas-microsoft-com:vml" Requires="v">
                <p:oleObj spid="_x0000_s27312" name="Clip" r:id="rId10" imgW="3319560" imgH="3468960" progId="MS_ClipArt_Gallery.2">
                  <p:embed/>
                </p:oleObj>
              </mc:Choice>
              <mc:Fallback>
                <p:oleObj name="Clip" r:id="rId10" imgW="3319560" imgH="3468960" progId="MS_ClipArt_Gallery.2">
                  <p:embed/>
                  <p:pic>
                    <p:nvPicPr>
                      <p:cNvPr id="0" name="Object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 y="108585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87" name="Text Box 63">
            <a:extLst>
              <a:ext uri="{FF2B5EF4-FFF2-40B4-BE49-F238E27FC236}">
                <a16:creationId xmlns:a16="http://schemas.microsoft.com/office/drawing/2014/main" id="{F5471180-F66D-451E-9D3D-D3EFEFB6CA1C}"/>
              </a:ext>
            </a:extLst>
          </p:cNvPr>
          <p:cNvSpPr txBox="1">
            <a:spLocks noChangeArrowheads="1"/>
          </p:cNvSpPr>
          <p:nvPr/>
        </p:nvSpPr>
        <p:spPr bwMode="auto">
          <a:xfrm>
            <a:off x="190500" y="1552575"/>
            <a:ext cx="60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Image of God</a:t>
            </a:r>
          </a:p>
        </p:txBody>
      </p:sp>
      <p:sp>
        <p:nvSpPr>
          <p:cNvPr id="26688" name="Text Box 64">
            <a:extLst>
              <a:ext uri="{FF2B5EF4-FFF2-40B4-BE49-F238E27FC236}">
                <a16:creationId xmlns:a16="http://schemas.microsoft.com/office/drawing/2014/main" id="{0CDA9CCC-47F6-4EC1-ABE5-441E294811D5}"/>
              </a:ext>
            </a:extLst>
          </p:cNvPr>
          <p:cNvSpPr txBox="1">
            <a:spLocks noChangeArrowheads="1"/>
          </p:cNvSpPr>
          <p:nvPr/>
        </p:nvSpPr>
        <p:spPr bwMode="auto">
          <a:xfrm>
            <a:off x="200025" y="2019300"/>
            <a:ext cx="5905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Image Fallen</a:t>
            </a:r>
          </a:p>
        </p:txBody>
      </p:sp>
      <p:sp>
        <p:nvSpPr>
          <p:cNvPr id="26689" name="Line 65">
            <a:extLst>
              <a:ext uri="{FF2B5EF4-FFF2-40B4-BE49-F238E27FC236}">
                <a16:creationId xmlns:a16="http://schemas.microsoft.com/office/drawing/2014/main" id="{B6016524-7887-4DDF-B341-E88BAA5727A8}"/>
              </a:ext>
            </a:extLst>
          </p:cNvPr>
          <p:cNvSpPr>
            <a:spLocks noChangeShapeType="1"/>
          </p:cNvSpPr>
          <p:nvPr/>
        </p:nvSpPr>
        <p:spPr bwMode="auto">
          <a:xfrm flipV="1">
            <a:off x="533400" y="990600"/>
            <a:ext cx="22860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6690" name="Object 66">
            <a:extLst>
              <a:ext uri="{FF2B5EF4-FFF2-40B4-BE49-F238E27FC236}">
                <a16:creationId xmlns:a16="http://schemas.microsoft.com/office/drawing/2014/main" id="{6CF30536-FAC0-40C4-8C74-C3FBC4631313}"/>
              </a:ext>
            </a:extLst>
          </p:cNvPr>
          <p:cNvGraphicFramePr>
            <a:graphicFrameLocks noChangeAspect="1"/>
          </p:cNvGraphicFramePr>
          <p:nvPr/>
        </p:nvGraphicFramePr>
        <p:xfrm>
          <a:off x="1800225" y="1349375"/>
          <a:ext cx="228600" cy="155575"/>
        </p:xfrm>
        <a:graphic>
          <a:graphicData uri="http://schemas.openxmlformats.org/presentationml/2006/ole">
            <mc:AlternateContent xmlns:mc="http://schemas.openxmlformats.org/markup-compatibility/2006">
              <mc:Choice xmlns:v="urn:schemas-microsoft-com:vml" Requires="v">
                <p:oleObj spid="_x0000_s27313" name="Clip" r:id="rId11" imgW="4582440" imgH="3316680" progId="MS_ClipArt_Gallery.2">
                  <p:embed/>
                </p:oleObj>
              </mc:Choice>
              <mc:Fallback>
                <p:oleObj name="Clip" r:id="rId11" imgW="4582440" imgH="3316680" progId="MS_ClipArt_Gallery.2">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91" name="Object 67">
            <a:extLst>
              <a:ext uri="{FF2B5EF4-FFF2-40B4-BE49-F238E27FC236}">
                <a16:creationId xmlns:a16="http://schemas.microsoft.com/office/drawing/2014/main" id="{243CB80C-B681-47FC-BD65-71568FEF7779}"/>
              </a:ext>
            </a:extLst>
          </p:cNvPr>
          <p:cNvGraphicFramePr>
            <a:graphicFrameLocks noChangeAspect="1"/>
          </p:cNvGraphicFramePr>
          <p:nvPr/>
        </p:nvGraphicFramePr>
        <p:xfrm>
          <a:off x="2524125" y="1349375"/>
          <a:ext cx="228600" cy="155575"/>
        </p:xfrm>
        <a:graphic>
          <a:graphicData uri="http://schemas.openxmlformats.org/presentationml/2006/ole">
            <mc:AlternateContent xmlns:mc="http://schemas.openxmlformats.org/markup-compatibility/2006">
              <mc:Choice xmlns:v="urn:schemas-microsoft-com:vml" Requires="v">
                <p:oleObj spid="_x0000_s27314" name="Clip" r:id="rId12" imgW="4582440" imgH="3316680" progId="MS_ClipArt_Gallery.2">
                  <p:embed/>
                </p:oleObj>
              </mc:Choice>
              <mc:Fallback>
                <p:oleObj name="Clip" r:id="rId12" imgW="4582440" imgH="3316680" progId="MS_ClipArt_Gallery.2">
                  <p:embed/>
                  <p:pic>
                    <p:nvPicPr>
                      <p:cNvPr id="0" name="Object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92" name="Object 68">
            <a:extLst>
              <a:ext uri="{FF2B5EF4-FFF2-40B4-BE49-F238E27FC236}">
                <a16:creationId xmlns:a16="http://schemas.microsoft.com/office/drawing/2014/main" id="{56926158-14AE-4A43-8C0E-AA4AEC187012}"/>
              </a:ext>
            </a:extLst>
          </p:cNvPr>
          <p:cNvGraphicFramePr>
            <a:graphicFrameLocks noChangeAspect="1"/>
          </p:cNvGraphicFramePr>
          <p:nvPr/>
        </p:nvGraphicFramePr>
        <p:xfrm>
          <a:off x="3219450" y="1349375"/>
          <a:ext cx="228600" cy="155575"/>
        </p:xfrm>
        <a:graphic>
          <a:graphicData uri="http://schemas.openxmlformats.org/presentationml/2006/ole">
            <mc:AlternateContent xmlns:mc="http://schemas.openxmlformats.org/markup-compatibility/2006">
              <mc:Choice xmlns:v="urn:schemas-microsoft-com:vml" Requires="v">
                <p:oleObj spid="_x0000_s27315" name="Clip" r:id="rId13" imgW="4582440" imgH="3316680" progId="MS_ClipArt_Gallery.2">
                  <p:embed/>
                </p:oleObj>
              </mc:Choice>
              <mc:Fallback>
                <p:oleObj name="Clip" r:id="rId13" imgW="4582440" imgH="3316680" progId="MS_ClipArt_Gallery.2">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93" name="Object 69">
            <a:extLst>
              <a:ext uri="{FF2B5EF4-FFF2-40B4-BE49-F238E27FC236}">
                <a16:creationId xmlns:a16="http://schemas.microsoft.com/office/drawing/2014/main" id="{0C803A39-9B84-4D4D-8FD9-6171342B47E5}"/>
              </a:ext>
            </a:extLst>
          </p:cNvPr>
          <p:cNvGraphicFramePr>
            <a:graphicFrameLocks noChangeAspect="1"/>
          </p:cNvGraphicFramePr>
          <p:nvPr/>
        </p:nvGraphicFramePr>
        <p:xfrm>
          <a:off x="3971925" y="1349375"/>
          <a:ext cx="228600" cy="155575"/>
        </p:xfrm>
        <a:graphic>
          <a:graphicData uri="http://schemas.openxmlformats.org/presentationml/2006/ole">
            <mc:AlternateContent xmlns:mc="http://schemas.openxmlformats.org/markup-compatibility/2006">
              <mc:Choice xmlns:v="urn:schemas-microsoft-com:vml" Requires="v">
                <p:oleObj spid="_x0000_s27316" name="Clip" r:id="rId14" imgW="4582440" imgH="3316680" progId="MS_ClipArt_Gallery.2">
                  <p:embed/>
                </p:oleObj>
              </mc:Choice>
              <mc:Fallback>
                <p:oleObj name="Clip" r:id="rId14" imgW="4582440" imgH="3316680" progId="MS_ClipArt_Gallery.2">
                  <p:embed/>
                  <p:pic>
                    <p:nvPicPr>
                      <p:cNvPr id="0" name="Object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9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94" name="Object 70">
            <a:extLst>
              <a:ext uri="{FF2B5EF4-FFF2-40B4-BE49-F238E27FC236}">
                <a16:creationId xmlns:a16="http://schemas.microsoft.com/office/drawing/2014/main" id="{18B1E0F0-C0C9-40BC-B46F-2A882F6BE036}"/>
              </a:ext>
            </a:extLst>
          </p:cNvPr>
          <p:cNvGraphicFramePr>
            <a:graphicFrameLocks noChangeAspect="1"/>
          </p:cNvGraphicFramePr>
          <p:nvPr/>
        </p:nvGraphicFramePr>
        <p:xfrm>
          <a:off x="4714875" y="1358900"/>
          <a:ext cx="228600" cy="155575"/>
        </p:xfrm>
        <a:graphic>
          <a:graphicData uri="http://schemas.openxmlformats.org/presentationml/2006/ole">
            <mc:AlternateContent xmlns:mc="http://schemas.openxmlformats.org/markup-compatibility/2006">
              <mc:Choice xmlns:v="urn:schemas-microsoft-com:vml" Requires="v">
                <p:oleObj spid="_x0000_s27317" name="Clip" r:id="rId15" imgW="4582440" imgH="3316680" progId="MS_ClipArt_Gallery.2">
                  <p:embed/>
                </p:oleObj>
              </mc:Choice>
              <mc:Fallback>
                <p:oleObj name="Clip" r:id="rId15" imgW="4582440" imgH="3316680" progId="MS_ClipArt_Gallery.2">
                  <p:embed/>
                  <p:pic>
                    <p:nvPicPr>
                      <p:cNvPr id="0" name="Object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95" name="Object 71">
            <a:extLst>
              <a:ext uri="{FF2B5EF4-FFF2-40B4-BE49-F238E27FC236}">
                <a16:creationId xmlns:a16="http://schemas.microsoft.com/office/drawing/2014/main" id="{60BD21B9-9EA5-4DFE-9F79-761E7CE4CD13}"/>
              </a:ext>
            </a:extLst>
          </p:cNvPr>
          <p:cNvGraphicFramePr>
            <a:graphicFrameLocks noChangeAspect="1"/>
          </p:cNvGraphicFramePr>
          <p:nvPr/>
        </p:nvGraphicFramePr>
        <p:xfrm>
          <a:off x="5486400" y="1349375"/>
          <a:ext cx="228600" cy="155575"/>
        </p:xfrm>
        <a:graphic>
          <a:graphicData uri="http://schemas.openxmlformats.org/presentationml/2006/ole">
            <mc:AlternateContent xmlns:mc="http://schemas.openxmlformats.org/markup-compatibility/2006">
              <mc:Choice xmlns:v="urn:schemas-microsoft-com:vml" Requires="v">
                <p:oleObj spid="_x0000_s27318" name="Clip" r:id="rId16" imgW="4582440" imgH="3316680" progId="MS_ClipArt_Gallery.2">
                  <p:embed/>
                </p:oleObj>
              </mc:Choice>
              <mc:Fallback>
                <p:oleObj name="Clip" r:id="rId16" imgW="4582440" imgH="3316680" progId="MS_ClipArt_Gallery.2">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96" name="Object 72">
            <a:extLst>
              <a:ext uri="{FF2B5EF4-FFF2-40B4-BE49-F238E27FC236}">
                <a16:creationId xmlns:a16="http://schemas.microsoft.com/office/drawing/2014/main" id="{F5A5F0A3-226F-4657-8F93-9D5B7EE200C3}"/>
              </a:ext>
            </a:extLst>
          </p:cNvPr>
          <p:cNvGraphicFramePr>
            <a:graphicFrameLocks noChangeAspect="1"/>
          </p:cNvGraphicFramePr>
          <p:nvPr/>
        </p:nvGraphicFramePr>
        <p:xfrm>
          <a:off x="6219825" y="1349375"/>
          <a:ext cx="228600" cy="155575"/>
        </p:xfrm>
        <a:graphic>
          <a:graphicData uri="http://schemas.openxmlformats.org/presentationml/2006/ole">
            <mc:AlternateContent xmlns:mc="http://schemas.openxmlformats.org/markup-compatibility/2006">
              <mc:Choice xmlns:v="urn:schemas-microsoft-com:vml" Requires="v">
                <p:oleObj spid="_x0000_s27319" name="Clip" r:id="rId17" imgW="4582440" imgH="3316680" progId="MS_ClipArt_Gallery.2">
                  <p:embed/>
                </p:oleObj>
              </mc:Choice>
              <mc:Fallback>
                <p:oleObj name="Clip" r:id="rId17" imgW="4582440" imgH="3316680" progId="MS_ClipArt_Gallery.2">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8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97" name="Object 73">
            <a:extLst>
              <a:ext uri="{FF2B5EF4-FFF2-40B4-BE49-F238E27FC236}">
                <a16:creationId xmlns:a16="http://schemas.microsoft.com/office/drawing/2014/main" id="{08EFA0B9-8DA3-437C-9822-1D3DD064B72A}"/>
              </a:ext>
            </a:extLst>
          </p:cNvPr>
          <p:cNvGraphicFramePr>
            <a:graphicFrameLocks noChangeAspect="1"/>
          </p:cNvGraphicFramePr>
          <p:nvPr/>
        </p:nvGraphicFramePr>
        <p:xfrm>
          <a:off x="6991350" y="1358900"/>
          <a:ext cx="228600" cy="155575"/>
        </p:xfrm>
        <a:graphic>
          <a:graphicData uri="http://schemas.openxmlformats.org/presentationml/2006/ole">
            <mc:AlternateContent xmlns:mc="http://schemas.openxmlformats.org/markup-compatibility/2006">
              <mc:Choice xmlns:v="urn:schemas-microsoft-com:vml" Requires="v">
                <p:oleObj spid="_x0000_s27320" name="Clip" r:id="rId18" imgW="4582440" imgH="3316680" progId="MS_ClipArt_Gallery.2">
                  <p:embed/>
                </p:oleObj>
              </mc:Choice>
              <mc:Fallback>
                <p:oleObj name="Clip" r:id="rId18" imgW="4582440" imgH="3316680" progId="MS_ClipArt_Gallery.2">
                  <p:embed/>
                  <p:pic>
                    <p:nvPicPr>
                      <p:cNvPr id="0" name="Object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350"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98" name="Object 74">
            <a:extLst>
              <a:ext uri="{FF2B5EF4-FFF2-40B4-BE49-F238E27FC236}">
                <a16:creationId xmlns:a16="http://schemas.microsoft.com/office/drawing/2014/main" id="{4C07DB35-3B3F-48C0-9D3D-9D4C2245C0AD}"/>
              </a:ext>
            </a:extLst>
          </p:cNvPr>
          <p:cNvGraphicFramePr>
            <a:graphicFrameLocks noChangeAspect="1"/>
          </p:cNvGraphicFramePr>
          <p:nvPr/>
        </p:nvGraphicFramePr>
        <p:xfrm>
          <a:off x="7753350" y="1358900"/>
          <a:ext cx="228600" cy="155575"/>
        </p:xfrm>
        <a:graphic>
          <a:graphicData uri="http://schemas.openxmlformats.org/presentationml/2006/ole">
            <mc:AlternateContent xmlns:mc="http://schemas.openxmlformats.org/markup-compatibility/2006">
              <mc:Choice xmlns:v="urn:schemas-microsoft-com:vml" Requires="v">
                <p:oleObj spid="_x0000_s27321" name="Clip" r:id="rId19" imgW="4582440" imgH="3316680" progId="MS_ClipArt_Gallery.2">
                  <p:embed/>
                </p:oleObj>
              </mc:Choice>
              <mc:Fallback>
                <p:oleObj name="Clip" r:id="rId19" imgW="4582440" imgH="3316680" progId="MS_ClipArt_Gallery.2">
                  <p:embed/>
                  <p:pic>
                    <p:nvPicPr>
                      <p:cNvPr id="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3350"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99" name="Object 75">
            <a:extLst>
              <a:ext uri="{FF2B5EF4-FFF2-40B4-BE49-F238E27FC236}">
                <a16:creationId xmlns:a16="http://schemas.microsoft.com/office/drawing/2014/main" id="{D1E838FB-B4DF-4552-88B6-F6694816E5EA}"/>
              </a:ext>
            </a:extLst>
          </p:cNvPr>
          <p:cNvGraphicFramePr>
            <a:graphicFrameLocks noChangeAspect="1"/>
          </p:cNvGraphicFramePr>
          <p:nvPr/>
        </p:nvGraphicFramePr>
        <p:xfrm>
          <a:off x="8534400" y="1349375"/>
          <a:ext cx="228600" cy="155575"/>
        </p:xfrm>
        <a:graphic>
          <a:graphicData uri="http://schemas.openxmlformats.org/presentationml/2006/ole">
            <mc:AlternateContent xmlns:mc="http://schemas.openxmlformats.org/markup-compatibility/2006">
              <mc:Choice xmlns:v="urn:schemas-microsoft-com:vml" Requires="v">
                <p:oleObj spid="_x0000_s27322" name="Clip" r:id="rId20" imgW="4582440" imgH="3316680" progId="MS_ClipArt_Gallery.2">
                  <p:embed/>
                </p:oleObj>
              </mc:Choice>
              <mc:Fallback>
                <p:oleObj name="Clip" r:id="rId20" imgW="4582440" imgH="3316680" progId="MS_ClipArt_Gallery.2">
                  <p:embed/>
                  <p:pic>
                    <p:nvPicPr>
                      <p:cNvPr id="0" name="Object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700" name="Text Box 76">
            <a:extLst>
              <a:ext uri="{FF2B5EF4-FFF2-40B4-BE49-F238E27FC236}">
                <a16:creationId xmlns:a16="http://schemas.microsoft.com/office/drawing/2014/main" id="{D65E8CBE-4B92-4C38-BD83-04BE28673FA4}"/>
              </a:ext>
            </a:extLst>
          </p:cNvPr>
          <p:cNvSpPr txBox="1">
            <a:spLocks noChangeArrowheads="1"/>
          </p:cNvSpPr>
          <p:nvPr/>
        </p:nvSpPr>
        <p:spPr bwMode="auto">
          <a:xfrm>
            <a:off x="8343900" y="15811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00" b="1"/>
              <a:t>Male Seed Cursed</a:t>
            </a:r>
          </a:p>
        </p:txBody>
      </p:sp>
      <p:sp>
        <p:nvSpPr>
          <p:cNvPr id="26701" name="Text Box 77">
            <a:extLst>
              <a:ext uri="{FF2B5EF4-FFF2-40B4-BE49-F238E27FC236}">
                <a16:creationId xmlns:a16="http://schemas.microsoft.com/office/drawing/2014/main" id="{019B4F3F-1E8F-4669-8205-B1C2296AC4A3}"/>
              </a:ext>
            </a:extLst>
          </p:cNvPr>
          <p:cNvSpPr txBox="1">
            <a:spLocks noChangeArrowheads="1"/>
          </p:cNvSpPr>
          <p:nvPr/>
        </p:nvSpPr>
        <p:spPr bwMode="auto">
          <a:xfrm>
            <a:off x="8258175" y="2038350"/>
            <a:ext cx="781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Jer 22:28,30</a:t>
            </a:r>
          </a:p>
        </p:txBody>
      </p:sp>
      <p:sp>
        <p:nvSpPr>
          <p:cNvPr id="26702" name="Line 78">
            <a:extLst>
              <a:ext uri="{FF2B5EF4-FFF2-40B4-BE49-F238E27FC236}">
                <a16:creationId xmlns:a16="http://schemas.microsoft.com/office/drawing/2014/main" id="{8768DF9C-BD48-4EED-A8C0-AFDF2ED0ED1C}"/>
              </a:ext>
            </a:extLst>
          </p:cNvPr>
          <p:cNvSpPr>
            <a:spLocks noChangeShapeType="1"/>
          </p:cNvSpPr>
          <p:nvPr/>
        </p:nvSpPr>
        <p:spPr bwMode="auto">
          <a:xfrm flipV="1">
            <a:off x="8734425" y="1143000"/>
            <a:ext cx="22860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3" name="Line 79">
            <a:extLst>
              <a:ext uri="{FF2B5EF4-FFF2-40B4-BE49-F238E27FC236}">
                <a16:creationId xmlns:a16="http://schemas.microsoft.com/office/drawing/2014/main" id="{2B6021F6-2830-4276-9421-A5562AA39006}"/>
              </a:ext>
            </a:extLst>
          </p:cNvPr>
          <p:cNvSpPr>
            <a:spLocks noChangeShapeType="1"/>
          </p:cNvSpPr>
          <p:nvPr/>
        </p:nvSpPr>
        <p:spPr bwMode="auto">
          <a:xfrm>
            <a:off x="1524000" y="1295400"/>
            <a:ext cx="7162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4" name="Line 80">
            <a:extLst>
              <a:ext uri="{FF2B5EF4-FFF2-40B4-BE49-F238E27FC236}">
                <a16:creationId xmlns:a16="http://schemas.microsoft.com/office/drawing/2014/main" id="{1D20E871-C8CF-4C41-A7AB-FE16809C99B4}"/>
              </a:ext>
            </a:extLst>
          </p:cNvPr>
          <p:cNvSpPr>
            <a:spLocks noChangeShapeType="1"/>
          </p:cNvSpPr>
          <p:nvPr/>
        </p:nvSpPr>
        <p:spPr bwMode="auto">
          <a:xfrm>
            <a:off x="2565400" y="2463800"/>
            <a:ext cx="3886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5" name="Line 81">
            <a:extLst>
              <a:ext uri="{FF2B5EF4-FFF2-40B4-BE49-F238E27FC236}">
                <a16:creationId xmlns:a16="http://schemas.microsoft.com/office/drawing/2014/main" id="{5A0D8D57-F3C9-4F47-8C7E-6B64B91AB8EB}"/>
              </a:ext>
            </a:extLst>
          </p:cNvPr>
          <p:cNvSpPr>
            <a:spLocks noChangeShapeType="1"/>
          </p:cNvSpPr>
          <p:nvPr/>
        </p:nvSpPr>
        <p:spPr bwMode="auto">
          <a:xfrm>
            <a:off x="19050" y="5457825"/>
            <a:ext cx="56197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6" name="Text Box 82">
            <a:extLst>
              <a:ext uri="{FF2B5EF4-FFF2-40B4-BE49-F238E27FC236}">
                <a16:creationId xmlns:a16="http://schemas.microsoft.com/office/drawing/2014/main" id="{03DDCF39-4051-42DF-991F-A99D9E0BEFA2}"/>
              </a:ext>
            </a:extLst>
          </p:cNvPr>
          <p:cNvSpPr txBox="1">
            <a:spLocks noChangeArrowheads="1"/>
          </p:cNvSpPr>
          <p:nvPr/>
        </p:nvSpPr>
        <p:spPr bwMode="auto">
          <a:xfrm>
            <a:off x="1676400" y="1066800"/>
            <a:ext cx="664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Prince of this world, god of this world, prince and power of the air, ruler of darkness, the enemy, Lucifer, the devil, </a:t>
            </a:r>
            <a:r>
              <a:rPr lang="en-US" altLang="en-US" sz="900" b="1">
                <a:solidFill>
                  <a:srgbClr val="FF3300"/>
                </a:solidFill>
              </a:rPr>
              <a:t>Eph 6:11 </a:t>
            </a:r>
            <a:r>
              <a:rPr lang="en-US" altLang="en-US" sz="900"/>
              <a:t>&amp; Gentiles.</a:t>
            </a:r>
          </a:p>
        </p:txBody>
      </p:sp>
      <p:sp>
        <p:nvSpPr>
          <p:cNvPr id="26707" name="Line 83">
            <a:extLst>
              <a:ext uri="{FF2B5EF4-FFF2-40B4-BE49-F238E27FC236}">
                <a16:creationId xmlns:a16="http://schemas.microsoft.com/office/drawing/2014/main" id="{C68CEC15-1C34-4D09-B3E6-628422E90037}"/>
              </a:ext>
            </a:extLst>
          </p:cNvPr>
          <p:cNvSpPr>
            <a:spLocks noChangeShapeType="1"/>
          </p:cNvSpPr>
          <p:nvPr/>
        </p:nvSpPr>
        <p:spPr bwMode="auto">
          <a:xfrm>
            <a:off x="7467600" y="19685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8" name="Text Box 84">
            <a:extLst>
              <a:ext uri="{FF2B5EF4-FFF2-40B4-BE49-F238E27FC236}">
                <a16:creationId xmlns:a16="http://schemas.microsoft.com/office/drawing/2014/main" id="{51967985-3A0E-4C2D-8385-9C0F25B94B1F}"/>
              </a:ext>
            </a:extLst>
          </p:cNvPr>
          <p:cNvSpPr txBox="1">
            <a:spLocks noChangeArrowheads="1"/>
          </p:cNvSpPr>
          <p:nvPr/>
        </p:nvSpPr>
        <p:spPr bwMode="auto">
          <a:xfrm>
            <a:off x="7486650" y="1685925"/>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20 - Israel</a:t>
            </a:r>
          </a:p>
        </p:txBody>
      </p:sp>
      <p:sp>
        <p:nvSpPr>
          <p:cNvPr id="26709" name="Text Box 85">
            <a:extLst>
              <a:ext uri="{FF2B5EF4-FFF2-40B4-BE49-F238E27FC236}">
                <a16:creationId xmlns:a16="http://schemas.microsoft.com/office/drawing/2014/main" id="{A63CCB07-CA80-4991-8717-62FE908E58ED}"/>
              </a:ext>
            </a:extLst>
          </p:cNvPr>
          <p:cNvSpPr txBox="1">
            <a:spLocks noChangeArrowheads="1"/>
          </p:cNvSpPr>
          <p:nvPr/>
        </p:nvSpPr>
        <p:spPr bwMode="auto">
          <a:xfrm>
            <a:off x="7505700" y="2019300"/>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18 - Judah</a:t>
            </a:r>
          </a:p>
        </p:txBody>
      </p:sp>
      <p:sp>
        <p:nvSpPr>
          <p:cNvPr id="26710" name="Text Box 86">
            <a:extLst>
              <a:ext uri="{FF2B5EF4-FFF2-40B4-BE49-F238E27FC236}">
                <a16:creationId xmlns:a16="http://schemas.microsoft.com/office/drawing/2014/main" id="{1660E947-CD30-44A6-8FEF-8858975DEB67}"/>
              </a:ext>
            </a:extLst>
          </p:cNvPr>
          <p:cNvSpPr txBox="1">
            <a:spLocks noChangeArrowheads="1"/>
          </p:cNvSpPr>
          <p:nvPr/>
        </p:nvSpPr>
        <p:spPr bwMode="auto">
          <a:xfrm>
            <a:off x="2540000" y="2451100"/>
            <a:ext cx="1181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Kingdoms are    both  gone!</a:t>
            </a:r>
          </a:p>
        </p:txBody>
      </p:sp>
      <p:sp>
        <p:nvSpPr>
          <p:cNvPr id="26711" name="Text Box 87">
            <a:extLst>
              <a:ext uri="{FF2B5EF4-FFF2-40B4-BE49-F238E27FC236}">
                <a16:creationId xmlns:a16="http://schemas.microsoft.com/office/drawing/2014/main" id="{CA24B6E8-64B1-4676-85D0-93BA05D64F7D}"/>
              </a:ext>
            </a:extLst>
          </p:cNvPr>
          <p:cNvSpPr txBox="1">
            <a:spLocks noChangeArrowheads="1"/>
          </p:cNvSpPr>
          <p:nvPr/>
        </p:nvSpPr>
        <p:spPr bwMode="auto">
          <a:xfrm>
            <a:off x="3568700" y="24384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t>Kingdom of Antichrist type</a:t>
            </a:r>
          </a:p>
        </p:txBody>
      </p:sp>
      <p:sp>
        <p:nvSpPr>
          <p:cNvPr id="26712" name="Text Box 88">
            <a:extLst>
              <a:ext uri="{FF2B5EF4-FFF2-40B4-BE49-F238E27FC236}">
                <a16:creationId xmlns:a16="http://schemas.microsoft.com/office/drawing/2014/main" id="{72E1B7A3-FAAE-47AD-BE1D-FEAA3C4FBAB4}"/>
              </a:ext>
            </a:extLst>
          </p:cNvPr>
          <p:cNvSpPr txBox="1">
            <a:spLocks noChangeArrowheads="1"/>
          </p:cNvSpPr>
          <p:nvPr/>
        </p:nvSpPr>
        <p:spPr bwMode="auto">
          <a:xfrm>
            <a:off x="4543425" y="245745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Kingdom Prophecy</a:t>
            </a:r>
          </a:p>
        </p:txBody>
      </p:sp>
      <p:sp>
        <p:nvSpPr>
          <p:cNvPr id="26713" name="Text Box 89">
            <a:extLst>
              <a:ext uri="{FF2B5EF4-FFF2-40B4-BE49-F238E27FC236}">
                <a16:creationId xmlns:a16="http://schemas.microsoft.com/office/drawing/2014/main" id="{2FDF035A-8F68-4857-A22F-F0D1F3B097EF}"/>
              </a:ext>
            </a:extLst>
          </p:cNvPr>
          <p:cNvSpPr txBox="1">
            <a:spLocks noChangeArrowheads="1"/>
          </p:cNvSpPr>
          <p:nvPr/>
        </p:nvSpPr>
        <p:spPr bwMode="auto">
          <a:xfrm>
            <a:off x="5340350" y="2438400"/>
            <a:ext cx="119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The way prepared for</a:t>
            </a:r>
            <a:r>
              <a:rPr lang="en-US" altLang="en-US" sz="1000" b="1"/>
              <a:t> Both Kingdoms</a:t>
            </a:r>
            <a:endParaRPr lang="en-US" altLang="en-US" sz="800" b="1" i="1"/>
          </a:p>
        </p:txBody>
      </p:sp>
      <p:graphicFrame>
        <p:nvGraphicFramePr>
          <p:cNvPr id="26714" name="Object 90">
            <a:extLst>
              <a:ext uri="{FF2B5EF4-FFF2-40B4-BE49-F238E27FC236}">
                <a16:creationId xmlns:a16="http://schemas.microsoft.com/office/drawing/2014/main" id="{2C87CFF2-6A30-4E98-BB0E-C23AF977C6FF}"/>
              </a:ext>
            </a:extLst>
          </p:cNvPr>
          <p:cNvGraphicFramePr>
            <a:graphicFrameLocks noChangeAspect="1"/>
          </p:cNvGraphicFramePr>
          <p:nvPr/>
        </p:nvGraphicFramePr>
        <p:xfrm>
          <a:off x="2895600" y="4267200"/>
          <a:ext cx="233363" cy="187325"/>
        </p:xfrm>
        <a:graphic>
          <a:graphicData uri="http://schemas.openxmlformats.org/presentationml/2006/ole">
            <mc:AlternateContent xmlns:mc="http://schemas.openxmlformats.org/markup-compatibility/2006">
              <mc:Choice xmlns:v="urn:schemas-microsoft-com:vml" Requires="v">
                <p:oleObj spid="_x0000_s27323" name="Clip" r:id="rId21" imgW="4582440" imgH="3316680" progId="MS_ClipArt_Gallery.2">
                  <p:embed/>
                </p:oleObj>
              </mc:Choice>
              <mc:Fallback>
                <p:oleObj name="Clip" r:id="rId21" imgW="4582440" imgH="3316680" progId="MS_ClipArt_Gallery.2">
                  <p:embed/>
                  <p:pic>
                    <p:nvPicPr>
                      <p:cNvPr id="0" name="Object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267200"/>
                        <a:ext cx="233363"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15" name="Object 91">
            <a:extLst>
              <a:ext uri="{FF2B5EF4-FFF2-40B4-BE49-F238E27FC236}">
                <a16:creationId xmlns:a16="http://schemas.microsoft.com/office/drawing/2014/main" id="{2708918E-B811-41A4-A4B8-33A1C7425CF6}"/>
              </a:ext>
            </a:extLst>
          </p:cNvPr>
          <p:cNvGraphicFramePr>
            <a:graphicFrameLocks noChangeAspect="1"/>
          </p:cNvGraphicFramePr>
          <p:nvPr/>
        </p:nvGraphicFramePr>
        <p:xfrm>
          <a:off x="2857500" y="4489450"/>
          <a:ext cx="280988" cy="295275"/>
        </p:xfrm>
        <a:graphic>
          <a:graphicData uri="http://schemas.openxmlformats.org/presentationml/2006/ole">
            <mc:AlternateContent xmlns:mc="http://schemas.openxmlformats.org/markup-compatibility/2006">
              <mc:Choice xmlns:v="urn:schemas-microsoft-com:vml" Requires="v">
                <p:oleObj spid="_x0000_s27324" name="Clip" r:id="rId22" imgW="3319560" imgH="3468960" progId="MS_ClipArt_Gallery.2">
                  <p:embed/>
                </p:oleObj>
              </mc:Choice>
              <mc:Fallback>
                <p:oleObj name="Clip" r:id="rId22" imgW="3319560" imgH="3468960" progId="MS_ClipArt_Gallery.2">
                  <p:embed/>
                  <p:pic>
                    <p:nvPicPr>
                      <p:cNvPr id="0" name="Object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4489450"/>
                        <a:ext cx="2809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716" name="Text Box 92">
            <a:extLst>
              <a:ext uri="{FF2B5EF4-FFF2-40B4-BE49-F238E27FC236}">
                <a16:creationId xmlns:a16="http://schemas.microsoft.com/office/drawing/2014/main" id="{AF0BD95C-CC51-44D4-AA1B-C0A60D2E3B70}"/>
              </a:ext>
            </a:extLst>
          </p:cNvPr>
          <p:cNvSpPr txBox="1">
            <a:spLocks noChangeArrowheads="1"/>
          </p:cNvSpPr>
          <p:nvPr/>
        </p:nvSpPr>
        <p:spPr bwMode="auto">
          <a:xfrm>
            <a:off x="3914775" y="4724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chemeClr val="bg1"/>
                </a:solidFill>
              </a:rPr>
              <a:t>Son of Man</a:t>
            </a:r>
          </a:p>
        </p:txBody>
      </p:sp>
      <p:sp>
        <p:nvSpPr>
          <p:cNvPr id="26717" name="Text Box 93">
            <a:extLst>
              <a:ext uri="{FF2B5EF4-FFF2-40B4-BE49-F238E27FC236}">
                <a16:creationId xmlns:a16="http://schemas.microsoft.com/office/drawing/2014/main" id="{C4BEE77F-8699-4DB2-AE97-676DE4AC2C90}"/>
              </a:ext>
            </a:extLst>
          </p:cNvPr>
          <p:cNvSpPr txBox="1">
            <a:spLocks noChangeArrowheads="1"/>
          </p:cNvSpPr>
          <p:nvPr/>
        </p:nvSpPr>
        <p:spPr bwMode="auto">
          <a:xfrm>
            <a:off x="3638550" y="49149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chemeClr val="bg1"/>
                </a:solidFill>
              </a:rPr>
              <a:t>Son of God</a:t>
            </a:r>
          </a:p>
        </p:txBody>
      </p:sp>
      <p:sp>
        <p:nvSpPr>
          <p:cNvPr id="26718" name="Line 94">
            <a:extLst>
              <a:ext uri="{FF2B5EF4-FFF2-40B4-BE49-F238E27FC236}">
                <a16:creationId xmlns:a16="http://schemas.microsoft.com/office/drawing/2014/main" id="{8050A372-6C3B-4F94-8360-66AA3A61D2F8}"/>
              </a:ext>
            </a:extLst>
          </p:cNvPr>
          <p:cNvSpPr>
            <a:spLocks noChangeShapeType="1"/>
          </p:cNvSpPr>
          <p:nvPr/>
        </p:nvSpPr>
        <p:spPr bwMode="auto">
          <a:xfrm flipH="1" flipV="1">
            <a:off x="3194050" y="4413250"/>
            <a:ext cx="812800" cy="5016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19" name="Line 95">
            <a:extLst>
              <a:ext uri="{FF2B5EF4-FFF2-40B4-BE49-F238E27FC236}">
                <a16:creationId xmlns:a16="http://schemas.microsoft.com/office/drawing/2014/main" id="{F41379BC-6A43-46EC-BF08-5543E17B30A0}"/>
              </a:ext>
            </a:extLst>
          </p:cNvPr>
          <p:cNvSpPr>
            <a:spLocks noChangeShapeType="1"/>
          </p:cNvSpPr>
          <p:nvPr/>
        </p:nvSpPr>
        <p:spPr bwMode="auto">
          <a:xfrm flipH="1" flipV="1">
            <a:off x="3194050" y="4705350"/>
            <a:ext cx="80645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22" name="Text Box 98">
            <a:extLst>
              <a:ext uri="{FF2B5EF4-FFF2-40B4-BE49-F238E27FC236}">
                <a16:creationId xmlns:a16="http://schemas.microsoft.com/office/drawing/2014/main" id="{371E0731-791C-4562-B12A-544BC6E6DE88}"/>
              </a:ext>
            </a:extLst>
          </p:cNvPr>
          <p:cNvSpPr txBox="1">
            <a:spLocks noChangeArrowheads="1"/>
          </p:cNvSpPr>
          <p:nvPr/>
        </p:nvSpPr>
        <p:spPr bwMode="auto">
          <a:xfrm>
            <a:off x="2200275" y="3810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Palatino Linotype" panose="02040502050505030304" pitchFamily="18" charset="0"/>
              </a:rPr>
              <a:t>To Jews First</a:t>
            </a:r>
          </a:p>
        </p:txBody>
      </p:sp>
      <p:graphicFrame>
        <p:nvGraphicFramePr>
          <p:cNvPr id="26724" name="Object 100">
            <a:extLst>
              <a:ext uri="{FF2B5EF4-FFF2-40B4-BE49-F238E27FC236}">
                <a16:creationId xmlns:a16="http://schemas.microsoft.com/office/drawing/2014/main" id="{80FC2653-A0C0-465D-9466-CE4E26C92A3B}"/>
              </a:ext>
            </a:extLst>
          </p:cNvPr>
          <p:cNvGraphicFramePr>
            <a:graphicFrameLocks noChangeAspect="1"/>
          </p:cNvGraphicFramePr>
          <p:nvPr/>
        </p:nvGraphicFramePr>
        <p:xfrm>
          <a:off x="914400" y="5486400"/>
          <a:ext cx="228600" cy="155575"/>
        </p:xfrm>
        <a:graphic>
          <a:graphicData uri="http://schemas.openxmlformats.org/presentationml/2006/ole">
            <mc:AlternateContent xmlns:mc="http://schemas.openxmlformats.org/markup-compatibility/2006">
              <mc:Choice xmlns:v="urn:schemas-microsoft-com:vml" Requires="v">
                <p:oleObj spid="_x0000_s27325" name="Clip" r:id="rId23" imgW="4582440" imgH="3316680" progId="MS_ClipArt_Gallery.2">
                  <p:embed/>
                </p:oleObj>
              </mc:Choice>
              <mc:Fallback>
                <p:oleObj name="Clip" r:id="rId23" imgW="4582440" imgH="3316680" progId="MS_ClipArt_Gallery.2">
                  <p:embed/>
                  <p:pic>
                    <p:nvPicPr>
                      <p:cNvPr id="0" name="Object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4864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5" name="Object 101">
            <a:extLst>
              <a:ext uri="{FF2B5EF4-FFF2-40B4-BE49-F238E27FC236}">
                <a16:creationId xmlns:a16="http://schemas.microsoft.com/office/drawing/2014/main" id="{31868AB9-34F3-481D-99DB-9490460A7587}"/>
              </a:ext>
            </a:extLst>
          </p:cNvPr>
          <p:cNvGraphicFramePr>
            <a:graphicFrameLocks noChangeAspect="1"/>
          </p:cNvGraphicFramePr>
          <p:nvPr/>
        </p:nvGraphicFramePr>
        <p:xfrm>
          <a:off x="1828800" y="5486400"/>
          <a:ext cx="228600" cy="155575"/>
        </p:xfrm>
        <a:graphic>
          <a:graphicData uri="http://schemas.openxmlformats.org/presentationml/2006/ole">
            <mc:AlternateContent xmlns:mc="http://schemas.openxmlformats.org/markup-compatibility/2006">
              <mc:Choice xmlns:v="urn:schemas-microsoft-com:vml" Requires="v">
                <p:oleObj spid="_x0000_s27326" name="Clip" r:id="rId24" imgW="4582440" imgH="3316680" progId="MS_ClipArt_Gallery.2">
                  <p:embed/>
                </p:oleObj>
              </mc:Choice>
              <mc:Fallback>
                <p:oleObj name="Clip" r:id="rId24" imgW="4582440" imgH="3316680" progId="MS_ClipArt_Gallery.2">
                  <p:embed/>
                  <p:pic>
                    <p:nvPicPr>
                      <p:cNvPr id="0" name="Object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4864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6" name="Object 102">
            <a:extLst>
              <a:ext uri="{FF2B5EF4-FFF2-40B4-BE49-F238E27FC236}">
                <a16:creationId xmlns:a16="http://schemas.microsoft.com/office/drawing/2014/main" id="{CBD27927-F365-4982-8263-4A727BE181A1}"/>
              </a:ext>
            </a:extLst>
          </p:cNvPr>
          <p:cNvGraphicFramePr>
            <a:graphicFrameLocks noChangeAspect="1"/>
          </p:cNvGraphicFramePr>
          <p:nvPr/>
        </p:nvGraphicFramePr>
        <p:xfrm>
          <a:off x="904875" y="5181600"/>
          <a:ext cx="238125" cy="249238"/>
        </p:xfrm>
        <a:graphic>
          <a:graphicData uri="http://schemas.openxmlformats.org/presentationml/2006/ole">
            <mc:AlternateContent xmlns:mc="http://schemas.openxmlformats.org/markup-compatibility/2006">
              <mc:Choice xmlns:v="urn:schemas-microsoft-com:vml" Requires="v">
                <p:oleObj spid="_x0000_s27327" name="Clip" r:id="rId25" imgW="3319560" imgH="3468960" progId="MS_ClipArt_Gallery.2">
                  <p:embed/>
                </p:oleObj>
              </mc:Choice>
              <mc:Fallback>
                <p:oleObj name="Clip" r:id="rId25" imgW="3319560" imgH="3468960" progId="MS_ClipArt_Gallery.2">
                  <p:embed/>
                  <p:pic>
                    <p:nvPicPr>
                      <p:cNvPr id="0" name="Object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75" y="51816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27" name="Object 103">
            <a:extLst>
              <a:ext uri="{FF2B5EF4-FFF2-40B4-BE49-F238E27FC236}">
                <a16:creationId xmlns:a16="http://schemas.microsoft.com/office/drawing/2014/main" id="{A954733D-6848-4DD6-B362-67933C3285E7}"/>
              </a:ext>
            </a:extLst>
          </p:cNvPr>
          <p:cNvGraphicFramePr>
            <a:graphicFrameLocks noChangeAspect="1"/>
          </p:cNvGraphicFramePr>
          <p:nvPr/>
        </p:nvGraphicFramePr>
        <p:xfrm>
          <a:off x="1819275" y="5181600"/>
          <a:ext cx="238125" cy="249238"/>
        </p:xfrm>
        <a:graphic>
          <a:graphicData uri="http://schemas.openxmlformats.org/presentationml/2006/ole">
            <mc:AlternateContent xmlns:mc="http://schemas.openxmlformats.org/markup-compatibility/2006">
              <mc:Choice xmlns:v="urn:schemas-microsoft-com:vml" Requires="v">
                <p:oleObj spid="_x0000_s27328" name="Clip" r:id="rId26" imgW="3319560" imgH="3468960" progId="MS_ClipArt_Gallery.2">
                  <p:embed/>
                </p:oleObj>
              </mc:Choice>
              <mc:Fallback>
                <p:oleObj name="Clip" r:id="rId26" imgW="3319560" imgH="3468960" progId="MS_ClipArt_Gallery.2">
                  <p:embed/>
                  <p:pic>
                    <p:nvPicPr>
                      <p:cNvPr id="0" name="Object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275" y="51816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728" name="Text Box 104">
            <a:extLst>
              <a:ext uri="{FF2B5EF4-FFF2-40B4-BE49-F238E27FC236}">
                <a16:creationId xmlns:a16="http://schemas.microsoft.com/office/drawing/2014/main" id="{A7FCDF9C-DDDF-4D86-9CB2-3FCC242493DB}"/>
              </a:ext>
            </a:extLst>
          </p:cNvPr>
          <p:cNvSpPr txBox="1">
            <a:spLocks noChangeArrowheads="1"/>
          </p:cNvSpPr>
          <p:nvPr/>
        </p:nvSpPr>
        <p:spPr bwMode="auto">
          <a:xfrm>
            <a:off x="400050" y="4470400"/>
            <a:ext cx="1685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Crucifixion of Christ</a:t>
            </a:r>
          </a:p>
        </p:txBody>
      </p:sp>
      <p:sp>
        <p:nvSpPr>
          <p:cNvPr id="26729" name="Text Box 105">
            <a:extLst>
              <a:ext uri="{FF2B5EF4-FFF2-40B4-BE49-F238E27FC236}">
                <a16:creationId xmlns:a16="http://schemas.microsoft.com/office/drawing/2014/main" id="{988451A0-E577-4309-B959-BDD26E40D6C9}"/>
              </a:ext>
            </a:extLst>
          </p:cNvPr>
          <p:cNvSpPr txBox="1">
            <a:spLocks noChangeArrowheads="1"/>
          </p:cNvSpPr>
          <p:nvPr/>
        </p:nvSpPr>
        <p:spPr bwMode="auto">
          <a:xfrm>
            <a:off x="31750" y="4610100"/>
            <a:ext cx="752475"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NT Begins </a:t>
            </a:r>
            <a:r>
              <a:rPr lang="en-US" altLang="en-US" sz="800" b="1">
                <a:solidFill>
                  <a:srgbClr val="FF3300"/>
                </a:solidFill>
              </a:rPr>
              <a:t>Heb 9:14-17 Mat 27:50 Mark 15:37 Luke 23:46 John 19:30</a:t>
            </a:r>
          </a:p>
        </p:txBody>
      </p:sp>
      <p:sp>
        <p:nvSpPr>
          <p:cNvPr id="26730" name="Text Box 106">
            <a:extLst>
              <a:ext uri="{FF2B5EF4-FFF2-40B4-BE49-F238E27FC236}">
                <a16:creationId xmlns:a16="http://schemas.microsoft.com/office/drawing/2014/main" id="{E41627C2-459B-4E03-B071-DD9C6987DAD9}"/>
              </a:ext>
            </a:extLst>
          </p:cNvPr>
          <p:cNvSpPr txBox="1">
            <a:spLocks noChangeArrowheads="1"/>
          </p:cNvSpPr>
          <p:nvPr/>
        </p:nvSpPr>
        <p:spPr bwMode="auto">
          <a:xfrm>
            <a:off x="457200" y="6521450"/>
            <a:ext cx="10668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Offered</a:t>
            </a:r>
            <a:r>
              <a:rPr lang="en-US" altLang="en-US" sz="800" b="1"/>
              <a:t>  </a:t>
            </a:r>
            <a:r>
              <a:rPr lang="en-US" altLang="en-US" sz="800" b="1">
                <a:solidFill>
                  <a:srgbClr val="FF3300"/>
                </a:solidFill>
              </a:rPr>
              <a:t>Acts 1:6; 3:19,20</a:t>
            </a:r>
            <a:endParaRPr lang="en-US" altLang="en-US" sz="800" b="1"/>
          </a:p>
        </p:txBody>
      </p:sp>
      <p:graphicFrame>
        <p:nvGraphicFramePr>
          <p:cNvPr id="26734" name="Object 110">
            <a:extLst>
              <a:ext uri="{FF2B5EF4-FFF2-40B4-BE49-F238E27FC236}">
                <a16:creationId xmlns:a16="http://schemas.microsoft.com/office/drawing/2014/main" id="{74B63A9F-1519-4599-BDEC-9C5B25D52440}"/>
              </a:ext>
            </a:extLst>
          </p:cNvPr>
          <p:cNvGraphicFramePr>
            <a:graphicFrameLocks noChangeAspect="1"/>
          </p:cNvGraphicFramePr>
          <p:nvPr/>
        </p:nvGraphicFramePr>
        <p:xfrm>
          <a:off x="5715000" y="5257800"/>
          <a:ext cx="238125" cy="249238"/>
        </p:xfrm>
        <a:graphic>
          <a:graphicData uri="http://schemas.openxmlformats.org/presentationml/2006/ole">
            <mc:AlternateContent xmlns:mc="http://schemas.openxmlformats.org/markup-compatibility/2006">
              <mc:Choice xmlns:v="urn:schemas-microsoft-com:vml" Requires="v">
                <p:oleObj spid="_x0000_s27329" name="Clip" r:id="rId27" imgW="3319560" imgH="3468960" progId="MS_ClipArt_Gallery.2">
                  <p:embed/>
                </p:oleObj>
              </mc:Choice>
              <mc:Fallback>
                <p:oleObj name="Clip" r:id="rId27" imgW="3319560" imgH="3468960" progId="MS_ClipArt_Gallery.2">
                  <p:embed/>
                  <p:pic>
                    <p:nvPicPr>
                      <p:cNvPr id="0" name="Object 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2578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735" name="Object 111">
            <a:extLst>
              <a:ext uri="{FF2B5EF4-FFF2-40B4-BE49-F238E27FC236}">
                <a16:creationId xmlns:a16="http://schemas.microsoft.com/office/drawing/2014/main" id="{D975DDC9-96F2-4EF3-A56B-84ECBBA2C994}"/>
              </a:ext>
            </a:extLst>
          </p:cNvPr>
          <p:cNvGraphicFramePr>
            <a:graphicFrameLocks noChangeAspect="1"/>
          </p:cNvGraphicFramePr>
          <p:nvPr/>
        </p:nvGraphicFramePr>
        <p:xfrm>
          <a:off x="5715000" y="5534025"/>
          <a:ext cx="228600" cy="155575"/>
        </p:xfrm>
        <a:graphic>
          <a:graphicData uri="http://schemas.openxmlformats.org/presentationml/2006/ole">
            <mc:AlternateContent xmlns:mc="http://schemas.openxmlformats.org/markup-compatibility/2006">
              <mc:Choice xmlns:v="urn:schemas-microsoft-com:vml" Requires="v">
                <p:oleObj spid="_x0000_s27330" name="Clip" r:id="rId28" imgW="4582440" imgH="3316680" progId="MS_ClipArt_Gallery.2">
                  <p:embed/>
                </p:oleObj>
              </mc:Choice>
              <mc:Fallback>
                <p:oleObj name="Clip" r:id="rId28" imgW="4582440" imgH="3316680" progId="MS_ClipArt_Gallery.2">
                  <p:embed/>
                  <p:pic>
                    <p:nvPicPr>
                      <p:cNvPr id="0" name="Object 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53402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736" name="Text Box 112">
            <a:extLst>
              <a:ext uri="{FF2B5EF4-FFF2-40B4-BE49-F238E27FC236}">
                <a16:creationId xmlns:a16="http://schemas.microsoft.com/office/drawing/2014/main" id="{AFA91D1F-F2DA-4380-8085-E55AE5200452}"/>
              </a:ext>
            </a:extLst>
          </p:cNvPr>
          <p:cNvSpPr txBox="1">
            <a:spLocks noChangeArrowheads="1"/>
          </p:cNvSpPr>
          <p:nvPr/>
        </p:nvSpPr>
        <p:spPr bwMode="auto">
          <a:xfrm>
            <a:off x="4305300" y="65151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Matt 3:7; Jer 30:7 25:10; 33:11; Dan 9</a:t>
            </a:r>
          </a:p>
        </p:txBody>
      </p:sp>
      <p:sp>
        <p:nvSpPr>
          <p:cNvPr id="26737" name="Text Box 113">
            <a:extLst>
              <a:ext uri="{FF2B5EF4-FFF2-40B4-BE49-F238E27FC236}">
                <a16:creationId xmlns:a16="http://schemas.microsoft.com/office/drawing/2014/main" id="{BC94541A-97A7-4C67-98E9-B38EBFFADDDB}"/>
              </a:ext>
            </a:extLst>
          </p:cNvPr>
          <p:cNvSpPr txBox="1">
            <a:spLocks noChangeArrowheads="1"/>
          </p:cNvSpPr>
          <p:nvPr/>
        </p:nvSpPr>
        <p:spPr bwMode="auto">
          <a:xfrm>
            <a:off x="5372100" y="6105525"/>
            <a:ext cx="939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Millennium                </a:t>
            </a:r>
            <a:r>
              <a:rPr lang="en-US" altLang="en-US" sz="800" b="1">
                <a:solidFill>
                  <a:srgbClr val="FF3300"/>
                </a:solidFill>
              </a:rPr>
              <a:t>Mt 5-7; 25:34 Dan 2:44</a:t>
            </a:r>
          </a:p>
        </p:txBody>
      </p:sp>
      <p:sp>
        <p:nvSpPr>
          <p:cNvPr id="26738" name="Text Box 114">
            <a:extLst>
              <a:ext uri="{FF2B5EF4-FFF2-40B4-BE49-F238E27FC236}">
                <a16:creationId xmlns:a16="http://schemas.microsoft.com/office/drawing/2014/main" id="{78E768B7-0E42-435E-B92B-EAA52F085D87}"/>
              </a:ext>
            </a:extLst>
          </p:cNvPr>
          <p:cNvSpPr txBox="1">
            <a:spLocks noChangeArrowheads="1"/>
          </p:cNvSpPr>
          <p:nvPr/>
        </p:nvSpPr>
        <p:spPr bwMode="auto">
          <a:xfrm>
            <a:off x="7632700" y="5200650"/>
            <a:ext cx="14573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t>New Jerusalem - </a:t>
            </a:r>
            <a:r>
              <a:rPr lang="en-US" altLang="en-US" sz="900"/>
              <a:t>Bride</a:t>
            </a:r>
          </a:p>
        </p:txBody>
      </p:sp>
      <p:sp>
        <p:nvSpPr>
          <p:cNvPr id="26739" name="Text Box 115">
            <a:extLst>
              <a:ext uri="{FF2B5EF4-FFF2-40B4-BE49-F238E27FC236}">
                <a16:creationId xmlns:a16="http://schemas.microsoft.com/office/drawing/2014/main" id="{09C6FE6D-C17C-48D9-BB16-D4E5BF19BDC8}"/>
              </a:ext>
            </a:extLst>
          </p:cNvPr>
          <p:cNvSpPr txBox="1">
            <a:spLocks noChangeArrowheads="1"/>
          </p:cNvSpPr>
          <p:nvPr/>
        </p:nvSpPr>
        <p:spPr bwMode="auto">
          <a:xfrm>
            <a:off x="7518400" y="5346700"/>
            <a:ext cx="152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New Heaven - </a:t>
            </a:r>
            <a:r>
              <a:rPr lang="en-US" altLang="en-US" sz="900"/>
              <a:t>Gentiles</a:t>
            </a:r>
          </a:p>
        </p:txBody>
      </p:sp>
      <p:sp>
        <p:nvSpPr>
          <p:cNvPr id="26740" name="Text Box 116">
            <a:extLst>
              <a:ext uri="{FF2B5EF4-FFF2-40B4-BE49-F238E27FC236}">
                <a16:creationId xmlns:a16="http://schemas.microsoft.com/office/drawing/2014/main" id="{3D59BF39-8D10-47A3-AF57-BC0B11C20E88}"/>
              </a:ext>
            </a:extLst>
          </p:cNvPr>
          <p:cNvSpPr txBox="1">
            <a:spLocks noChangeArrowheads="1"/>
          </p:cNvSpPr>
          <p:nvPr/>
        </p:nvSpPr>
        <p:spPr bwMode="auto">
          <a:xfrm>
            <a:off x="7664450" y="5489575"/>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New Earth - </a:t>
            </a:r>
            <a:r>
              <a:rPr lang="en-US" altLang="en-US" sz="900"/>
              <a:t>Jews</a:t>
            </a:r>
          </a:p>
        </p:txBody>
      </p:sp>
      <p:sp>
        <p:nvSpPr>
          <p:cNvPr id="26743" name="Text Box 119">
            <a:extLst>
              <a:ext uri="{FF2B5EF4-FFF2-40B4-BE49-F238E27FC236}">
                <a16:creationId xmlns:a16="http://schemas.microsoft.com/office/drawing/2014/main" id="{1E0DEAA5-56F6-43DC-99FE-623B172F07C5}"/>
              </a:ext>
            </a:extLst>
          </p:cNvPr>
          <p:cNvSpPr txBox="1">
            <a:spLocks noChangeArrowheads="1"/>
          </p:cNvSpPr>
          <p:nvPr/>
        </p:nvSpPr>
        <p:spPr bwMode="auto">
          <a:xfrm>
            <a:off x="3319463" y="3686175"/>
            <a:ext cx="24669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t>Signs, etc. passed on to Jesus Christ – </a:t>
            </a:r>
            <a:r>
              <a:rPr lang="en-US" altLang="en-US" sz="800" b="1">
                <a:solidFill>
                  <a:srgbClr val="FF3300"/>
                </a:solidFill>
              </a:rPr>
              <a:t>Deut 18:15-18</a:t>
            </a:r>
          </a:p>
        </p:txBody>
      </p:sp>
      <p:sp>
        <p:nvSpPr>
          <p:cNvPr id="26744" name="Text Box 120">
            <a:extLst>
              <a:ext uri="{FF2B5EF4-FFF2-40B4-BE49-F238E27FC236}">
                <a16:creationId xmlns:a16="http://schemas.microsoft.com/office/drawing/2014/main" id="{42AF9866-30C5-4C36-9E36-B57F2E19010C}"/>
              </a:ext>
            </a:extLst>
          </p:cNvPr>
          <p:cNvSpPr txBox="1">
            <a:spLocks noChangeArrowheads="1"/>
          </p:cNvSpPr>
          <p:nvPr/>
        </p:nvSpPr>
        <p:spPr bwMode="auto">
          <a:xfrm>
            <a:off x="1676400" y="4114800"/>
            <a:ext cx="12192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Not to Gentiles </a:t>
            </a:r>
            <a:r>
              <a:rPr lang="en-US" altLang="en-US" sz="900" b="1">
                <a:solidFill>
                  <a:srgbClr val="FF3300"/>
                </a:solidFill>
              </a:rPr>
              <a:t>Matthew 6:31,32 10:5,18; 12:18-21 15:24; 24:13,14</a:t>
            </a:r>
          </a:p>
        </p:txBody>
      </p:sp>
      <p:sp>
        <p:nvSpPr>
          <p:cNvPr id="26745" name="Text Box 121">
            <a:extLst>
              <a:ext uri="{FF2B5EF4-FFF2-40B4-BE49-F238E27FC236}">
                <a16:creationId xmlns:a16="http://schemas.microsoft.com/office/drawing/2014/main" id="{17D81970-115D-43AD-9586-0C92CD19FDE6}"/>
              </a:ext>
            </a:extLst>
          </p:cNvPr>
          <p:cNvSpPr txBox="1">
            <a:spLocks noChangeArrowheads="1"/>
          </p:cNvSpPr>
          <p:nvPr/>
        </p:nvSpPr>
        <p:spPr bwMode="auto">
          <a:xfrm>
            <a:off x="2667000" y="405765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rgbClr val="FF3300"/>
                </a:solidFill>
              </a:rPr>
              <a:t>Romans 1:16; 3:2</a:t>
            </a:r>
          </a:p>
        </p:txBody>
      </p:sp>
      <p:sp>
        <p:nvSpPr>
          <p:cNvPr id="26746" name="Text Box 122">
            <a:extLst>
              <a:ext uri="{FF2B5EF4-FFF2-40B4-BE49-F238E27FC236}">
                <a16:creationId xmlns:a16="http://schemas.microsoft.com/office/drawing/2014/main" id="{8597F0BE-9D46-4283-863E-6360602D3684}"/>
              </a:ext>
            </a:extLst>
          </p:cNvPr>
          <p:cNvSpPr txBox="1">
            <a:spLocks noChangeArrowheads="1"/>
          </p:cNvSpPr>
          <p:nvPr/>
        </p:nvSpPr>
        <p:spPr bwMode="auto">
          <a:xfrm>
            <a:off x="3695700" y="4638675"/>
            <a:ext cx="1752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God Manifest in flesh – I Tim 3:16</a:t>
            </a:r>
          </a:p>
        </p:txBody>
      </p:sp>
      <p:sp>
        <p:nvSpPr>
          <p:cNvPr id="26747" name="Text Box 123">
            <a:extLst>
              <a:ext uri="{FF2B5EF4-FFF2-40B4-BE49-F238E27FC236}">
                <a16:creationId xmlns:a16="http://schemas.microsoft.com/office/drawing/2014/main" id="{F5833DF5-1425-4B2B-B4C0-5082656DB205}"/>
              </a:ext>
            </a:extLst>
          </p:cNvPr>
          <p:cNvSpPr txBox="1">
            <a:spLocks noChangeArrowheads="1"/>
          </p:cNvSpPr>
          <p:nvPr/>
        </p:nvSpPr>
        <p:spPr bwMode="auto">
          <a:xfrm>
            <a:off x="-76200" y="5461000"/>
            <a:ext cx="8636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a:t>
            </a:r>
            <a:r>
              <a:rPr lang="en-US" altLang="en-US" sz="800" b="1" i="1"/>
              <a:t>Great Commission</a:t>
            </a:r>
            <a:r>
              <a:rPr lang="en-US" altLang="en-US" sz="800" b="1"/>
              <a:t>” </a:t>
            </a:r>
            <a:r>
              <a:rPr lang="en-US" altLang="en-US" sz="800"/>
              <a:t>with signs, etc. passed on by Apostles.    </a:t>
            </a:r>
            <a:r>
              <a:rPr lang="en-US" altLang="en-US" sz="700" b="1">
                <a:solidFill>
                  <a:srgbClr val="FF3300"/>
                </a:solidFill>
              </a:rPr>
              <a:t>Matthew 28 Mark 16;            II Cor 12:12</a:t>
            </a:r>
          </a:p>
        </p:txBody>
      </p:sp>
      <p:sp>
        <p:nvSpPr>
          <p:cNvPr id="26753" name="Text Box 129">
            <a:extLst>
              <a:ext uri="{FF2B5EF4-FFF2-40B4-BE49-F238E27FC236}">
                <a16:creationId xmlns:a16="http://schemas.microsoft.com/office/drawing/2014/main" id="{E1FA1903-DFAF-4EF1-918E-DDFE1E926234}"/>
              </a:ext>
            </a:extLst>
          </p:cNvPr>
          <p:cNvSpPr txBox="1">
            <a:spLocks noChangeArrowheads="1"/>
          </p:cNvSpPr>
          <p:nvPr/>
        </p:nvSpPr>
        <p:spPr bwMode="auto">
          <a:xfrm>
            <a:off x="4476750" y="5762625"/>
            <a:ext cx="800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Rev 14:6,12 13:13-18</a:t>
            </a:r>
          </a:p>
        </p:txBody>
      </p:sp>
      <p:sp>
        <p:nvSpPr>
          <p:cNvPr id="26754" name="Text Box 130">
            <a:extLst>
              <a:ext uri="{FF2B5EF4-FFF2-40B4-BE49-F238E27FC236}">
                <a16:creationId xmlns:a16="http://schemas.microsoft.com/office/drawing/2014/main" id="{3A941C7D-EB0A-48C3-9461-6BFF0111B7F9}"/>
              </a:ext>
            </a:extLst>
          </p:cNvPr>
          <p:cNvSpPr txBox="1">
            <a:spLocks noChangeArrowheads="1"/>
          </p:cNvSpPr>
          <p:nvPr/>
        </p:nvSpPr>
        <p:spPr bwMode="auto">
          <a:xfrm>
            <a:off x="4486275" y="6162675"/>
            <a:ext cx="774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Tribulation Mat 24:13</a:t>
            </a:r>
          </a:p>
        </p:txBody>
      </p:sp>
      <p:sp>
        <p:nvSpPr>
          <p:cNvPr id="26755" name="Text Box 131">
            <a:extLst>
              <a:ext uri="{FF2B5EF4-FFF2-40B4-BE49-F238E27FC236}">
                <a16:creationId xmlns:a16="http://schemas.microsoft.com/office/drawing/2014/main" id="{AB4FF886-96C3-4D2E-9F62-C3EF71A398BA}"/>
              </a:ext>
            </a:extLst>
          </p:cNvPr>
          <p:cNvSpPr txBox="1">
            <a:spLocks noChangeArrowheads="1"/>
          </p:cNvSpPr>
          <p:nvPr/>
        </p:nvSpPr>
        <p:spPr bwMode="auto">
          <a:xfrm>
            <a:off x="6553200" y="6562725"/>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II Peter </a:t>
            </a:r>
            <a:r>
              <a:rPr lang="en-US" altLang="en-US" sz="900" b="1">
                <a:solidFill>
                  <a:srgbClr val="FF3300"/>
                </a:solidFill>
              </a:rPr>
              <a:t>3:12,13</a:t>
            </a:r>
          </a:p>
        </p:txBody>
      </p:sp>
      <p:sp>
        <p:nvSpPr>
          <p:cNvPr id="26756" name="Text Box 132">
            <a:extLst>
              <a:ext uri="{FF2B5EF4-FFF2-40B4-BE49-F238E27FC236}">
                <a16:creationId xmlns:a16="http://schemas.microsoft.com/office/drawing/2014/main" id="{C29FCCEC-8C20-4EA9-855C-582E3B3C158E}"/>
              </a:ext>
            </a:extLst>
          </p:cNvPr>
          <p:cNvSpPr txBox="1">
            <a:spLocks noChangeArrowheads="1"/>
          </p:cNvSpPr>
          <p:nvPr/>
        </p:nvSpPr>
        <p:spPr bwMode="auto">
          <a:xfrm>
            <a:off x="7937500" y="6102350"/>
            <a:ext cx="787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rgbClr val="FF3300"/>
                </a:solidFill>
              </a:rPr>
              <a:t>Rev 21:1-6 Isaiah 66</a:t>
            </a:r>
          </a:p>
        </p:txBody>
      </p:sp>
      <p:sp>
        <p:nvSpPr>
          <p:cNvPr id="26759" name="Text Box 135">
            <a:extLst>
              <a:ext uri="{FF2B5EF4-FFF2-40B4-BE49-F238E27FC236}">
                <a16:creationId xmlns:a16="http://schemas.microsoft.com/office/drawing/2014/main" id="{DB2C188D-E2BA-4712-98E6-91D19908B1BA}"/>
              </a:ext>
            </a:extLst>
          </p:cNvPr>
          <p:cNvSpPr txBox="1">
            <a:spLocks noChangeArrowheads="1"/>
          </p:cNvSpPr>
          <p:nvPr/>
        </p:nvSpPr>
        <p:spPr bwMode="auto">
          <a:xfrm>
            <a:off x="6629400" y="2514600"/>
            <a:ext cx="2400300" cy="9064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solidFill>
                  <a:srgbClr val="0000CC"/>
                </a:solidFill>
                <a:latin typeface="Palatino Linotype" panose="02040502050505030304" pitchFamily="18" charset="0"/>
              </a:rPr>
              <a:t>Kingdom of God</a:t>
            </a:r>
          </a:p>
          <a:p>
            <a:pPr>
              <a:lnSpc>
                <a:spcPct val="90000"/>
              </a:lnSpc>
              <a:spcBef>
                <a:spcPct val="50000"/>
              </a:spcBef>
            </a:pPr>
            <a:r>
              <a:rPr lang="en-US" altLang="en-US" sz="1000" b="1">
                <a:solidFill>
                  <a:srgbClr val="FF3300"/>
                </a:solidFill>
              </a:rPr>
              <a:t>Matthew 6:33</a:t>
            </a:r>
            <a:r>
              <a:rPr lang="en-US" altLang="en-US" sz="1000" b="1"/>
              <a:t> - </a:t>
            </a:r>
            <a:r>
              <a:rPr lang="en-US" altLang="en-US" sz="1000" b="1" i="1">
                <a:solidFill>
                  <a:srgbClr val="CC6600"/>
                </a:solidFill>
              </a:rPr>
              <a:t>But seek ye first the kingdom of God, and his righteousness; and all these things shall be added unto you.</a:t>
            </a:r>
          </a:p>
        </p:txBody>
      </p:sp>
      <p:sp>
        <p:nvSpPr>
          <p:cNvPr id="26760" name="Text Box 136">
            <a:extLst>
              <a:ext uri="{FF2B5EF4-FFF2-40B4-BE49-F238E27FC236}">
                <a16:creationId xmlns:a16="http://schemas.microsoft.com/office/drawing/2014/main" id="{F7BEB789-1BEF-4A88-BA05-5DE764AAEC84}"/>
              </a:ext>
            </a:extLst>
          </p:cNvPr>
          <p:cNvSpPr txBox="1">
            <a:spLocks noChangeArrowheads="1"/>
          </p:cNvSpPr>
          <p:nvPr/>
        </p:nvSpPr>
        <p:spPr bwMode="auto">
          <a:xfrm>
            <a:off x="63500" y="2505075"/>
            <a:ext cx="2438400" cy="110966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solidFill>
                  <a:srgbClr val="0000CC"/>
                </a:solidFill>
                <a:latin typeface="Palatino Linotype" panose="02040502050505030304" pitchFamily="18" charset="0"/>
              </a:rPr>
              <a:t>Kingdom of Heaven</a:t>
            </a:r>
          </a:p>
          <a:p>
            <a:pPr algn="ctr">
              <a:lnSpc>
                <a:spcPct val="90000"/>
              </a:lnSpc>
              <a:spcBef>
                <a:spcPct val="50000"/>
              </a:spcBef>
            </a:pPr>
            <a:r>
              <a:rPr lang="en-US" altLang="en-US" sz="900"/>
              <a:t>1.  Repentance</a:t>
            </a:r>
            <a:r>
              <a:rPr lang="en-US" altLang="en-US" sz="1000"/>
              <a:t>  </a:t>
            </a:r>
            <a:r>
              <a:rPr lang="en-US" altLang="en-US" sz="800" b="1">
                <a:solidFill>
                  <a:srgbClr val="FF3300"/>
                </a:solidFill>
              </a:rPr>
              <a:t>Mat 3:8; Acts 2:38; John 3:7</a:t>
            </a:r>
          </a:p>
          <a:p>
            <a:pPr algn="ctr">
              <a:lnSpc>
                <a:spcPct val="90000"/>
              </a:lnSpc>
              <a:spcBef>
                <a:spcPct val="50000"/>
              </a:spcBef>
            </a:pPr>
            <a:r>
              <a:rPr lang="en-US" altLang="en-US" sz="900"/>
              <a:t>2.  Saving water baptism </a:t>
            </a:r>
            <a:r>
              <a:rPr lang="en-US" altLang="en-US" sz="900">
                <a:solidFill>
                  <a:srgbClr val="0000CC"/>
                </a:solidFill>
              </a:rPr>
              <a:t> </a:t>
            </a:r>
            <a:r>
              <a:rPr lang="en-US" altLang="en-US" sz="800" b="1">
                <a:solidFill>
                  <a:srgbClr val="FF3300"/>
                </a:solidFill>
              </a:rPr>
              <a:t>Mat 3:11</a:t>
            </a:r>
            <a:r>
              <a:rPr lang="en-US" altLang="en-US" sz="800">
                <a:solidFill>
                  <a:srgbClr val="FF3300"/>
                </a:solidFill>
              </a:rPr>
              <a:t>;</a:t>
            </a:r>
            <a:r>
              <a:rPr lang="en-US" altLang="en-US" sz="800"/>
              <a:t> </a:t>
            </a:r>
            <a:r>
              <a:rPr lang="en-US" altLang="en-US" sz="800" b="1">
                <a:solidFill>
                  <a:srgbClr val="FF3300"/>
                </a:solidFill>
              </a:rPr>
              <a:t>Acts 2:38</a:t>
            </a:r>
          </a:p>
          <a:p>
            <a:pPr algn="ctr">
              <a:lnSpc>
                <a:spcPct val="90000"/>
              </a:lnSpc>
              <a:spcBef>
                <a:spcPct val="50000"/>
              </a:spcBef>
            </a:pPr>
            <a:r>
              <a:rPr lang="en-US" altLang="en-US" sz="900"/>
              <a:t>3.  Confession of sin</a:t>
            </a:r>
            <a:r>
              <a:rPr lang="en-US" altLang="en-US" sz="1000"/>
              <a:t>  </a:t>
            </a:r>
            <a:r>
              <a:rPr lang="en-US" altLang="en-US" sz="800" b="1">
                <a:solidFill>
                  <a:srgbClr val="FF3300"/>
                </a:solidFill>
              </a:rPr>
              <a:t>Mat 3:6; I John 1:9</a:t>
            </a:r>
          </a:p>
          <a:p>
            <a:pPr algn="ctr">
              <a:lnSpc>
                <a:spcPct val="90000"/>
              </a:lnSpc>
              <a:spcBef>
                <a:spcPct val="50000"/>
              </a:spcBef>
            </a:pPr>
            <a:r>
              <a:rPr lang="en-US" altLang="en-US" sz="900"/>
              <a:t>4.  Personal righteousness</a:t>
            </a:r>
            <a:r>
              <a:rPr lang="en-US" altLang="en-US" sz="1000"/>
              <a:t>  </a:t>
            </a:r>
            <a:r>
              <a:rPr lang="en-US" altLang="en-US" sz="800" b="1">
                <a:solidFill>
                  <a:srgbClr val="FF3300"/>
                </a:solidFill>
              </a:rPr>
              <a:t>Mat 5:20; Hab 2:4</a:t>
            </a:r>
          </a:p>
        </p:txBody>
      </p:sp>
      <p:sp>
        <p:nvSpPr>
          <p:cNvPr id="26761" name="Text Box 137">
            <a:extLst>
              <a:ext uri="{FF2B5EF4-FFF2-40B4-BE49-F238E27FC236}">
                <a16:creationId xmlns:a16="http://schemas.microsoft.com/office/drawing/2014/main" id="{C0EC6451-FC49-45E6-98EA-CFB063A44BE6}"/>
              </a:ext>
            </a:extLst>
          </p:cNvPr>
          <p:cNvSpPr txBox="1">
            <a:spLocks noChangeArrowheads="1"/>
          </p:cNvSpPr>
          <p:nvPr/>
        </p:nvSpPr>
        <p:spPr bwMode="auto">
          <a:xfrm>
            <a:off x="66675" y="3616325"/>
            <a:ext cx="1689100" cy="7969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u="sng">
                <a:latin typeface="Palatino Linotype" panose="02040502050505030304" pitchFamily="18" charset="0"/>
              </a:rPr>
              <a:t>You Must Do!</a:t>
            </a:r>
            <a:r>
              <a:rPr lang="en-US" altLang="en-US" sz="1000" b="1"/>
              <a:t>            </a:t>
            </a:r>
            <a:r>
              <a:rPr lang="en-US" altLang="en-US" sz="900"/>
              <a:t>Sermon on the Mount, etc.  …</a:t>
            </a:r>
            <a:r>
              <a:rPr lang="en-US" altLang="en-US" sz="900" b="1" i="1"/>
              <a:t>he that DOETH</a:t>
            </a:r>
            <a:r>
              <a:rPr lang="en-US" altLang="en-US" sz="900"/>
              <a:t>           </a:t>
            </a:r>
            <a:r>
              <a:rPr lang="en-US" altLang="en-US" sz="900" b="1">
                <a:solidFill>
                  <a:srgbClr val="FF3300"/>
                </a:solidFill>
              </a:rPr>
              <a:t>Matthew 5-7:21</a:t>
            </a:r>
            <a:r>
              <a:rPr lang="en-US" altLang="en-US" sz="900"/>
              <a:t>, etc. </a:t>
            </a:r>
            <a:r>
              <a:rPr lang="en-US" altLang="en-US" sz="900">
                <a:solidFill>
                  <a:srgbClr val="FF3300"/>
                </a:solidFill>
              </a:rPr>
              <a:t> </a:t>
            </a:r>
            <a:r>
              <a:rPr lang="en-US" altLang="en-US" sz="900" b="1">
                <a:solidFill>
                  <a:srgbClr val="FF3300"/>
                </a:solidFill>
              </a:rPr>
              <a:t>              </a:t>
            </a:r>
            <a:r>
              <a:rPr lang="en-US" altLang="en-US" sz="900"/>
              <a:t>“Do” is to obey - for works!</a:t>
            </a:r>
          </a:p>
        </p:txBody>
      </p:sp>
      <p:sp>
        <p:nvSpPr>
          <p:cNvPr id="26763" name="Text Box 139">
            <a:extLst>
              <a:ext uri="{FF2B5EF4-FFF2-40B4-BE49-F238E27FC236}">
                <a16:creationId xmlns:a16="http://schemas.microsoft.com/office/drawing/2014/main" id="{8D32D705-113C-4006-B7C3-6E520A8DD82D}"/>
              </a:ext>
            </a:extLst>
          </p:cNvPr>
          <p:cNvSpPr txBox="1">
            <a:spLocks noChangeArrowheads="1"/>
          </p:cNvSpPr>
          <p:nvPr/>
        </p:nvSpPr>
        <p:spPr bwMode="auto">
          <a:xfrm>
            <a:off x="3876675" y="168275"/>
            <a:ext cx="1828800" cy="4984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latin typeface="Palatino Linotype" panose="02040502050505030304" pitchFamily="18" charset="0"/>
              </a:rPr>
              <a:t>Kingdoms of World</a:t>
            </a:r>
          </a:p>
          <a:p>
            <a:pPr algn="ctr">
              <a:spcBef>
                <a:spcPct val="50000"/>
              </a:spcBef>
            </a:pPr>
            <a:r>
              <a:rPr lang="en-US" altLang="en-US" sz="800" b="1"/>
              <a:t>Belong to devil until </a:t>
            </a:r>
            <a:r>
              <a:rPr lang="en-US" altLang="en-US" sz="800" b="1">
                <a:solidFill>
                  <a:srgbClr val="FF3300"/>
                </a:solidFill>
              </a:rPr>
              <a:t>Revelation 11:15</a:t>
            </a:r>
          </a:p>
        </p:txBody>
      </p:sp>
      <p:sp>
        <p:nvSpPr>
          <p:cNvPr id="26764" name="Text Box 140">
            <a:extLst>
              <a:ext uri="{FF2B5EF4-FFF2-40B4-BE49-F238E27FC236}">
                <a16:creationId xmlns:a16="http://schemas.microsoft.com/office/drawing/2014/main" id="{959AD0BE-B7EC-4139-9E3A-4B7982E0FA0A}"/>
              </a:ext>
            </a:extLst>
          </p:cNvPr>
          <p:cNvSpPr txBox="1">
            <a:spLocks noChangeArrowheads="1"/>
          </p:cNvSpPr>
          <p:nvPr/>
        </p:nvSpPr>
        <p:spPr bwMode="auto">
          <a:xfrm>
            <a:off x="698500" y="61976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Luke 12:32</a:t>
            </a:r>
          </a:p>
        </p:txBody>
      </p:sp>
      <p:sp>
        <p:nvSpPr>
          <p:cNvPr id="26765" name="Text Box 141">
            <a:extLst>
              <a:ext uri="{FF2B5EF4-FFF2-40B4-BE49-F238E27FC236}">
                <a16:creationId xmlns:a16="http://schemas.microsoft.com/office/drawing/2014/main" id="{95F86549-2BED-4441-AC93-79AF7379D465}"/>
              </a:ext>
            </a:extLst>
          </p:cNvPr>
          <p:cNvSpPr txBox="1">
            <a:spLocks noChangeArrowheads="1"/>
          </p:cNvSpPr>
          <p:nvPr/>
        </p:nvSpPr>
        <p:spPr bwMode="auto">
          <a:xfrm>
            <a:off x="685800" y="4705350"/>
            <a:ext cx="1117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Kingdoms at Hand</a:t>
            </a:r>
            <a:r>
              <a:rPr lang="en-US" altLang="en-US" sz="900" b="1" i="1"/>
              <a:t>  </a:t>
            </a:r>
            <a:r>
              <a:rPr lang="en-US" altLang="en-US" sz="700" b="1"/>
              <a:t>       </a:t>
            </a:r>
            <a:r>
              <a:rPr lang="en-US" altLang="en-US" sz="700" b="1">
                <a:solidFill>
                  <a:srgbClr val="FF3300"/>
                </a:solidFill>
              </a:rPr>
              <a:t>Matt 3:2; 4:17; 6:33      Mark 1:14; Luke 4:43</a:t>
            </a:r>
          </a:p>
        </p:txBody>
      </p:sp>
      <p:sp>
        <p:nvSpPr>
          <p:cNvPr id="26767" name="Text Box 143">
            <a:extLst>
              <a:ext uri="{FF2B5EF4-FFF2-40B4-BE49-F238E27FC236}">
                <a16:creationId xmlns:a16="http://schemas.microsoft.com/office/drawing/2014/main" id="{B30196E3-6833-47C6-85E2-0438A0804CE0}"/>
              </a:ext>
            </a:extLst>
          </p:cNvPr>
          <p:cNvSpPr txBox="1">
            <a:spLocks noChangeArrowheads="1"/>
          </p:cNvSpPr>
          <p:nvPr/>
        </p:nvSpPr>
        <p:spPr bwMode="auto">
          <a:xfrm>
            <a:off x="1695450" y="6229350"/>
            <a:ext cx="533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Acts 7</a:t>
            </a:r>
          </a:p>
        </p:txBody>
      </p:sp>
      <p:sp>
        <p:nvSpPr>
          <p:cNvPr id="26769" name="Text Box 145">
            <a:extLst>
              <a:ext uri="{FF2B5EF4-FFF2-40B4-BE49-F238E27FC236}">
                <a16:creationId xmlns:a16="http://schemas.microsoft.com/office/drawing/2014/main" id="{A6B435A7-87D8-4F9C-B9C7-6402441C88FE}"/>
              </a:ext>
            </a:extLst>
          </p:cNvPr>
          <p:cNvSpPr txBox="1">
            <a:spLocks noChangeArrowheads="1"/>
          </p:cNvSpPr>
          <p:nvPr/>
        </p:nvSpPr>
        <p:spPr bwMode="auto">
          <a:xfrm>
            <a:off x="5162550" y="6496050"/>
            <a:ext cx="1371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Established </a:t>
            </a:r>
            <a:r>
              <a:rPr lang="en-US" altLang="en-US" sz="800" b="1">
                <a:solidFill>
                  <a:srgbClr val="FF3300"/>
                </a:solidFill>
              </a:rPr>
              <a:t>Rev 11:15; 20:4-6</a:t>
            </a:r>
          </a:p>
        </p:txBody>
      </p:sp>
      <p:sp>
        <p:nvSpPr>
          <p:cNvPr id="26771" name="Text Box 147">
            <a:extLst>
              <a:ext uri="{FF2B5EF4-FFF2-40B4-BE49-F238E27FC236}">
                <a16:creationId xmlns:a16="http://schemas.microsoft.com/office/drawing/2014/main" id="{D372811A-83E8-4CE4-91FD-35858E586477}"/>
              </a:ext>
            </a:extLst>
          </p:cNvPr>
          <p:cNvSpPr txBox="1">
            <a:spLocks noChangeArrowheads="1"/>
          </p:cNvSpPr>
          <p:nvPr/>
        </p:nvSpPr>
        <p:spPr bwMode="auto">
          <a:xfrm>
            <a:off x="5956300" y="5207000"/>
            <a:ext cx="6731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White Throne Judgment</a:t>
            </a:r>
            <a:r>
              <a:rPr lang="en-US" altLang="en-US" sz="800" b="1">
                <a:solidFill>
                  <a:srgbClr val="FF3300"/>
                </a:solidFill>
              </a:rPr>
              <a:t> Rev 20 Dan 7</a:t>
            </a:r>
          </a:p>
        </p:txBody>
      </p:sp>
      <p:sp>
        <p:nvSpPr>
          <p:cNvPr id="26772" name="Text Box 148">
            <a:extLst>
              <a:ext uri="{FF2B5EF4-FFF2-40B4-BE49-F238E27FC236}">
                <a16:creationId xmlns:a16="http://schemas.microsoft.com/office/drawing/2014/main" id="{C8A39276-51A7-4C85-A9FB-37591211DCFB}"/>
              </a:ext>
            </a:extLst>
          </p:cNvPr>
          <p:cNvSpPr txBox="1">
            <a:spLocks noChangeArrowheads="1"/>
          </p:cNvSpPr>
          <p:nvPr/>
        </p:nvSpPr>
        <p:spPr bwMode="auto">
          <a:xfrm>
            <a:off x="7861300" y="6508750"/>
            <a:ext cx="990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Fullness of Times</a:t>
            </a:r>
            <a:r>
              <a:rPr lang="en-US" altLang="en-US" sz="800"/>
              <a:t> </a:t>
            </a:r>
            <a:r>
              <a:rPr lang="en-US" altLang="en-US" sz="900" b="1">
                <a:solidFill>
                  <a:srgbClr val="FF3300"/>
                </a:solidFill>
              </a:rPr>
              <a:t>Ephesians 1:10</a:t>
            </a:r>
          </a:p>
        </p:txBody>
      </p:sp>
      <p:sp>
        <p:nvSpPr>
          <p:cNvPr id="26774" name="Text Box 150">
            <a:extLst>
              <a:ext uri="{FF2B5EF4-FFF2-40B4-BE49-F238E27FC236}">
                <a16:creationId xmlns:a16="http://schemas.microsoft.com/office/drawing/2014/main" id="{0D3812F5-92F2-43C6-8CAB-C620DFD49630}"/>
              </a:ext>
            </a:extLst>
          </p:cNvPr>
          <p:cNvSpPr txBox="1">
            <a:spLocks noChangeArrowheads="1"/>
          </p:cNvSpPr>
          <p:nvPr/>
        </p:nvSpPr>
        <p:spPr bwMode="auto">
          <a:xfrm>
            <a:off x="5702300" y="19685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Saul</a:t>
            </a:r>
          </a:p>
        </p:txBody>
      </p:sp>
      <p:sp>
        <p:nvSpPr>
          <p:cNvPr id="26776" name="Text Box 152">
            <a:extLst>
              <a:ext uri="{FF2B5EF4-FFF2-40B4-BE49-F238E27FC236}">
                <a16:creationId xmlns:a16="http://schemas.microsoft.com/office/drawing/2014/main" id="{A00F0E99-8259-49B8-8840-9DEA3346FD12}"/>
              </a:ext>
            </a:extLst>
          </p:cNvPr>
          <p:cNvSpPr txBox="1">
            <a:spLocks noChangeArrowheads="1"/>
          </p:cNvSpPr>
          <p:nvPr/>
        </p:nvSpPr>
        <p:spPr bwMode="auto">
          <a:xfrm>
            <a:off x="5581650" y="2832100"/>
            <a:ext cx="76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Matt 11:10</a:t>
            </a:r>
          </a:p>
        </p:txBody>
      </p:sp>
      <p:sp>
        <p:nvSpPr>
          <p:cNvPr id="26777" name="Line 153">
            <a:extLst>
              <a:ext uri="{FF2B5EF4-FFF2-40B4-BE49-F238E27FC236}">
                <a16:creationId xmlns:a16="http://schemas.microsoft.com/office/drawing/2014/main" id="{968BB140-7C61-4D4B-8F44-064FB7033445}"/>
              </a:ext>
            </a:extLst>
          </p:cNvPr>
          <p:cNvSpPr>
            <a:spLocks noChangeShapeType="1"/>
          </p:cNvSpPr>
          <p:nvPr/>
        </p:nvSpPr>
        <p:spPr bwMode="auto">
          <a:xfrm flipH="1">
            <a:off x="5257800" y="3467100"/>
            <a:ext cx="121920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78" name="Line 154">
            <a:extLst>
              <a:ext uri="{FF2B5EF4-FFF2-40B4-BE49-F238E27FC236}">
                <a16:creationId xmlns:a16="http://schemas.microsoft.com/office/drawing/2014/main" id="{BC082CE8-23D6-4E1B-8BDF-F053EC5C4773}"/>
              </a:ext>
            </a:extLst>
          </p:cNvPr>
          <p:cNvSpPr>
            <a:spLocks noChangeShapeType="1"/>
          </p:cNvSpPr>
          <p:nvPr/>
        </p:nvSpPr>
        <p:spPr bwMode="auto">
          <a:xfrm>
            <a:off x="6527800" y="2463800"/>
            <a:ext cx="0" cy="9525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4803565-60D4-4DC4-97A4-2C6550B259BC}"/>
              </a:ext>
            </a:extLst>
          </p:cNvPr>
          <p:cNvSpPr>
            <a:spLocks noChangeArrowheads="1"/>
          </p:cNvSpPr>
          <p:nvPr/>
        </p:nvSpPr>
        <p:spPr bwMode="auto">
          <a:xfrm>
            <a:off x="1752600" y="5483225"/>
            <a:ext cx="400050"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Oval 3">
            <a:extLst>
              <a:ext uri="{FF2B5EF4-FFF2-40B4-BE49-F238E27FC236}">
                <a16:creationId xmlns:a16="http://schemas.microsoft.com/office/drawing/2014/main" id="{5FEB7B30-06E9-4B79-B334-74B1EA4C773D}"/>
              </a:ext>
            </a:extLst>
          </p:cNvPr>
          <p:cNvSpPr>
            <a:spLocks noChangeArrowheads="1"/>
          </p:cNvSpPr>
          <p:nvPr/>
        </p:nvSpPr>
        <p:spPr bwMode="auto">
          <a:xfrm>
            <a:off x="66675" y="1562100"/>
            <a:ext cx="838200" cy="838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Oval 4">
            <a:extLst>
              <a:ext uri="{FF2B5EF4-FFF2-40B4-BE49-F238E27FC236}">
                <a16:creationId xmlns:a16="http://schemas.microsoft.com/office/drawing/2014/main" id="{CC959C25-C5C5-4B5F-9ED4-179C29217D2F}"/>
              </a:ext>
            </a:extLst>
          </p:cNvPr>
          <p:cNvSpPr>
            <a:spLocks noChangeArrowheads="1"/>
          </p:cNvSpPr>
          <p:nvPr/>
        </p:nvSpPr>
        <p:spPr bwMode="auto">
          <a:xfrm>
            <a:off x="766763" y="1052513"/>
            <a:ext cx="838200" cy="838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Oval 5">
            <a:extLst>
              <a:ext uri="{FF2B5EF4-FFF2-40B4-BE49-F238E27FC236}">
                <a16:creationId xmlns:a16="http://schemas.microsoft.com/office/drawing/2014/main" id="{5E3F38A1-B754-469B-AB60-917CB65334C3}"/>
              </a:ext>
            </a:extLst>
          </p:cNvPr>
          <p:cNvSpPr>
            <a:spLocks noChangeArrowheads="1"/>
          </p:cNvSpPr>
          <p:nvPr/>
        </p:nvSpPr>
        <p:spPr bwMode="auto">
          <a:xfrm>
            <a:off x="1473200" y="1555750"/>
            <a:ext cx="838200" cy="838200"/>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Oval 6">
            <a:extLst>
              <a:ext uri="{FF2B5EF4-FFF2-40B4-BE49-F238E27FC236}">
                <a16:creationId xmlns:a16="http://schemas.microsoft.com/office/drawing/2014/main" id="{01B896E8-D422-45C6-9A14-F746B3FFDC41}"/>
              </a:ext>
            </a:extLst>
          </p:cNvPr>
          <p:cNvSpPr>
            <a:spLocks noChangeArrowheads="1"/>
          </p:cNvSpPr>
          <p:nvPr/>
        </p:nvSpPr>
        <p:spPr bwMode="auto">
          <a:xfrm>
            <a:off x="2197100" y="1547813"/>
            <a:ext cx="838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Oval 7">
            <a:extLst>
              <a:ext uri="{FF2B5EF4-FFF2-40B4-BE49-F238E27FC236}">
                <a16:creationId xmlns:a16="http://schemas.microsoft.com/office/drawing/2014/main" id="{377319C7-74BD-4B72-86B6-61E3903909FD}"/>
              </a:ext>
            </a:extLst>
          </p:cNvPr>
          <p:cNvSpPr>
            <a:spLocks noChangeArrowheads="1"/>
          </p:cNvSpPr>
          <p:nvPr/>
        </p:nvSpPr>
        <p:spPr bwMode="auto">
          <a:xfrm>
            <a:off x="2911475" y="1552575"/>
            <a:ext cx="838200" cy="838200"/>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Oval 8">
            <a:extLst>
              <a:ext uri="{FF2B5EF4-FFF2-40B4-BE49-F238E27FC236}">
                <a16:creationId xmlns:a16="http://schemas.microsoft.com/office/drawing/2014/main" id="{2C8317CC-F127-47F4-91C3-8297C69FCEA9}"/>
              </a:ext>
            </a:extLst>
          </p:cNvPr>
          <p:cNvSpPr>
            <a:spLocks noChangeArrowheads="1"/>
          </p:cNvSpPr>
          <p:nvPr/>
        </p:nvSpPr>
        <p:spPr bwMode="auto">
          <a:xfrm>
            <a:off x="3676650" y="1535113"/>
            <a:ext cx="838200" cy="8382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Oval 9">
            <a:extLst>
              <a:ext uri="{FF2B5EF4-FFF2-40B4-BE49-F238E27FC236}">
                <a16:creationId xmlns:a16="http://schemas.microsoft.com/office/drawing/2014/main" id="{B7B98210-13AF-41C1-A27F-EC222288EB7F}"/>
              </a:ext>
            </a:extLst>
          </p:cNvPr>
          <p:cNvSpPr>
            <a:spLocks noChangeArrowheads="1"/>
          </p:cNvSpPr>
          <p:nvPr/>
        </p:nvSpPr>
        <p:spPr bwMode="auto">
          <a:xfrm>
            <a:off x="4424363" y="1552575"/>
            <a:ext cx="838200" cy="8382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Oval 10">
            <a:extLst>
              <a:ext uri="{FF2B5EF4-FFF2-40B4-BE49-F238E27FC236}">
                <a16:creationId xmlns:a16="http://schemas.microsoft.com/office/drawing/2014/main" id="{A3537AA7-D410-413D-8600-2DE75A4F9F15}"/>
              </a:ext>
            </a:extLst>
          </p:cNvPr>
          <p:cNvSpPr>
            <a:spLocks noChangeArrowheads="1"/>
          </p:cNvSpPr>
          <p:nvPr/>
        </p:nvSpPr>
        <p:spPr bwMode="auto">
          <a:xfrm>
            <a:off x="5168900" y="1538288"/>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Oval 11">
            <a:extLst>
              <a:ext uri="{FF2B5EF4-FFF2-40B4-BE49-F238E27FC236}">
                <a16:creationId xmlns:a16="http://schemas.microsoft.com/office/drawing/2014/main" id="{59BEAB13-3227-4D55-9AA4-CDDD93746B86}"/>
              </a:ext>
            </a:extLst>
          </p:cNvPr>
          <p:cNvSpPr>
            <a:spLocks noChangeArrowheads="1"/>
          </p:cNvSpPr>
          <p:nvPr/>
        </p:nvSpPr>
        <p:spPr bwMode="auto">
          <a:xfrm>
            <a:off x="5913438" y="1544638"/>
            <a:ext cx="838200" cy="8382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Oval 12">
            <a:extLst>
              <a:ext uri="{FF2B5EF4-FFF2-40B4-BE49-F238E27FC236}">
                <a16:creationId xmlns:a16="http://schemas.microsoft.com/office/drawing/2014/main" id="{8BDAA836-1155-4BE8-8648-06AD9D40EA33}"/>
              </a:ext>
            </a:extLst>
          </p:cNvPr>
          <p:cNvSpPr>
            <a:spLocks noChangeArrowheads="1"/>
          </p:cNvSpPr>
          <p:nvPr/>
        </p:nvSpPr>
        <p:spPr bwMode="auto">
          <a:xfrm>
            <a:off x="6673850" y="1543050"/>
            <a:ext cx="838200" cy="8382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Oval 13">
            <a:extLst>
              <a:ext uri="{FF2B5EF4-FFF2-40B4-BE49-F238E27FC236}">
                <a16:creationId xmlns:a16="http://schemas.microsoft.com/office/drawing/2014/main" id="{53EC4F85-A059-4DCF-8DF3-4B405CE2BE04}"/>
              </a:ext>
            </a:extLst>
          </p:cNvPr>
          <p:cNvSpPr>
            <a:spLocks noChangeArrowheads="1"/>
          </p:cNvSpPr>
          <p:nvPr/>
        </p:nvSpPr>
        <p:spPr bwMode="auto">
          <a:xfrm>
            <a:off x="7443788" y="1555750"/>
            <a:ext cx="838200" cy="8382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Oval 14">
            <a:extLst>
              <a:ext uri="{FF2B5EF4-FFF2-40B4-BE49-F238E27FC236}">
                <a16:creationId xmlns:a16="http://schemas.microsoft.com/office/drawing/2014/main" id="{E76BA2C5-BBE5-4323-A9ED-3A1304DC7D28}"/>
              </a:ext>
            </a:extLst>
          </p:cNvPr>
          <p:cNvSpPr>
            <a:spLocks noChangeArrowheads="1"/>
          </p:cNvSpPr>
          <p:nvPr/>
        </p:nvSpPr>
        <p:spPr bwMode="auto">
          <a:xfrm>
            <a:off x="8215313" y="1538288"/>
            <a:ext cx="838200" cy="8382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Oval 15">
            <a:extLst>
              <a:ext uri="{FF2B5EF4-FFF2-40B4-BE49-F238E27FC236}">
                <a16:creationId xmlns:a16="http://schemas.microsoft.com/office/drawing/2014/main" id="{7ABF602F-5B0A-4E72-92D8-02E3A293FF5B}"/>
              </a:ext>
            </a:extLst>
          </p:cNvPr>
          <p:cNvSpPr>
            <a:spLocks noChangeArrowheads="1"/>
          </p:cNvSpPr>
          <p:nvPr/>
        </p:nvSpPr>
        <p:spPr bwMode="auto">
          <a:xfrm>
            <a:off x="3657600" y="2803525"/>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Oval 16">
            <a:extLst>
              <a:ext uri="{FF2B5EF4-FFF2-40B4-BE49-F238E27FC236}">
                <a16:creationId xmlns:a16="http://schemas.microsoft.com/office/drawing/2014/main" id="{7361B3BB-FA85-4791-A6DA-0D8935F09938}"/>
              </a:ext>
            </a:extLst>
          </p:cNvPr>
          <p:cNvSpPr>
            <a:spLocks noChangeArrowheads="1"/>
          </p:cNvSpPr>
          <p:nvPr/>
        </p:nvSpPr>
        <p:spPr bwMode="auto">
          <a:xfrm>
            <a:off x="2743200" y="2794000"/>
            <a:ext cx="838200" cy="8382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Oval 17">
            <a:extLst>
              <a:ext uri="{FF2B5EF4-FFF2-40B4-BE49-F238E27FC236}">
                <a16:creationId xmlns:a16="http://schemas.microsoft.com/office/drawing/2014/main" id="{03ADC7D7-138A-4E72-9805-0833A6AA9598}"/>
              </a:ext>
            </a:extLst>
          </p:cNvPr>
          <p:cNvSpPr>
            <a:spLocks noChangeArrowheads="1"/>
          </p:cNvSpPr>
          <p:nvPr/>
        </p:nvSpPr>
        <p:spPr bwMode="auto">
          <a:xfrm>
            <a:off x="4610100" y="2811463"/>
            <a:ext cx="838200" cy="8382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CC"/>
              </a:solidFill>
            </a:endParaRPr>
          </a:p>
        </p:txBody>
      </p:sp>
      <p:sp>
        <p:nvSpPr>
          <p:cNvPr id="27666" name="Oval 18">
            <a:extLst>
              <a:ext uri="{FF2B5EF4-FFF2-40B4-BE49-F238E27FC236}">
                <a16:creationId xmlns:a16="http://schemas.microsoft.com/office/drawing/2014/main" id="{E5657C9C-6BC6-4ED1-AF2F-B0E3D718FE2E}"/>
              </a:ext>
            </a:extLst>
          </p:cNvPr>
          <p:cNvSpPr>
            <a:spLocks noChangeArrowheads="1"/>
          </p:cNvSpPr>
          <p:nvPr/>
        </p:nvSpPr>
        <p:spPr bwMode="auto">
          <a:xfrm>
            <a:off x="5545138" y="2803525"/>
            <a:ext cx="838200" cy="8382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Oval 19">
            <a:extLst>
              <a:ext uri="{FF2B5EF4-FFF2-40B4-BE49-F238E27FC236}">
                <a16:creationId xmlns:a16="http://schemas.microsoft.com/office/drawing/2014/main" id="{F96A96A3-7DA8-4727-8992-B64645B10952}"/>
              </a:ext>
            </a:extLst>
          </p:cNvPr>
          <p:cNvSpPr>
            <a:spLocks noChangeArrowheads="1"/>
          </p:cNvSpPr>
          <p:nvPr/>
        </p:nvSpPr>
        <p:spPr bwMode="auto">
          <a:xfrm>
            <a:off x="3609975" y="3892550"/>
            <a:ext cx="1884363" cy="1489075"/>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Oval 20">
            <a:extLst>
              <a:ext uri="{FF2B5EF4-FFF2-40B4-BE49-F238E27FC236}">
                <a16:creationId xmlns:a16="http://schemas.microsoft.com/office/drawing/2014/main" id="{2BCE23E9-9F84-4852-A6DC-BDBBEC6B6050}"/>
              </a:ext>
            </a:extLst>
          </p:cNvPr>
          <p:cNvSpPr>
            <a:spLocks noChangeArrowheads="1"/>
          </p:cNvSpPr>
          <p:nvPr/>
        </p:nvSpPr>
        <p:spPr bwMode="auto">
          <a:xfrm>
            <a:off x="7926388" y="5697538"/>
            <a:ext cx="838200" cy="8382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Oval 21">
            <a:extLst>
              <a:ext uri="{FF2B5EF4-FFF2-40B4-BE49-F238E27FC236}">
                <a16:creationId xmlns:a16="http://schemas.microsoft.com/office/drawing/2014/main" id="{7892EA00-6FBC-4B71-86CD-3BA5FD7F6B8D}"/>
              </a:ext>
            </a:extLst>
          </p:cNvPr>
          <p:cNvSpPr>
            <a:spLocks noChangeArrowheads="1"/>
          </p:cNvSpPr>
          <p:nvPr/>
        </p:nvSpPr>
        <p:spPr bwMode="auto">
          <a:xfrm>
            <a:off x="5410200" y="5715000"/>
            <a:ext cx="838200" cy="838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Oval 22">
            <a:extLst>
              <a:ext uri="{FF2B5EF4-FFF2-40B4-BE49-F238E27FC236}">
                <a16:creationId xmlns:a16="http://schemas.microsoft.com/office/drawing/2014/main" id="{8725F024-D2A9-437A-BDC6-1B179BE1409B}"/>
              </a:ext>
            </a:extLst>
          </p:cNvPr>
          <p:cNvSpPr>
            <a:spLocks noChangeArrowheads="1"/>
          </p:cNvSpPr>
          <p:nvPr/>
        </p:nvSpPr>
        <p:spPr bwMode="auto">
          <a:xfrm>
            <a:off x="4445000" y="5734050"/>
            <a:ext cx="8382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Oval 23">
            <a:extLst>
              <a:ext uri="{FF2B5EF4-FFF2-40B4-BE49-F238E27FC236}">
                <a16:creationId xmlns:a16="http://schemas.microsoft.com/office/drawing/2014/main" id="{93DCDD9E-D053-49C8-A10E-055609FF640F}"/>
              </a:ext>
            </a:extLst>
          </p:cNvPr>
          <p:cNvSpPr>
            <a:spLocks noChangeArrowheads="1"/>
          </p:cNvSpPr>
          <p:nvPr/>
        </p:nvSpPr>
        <p:spPr bwMode="auto">
          <a:xfrm>
            <a:off x="3122613" y="5702300"/>
            <a:ext cx="838200" cy="8382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Oval 24">
            <a:extLst>
              <a:ext uri="{FF2B5EF4-FFF2-40B4-BE49-F238E27FC236}">
                <a16:creationId xmlns:a16="http://schemas.microsoft.com/office/drawing/2014/main" id="{72E87BD3-5A3B-47DC-AFA2-8520CC6FF189}"/>
              </a:ext>
            </a:extLst>
          </p:cNvPr>
          <p:cNvSpPr>
            <a:spLocks noChangeArrowheads="1"/>
          </p:cNvSpPr>
          <p:nvPr/>
        </p:nvSpPr>
        <p:spPr bwMode="auto">
          <a:xfrm>
            <a:off x="1538288" y="5715000"/>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3" name="Oval 25">
            <a:extLst>
              <a:ext uri="{FF2B5EF4-FFF2-40B4-BE49-F238E27FC236}">
                <a16:creationId xmlns:a16="http://schemas.microsoft.com/office/drawing/2014/main" id="{7A6C26EA-AA3F-4246-A8DC-1665BD5ABCD4}"/>
              </a:ext>
            </a:extLst>
          </p:cNvPr>
          <p:cNvSpPr>
            <a:spLocks noChangeArrowheads="1"/>
          </p:cNvSpPr>
          <p:nvPr/>
        </p:nvSpPr>
        <p:spPr bwMode="auto">
          <a:xfrm>
            <a:off x="609600" y="5715000"/>
            <a:ext cx="838200" cy="8382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7674" name="Object 26">
            <a:extLst>
              <a:ext uri="{FF2B5EF4-FFF2-40B4-BE49-F238E27FC236}">
                <a16:creationId xmlns:a16="http://schemas.microsoft.com/office/drawing/2014/main" id="{173C4A1F-860E-4BF4-9BA7-A0DB8B21A387}"/>
              </a:ext>
            </a:extLst>
          </p:cNvPr>
          <p:cNvGraphicFramePr>
            <a:graphicFrameLocks noChangeAspect="1"/>
          </p:cNvGraphicFramePr>
          <p:nvPr/>
        </p:nvGraphicFramePr>
        <p:xfrm>
          <a:off x="2971800" y="206375"/>
          <a:ext cx="663575" cy="479425"/>
        </p:xfrm>
        <a:graphic>
          <a:graphicData uri="http://schemas.openxmlformats.org/presentationml/2006/ole">
            <mc:AlternateContent xmlns:mc="http://schemas.openxmlformats.org/markup-compatibility/2006">
              <mc:Choice xmlns:v="urn:schemas-microsoft-com:vml" Requires="v">
                <p:oleObj spid="_x0000_s28385" name="Clip" r:id="rId4" imgW="4582440" imgH="3316680" progId="MS_ClipArt_Gallery.2">
                  <p:embed/>
                </p:oleObj>
              </mc:Choice>
              <mc:Fallback>
                <p:oleObj name="Clip" r:id="rId4" imgW="4582440" imgH="3316680" progId="MS_ClipArt_Gallery.2">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6375"/>
                        <a:ext cx="6635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75" name="Object 27">
            <a:extLst>
              <a:ext uri="{FF2B5EF4-FFF2-40B4-BE49-F238E27FC236}">
                <a16:creationId xmlns:a16="http://schemas.microsoft.com/office/drawing/2014/main" id="{056BC6B7-4D4F-4F68-A256-EED86769B69C}"/>
              </a:ext>
            </a:extLst>
          </p:cNvPr>
          <p:cNvGraphicFramePr>
            <a:graphicFrameLocks noChangeAspect="1"/>
          </p:cNvGraphicFramePr>
          <p:nvPr/>
        </p:nvGraphicFramePr>
        <p:xfrm>
          <a:off x="5867400" y="74613"/>
          <a:ext cx="584200" cy="611187"/>
        </p:xfrm>
        <a:graphic>
          <a:graphicData uri="http://schemas.openxmlformats.org/presentationml/2006/ole">
            <mc:AlternateContent xmlns:mc="http://schemas.openxmlformats.org/markup-compatibility/2006">
              <mc:Choice xmlns:v="urn:schemas-microsoft-com:vml" Requires="v">
                <p:oleObj spid="_x0000_s28386" name="Clip" r:id="rId6" imgW="3319560" imgH="3468960" progId="MS_ClipArt_Gallery.2">
                  <p:embed/>
                </p:oleObj>
              </mc:Choice>
              <mc:Fallback>
                <p:oleObj name="Clip" r:id="rId6" imgW="3319560" imgH="3468960" progId="MS_ClipArt_Gallery.2">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74613"/>
                        <a:ext cx="5842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76" name="Text Box 28">
            <a:extLst>
              <a:ext uri="{FF2B5EF4-FFF2-40B4-BE49-F238E27FC236}">
                <a16:creationId xmlns:a16="http://schemas.microsoft.com/office/drawing/2014/main" id="{47DF232A-E64B-47C1-B37C-E48040DDC2D3}"/>
              </a:ext>
            </a:extLst>
          </p:cNvPr>
          <p:cNvSpPr txBox="1">
            <a:spLocks noChangeArrowheads="1"/>
          </p:cNvSpPr>
          <p:nvPr/>
        </p:nvSpPr>
        <p:spPr bwMode="auto">
          <a:xfrm>
            <a:off x="369888" y="19050"/>
            <a:ext cx="254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Palatino Linotype" panose="02040502050505030304" pitchFamily="18" charset="0"/>
              </a:rPr>
              <a:t>Kingdom of Heaven</a:t>
            </a:r>
          </a:p>
        </p:txBody>
      </p:sp>
      <p:sp>
        <p:nvSpPr>
          <p:cNvPr id="27677" name="Text Box 29">
            <a:extLst>
              <a:ext uri="{FF2B5EF4-FFF2-40B4-BE49-F238E27FC236}">
                <a16:creationId xmlns:a16="http://schemas.microsoft.com/office/drawing/2014/main" id="{DACC4FCE-08E7-41A0-82BC-ACB2671A2C25}"/>
              </a:ext>
            </a:extLst>
          </p:cNvPr>
          <p:cNvSpPr txBox="1">
            <a:spLocks noChangeArrowheads="1"/>
          </p:cNvSpPr>
          <p:nvPr/>
        </p:nvSpPr>
        <p:spPr bwMode="auto">
          <a:xfrm>
            <a:off x="6538913" y="26988"/>
            <a:ext cx="20843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Palatino Linotype" panose="02040502050505030304" pitchFamily="18" charset="0"/>
              </a:rPr>
              <a:t>Kingdom of God</a:t>
            </a:r>
          </a:p>
        </p:txBody>
      </p:sp>
      <p:pic>
        <p:nvPicPr>
          <p:cNvPr id="27678" name="Picture 30">
            <a:extLst>
              <a:ext uri="{FF2B5EF4-FFF2-40B4-BE49-F238E27FC236}">
                <a16:creationId xmlns:a16="http://schemas.microsoft.com/office/drawing/2014/main" id="{496112D4-9001-4325-AE09-4285D14479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5257800"/>
            <a:ext cx="12604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7679" name="Text Box 31">
            <a:extLst>
              <a:ext uri="{FF2B5EF4-FFF2-40B4-BE49-F238E27FC236}">
                <a16:creationId xmlns:a16="http://schemas.microsoft.com/office/drawing/2014/main" id="{27C44BBB-70B9-4E62-A861-D300DA2CE404}"/>
              </a:ext>
            </a:extLst>
          </p:cNvPr>
          <p:cNvSpPr txBox="1">
            <a:spLocks noChangeArrowheads="1"/>
          </p:cNvSpPr>
          <p:nvPr/>
        </p:nvSpPr>
        <p:spPr bwMode="auto">
          <a:xfrm>
            <a:off x="831850" y="12446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bg1"/>
                </a:solidFill>
              </a:rPr>
              <a:t>Satan</a:t>
            </a:r>
            <a:r>
              <a:rPr lang="en-US" altLang="en-US" sz="1000" b="1"/>
              <a:t> </a:t>
            </a:r>
          </a:p>
        </p:txBody>
      </p:sp>
      <p:sp>
        <p:nvSpPr>
          <p:cNvPr id="27680" name="Text Box 32">
            <a:extLst>
              <a:ext uri="{FF2B5EF4-FFF2-40B4-BE49-F238E27FC236}">
                <a16:creationId xmlns:a16="http://schemas.microsoft.com/office/drawing/2014/main" id="{0897D101-A927-4402-9E82-F46E97991A4C}"/>
              </a:ext>
            </a:extLst>
          </p:cNvPr>
          <p:cNvSpPr txBox="1">
            <a:spLocks noChangeArrowheads="1"/>
          </p:cNvSpPr>
          <p:nvPr/>
        </p:nvSpPr>
        <p:spPr bwMode="auto">
          <a:xfrm>
            <a:off x="85725" y="1762125"/>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Adam</a:t>
            </a:r>
          </a:p>
        </p:txBody>
      </p:sp>
      <p:sp>
        <p:nvSpPr>
          <p:cNvPr id="27681" name="Text Box 33">
            <a:extLst>
              <a:ext uri="{FF2B5EF4-FFF2-40B4-BE49-F238E27FC236}">
                <a16:creationId xmlns:a16="http://schemas.microsoft.com/office/drawing/2014/main" id="{5BC81D69-A3C8-48A7-AC99-16AB89D2A21A}"/>
              </a:ext>
            </a:extLst>
          </p:cNvPr>
          <p:cNvSpPr txBox="1">
            <a:spLocks noChangeArrowheads="1"/>
          </p:cNvSpPr>
          <p:nvPr/>
        </p:nvSpPr>
        <p:spPr bwMode="auto">
          <a:xfrm>
            <a:off x="1476375" y="17526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Noah</a:t>
            </a:r>
          </a:p>
        </p:txBody>
      </p:sp>
      <p:sp>
        <p:nvSpPr>
          <p:cNvPr id="27682" name="Text Box 34">
            <a:extLst>
              <a:ext uri="{FF2B5EF4-FFF2-40B4-BE49-F238E27FC236}">
                <a16:creationId xmlns:a16="http://schemas.microsoft.com/office/drawing/2014/main" id="{92BBEA8D-8410-4ACC-AD9E-6FE7CCD858D1}"/>
              </a:ext>
            </a:extLst>
          </p:cNvPr>
          <p:cNvSpPr txBox="1">
            <a:spLocks noChangeArrowheads="1"/>
          </p:cNvSpPr>
          <p:nvPr/>
        </p:nvSpPr>
        <p:spPr bwMode="auto">
          <a:xfrm>
            <a:off x="2114550" y="1800225"/>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Abraham</a:t>
            </a:r>
          </a:p>
        </p:txBody>
      </p:sp>
      <p:sp>
        <p:nvSpPr>
          <p:cNvPr id="27683" name="Text Box 35">
            <a:extLst>
              <a:ext uri="{FF2B5EF4-FFF2-40B4-BE49-F238E27FC236}">
                <a16:creationId xmlns:a16="http://schemas.microsoft.com/office/drawing/2014/main" id="{6E901F2E-94DD-49CF-A150-03DF09171383}"/>
              </a:ext>
            </a:extLst>
          </p:cNvPr>
          <p:cNvSpPr txBox="1">
            <a:spLocks noChangeArrowheads="1"/>
          </p:cNvSpPr>
          <p:nvPr/>
        </p:nvSpPr>
        <p:spPr bwMode="auto">
          <a:xfrm>
            <a:off x="2743200" y="1752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Isaac</a:t>
            </a:r>
          </a:p>
        </p:txBody>
      </p:sp>
      <p:sp>
        <p:nvSpPr>
          <p:cNvPr id="27684" name="Text Box 36">
            <a:extLst>
              <a:ext uri="{FF2B5EF4-FFF2-40B4-BE49-F238E27FC236}">
                <a16:creationId xmlns:a16="http://schemas.microsoft.com/office/drawing/2014/main" id="{0A0C024D-EE12-433F-942B-BD76AC91697D}"/>
              </a:ext>
            </a:extLst>
          </p:cNvPr>
          <p:cNvSpPr txBox="1">
            <a:spLocks noChangeArrowheads="1"/>
          </p:cNvSpPr>
          <p:nvPr/>
        </p:nvSpPr>
        <p:spPr bwMode="auto">
          <a:xfrm>
            <a:off x="3619500" y="1752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Jacob</a:t>
            </a:r>
          </a:p>
        </p:txBody>
      </p:sp>
      <p:sp>
        <p:nvSpPr>
          <p:cNvPr id="27685" name="Text Box 37">
            <a:extLst>
              <a:ext uri="{FF2B5EF4-FFF2-40B4-BE49-F238E27FC236}">
                <a16:creationId xmlns:a16="http://schemas.microsoft.com/office/drawing/2014/main" id="{CCF3D528-4A63-49D1-AC7D-F21043DFBCCB}"/>
              </a:ext>
            </a:extLst>
          </p:cNvPr>
          <p:cNvSpPr txBox="1">
            <a:spLocks noChangeArrowheads="1"/>
          </p:cNvSpPr>
          <p:nvPr/>
        </p:nvSpPr>
        <p:spPr bwMode="auto">
          <a:xfrm>
            <a:off x="4400550" y="17526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Judah</a:t>
            </a:r>
          </a:p>
        </p:txBody>
      </p:sp>
      <p:sp>
        <p:nvSpPr>
          <p:cNvPr id="27686" name="Text Box 38">
            <a:extLst>
              <a:ext uri="{FF2B5EF4-FFF2-40B4-BE49-F238E27FC236}">
                <a16:creationId xmlns:a16="http://schemas.microsoft.com/office/drawing/2014/main" id="{BE03E592-E335-419A-8C43-54360FF25540}"/>
              </a:ext>
            </a:extLst>
          </p:cNvPr>
          <p:cNvSpPr txBox="1">
            <a:spLocks noChangeArrowheads="1"/>
          </p:cNvSpPr>
          <p:nvPr/>
        </p:nvSpPr>
        <p:spPr bwMode="auto">
          <a:xfrm>
            <a:off x="4953000" y="1752600"/>
            <a:ext cx="1247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Moses</a:t>
            </a:r>
          </a:p>
        </p:txBody>
      </p:sp>
      <p:sp>
        <p:nvSpPr>
          <p:cNvPr id="27687" name="Text Box 39">
            <a:extLst>
              <a:ext uri="{FF2B5EF4-FFF2-40B4-BE49-F238E27FC236}">
                <a16:creationId xmlns:a16="http://schemas.microsoft.com/office/drawing/2014/main" id="{23B553E0-8832-41AF-B430-6E15F37240F4}"/>
              </a:ext>
            </a:extLst>
          </p:cNvPr>
          <p:cNvSpPr txBox="1">
            <a:spLocks noChangeArrowheads="1"/>
          </p:cNvSpPr>
          <p:nvPr/>
        </p:nvSpPr>
        <p:spPr bwMode="auto">
          <a:xfrm>
            <a:off x="5867400" y="1752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David</a:t>
            </a:r>
          </a:p>
        </p:txBody>
      </p:sp>
      <p:sp>
        <p:nvSpPr>
          <p:cNvPr id="27688" name="Text Box 40">
            <a:extLst>
              <a:ext uri="{FF2B5EF4-FFF2-40B4-BE49-F238E27FC236}">
                <a16:creationId xmlns:a16="http://schemas.microsoft.com/office/drawing/2014/main" id="{15355D0A-C2F9-46CA-8A2E-8C683C5050A7}"/>
              </a:ext>
            </a:extLst>
          </p:cNvPr>
          <p:cNvSpPr txBox="1">
            <a:spLocks noChangeArrowheads="1"/>
          </p:cNvSpPr>
          <p:nvPr/>
        </p:nvSpPr>
        <p:spPr bwMode="auto">
          <a:xfrm>
            <a:off x="6562725" y="1771650"/>
            <a:ext cx="97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Solomon</a:t>
            </a:r>
          </a:p>
        </p:txBody>
      </p:sp>
      <p:sp>
        <p:nvSpPr>
          <p:cNvPr id="27689" name="Text Box 41">
            <a:extLst>
              <a:ext uri="{FF2B5EF4-FFF2-40B4-BE49-F238E27FC236}">
                <a16:creationId xmlns:a16="http://schemas.microsoft.com/office/drawing/2014/main" id="{741D1A02-ADC2-49EC-B92D-56C9CF756996}"/>
              </a:ext>
            </a:extLst>
          </p:cNvPr>
          <p:cNvSpPr txBox="1">
            <a:spLocks noChangeArrowheads="1"/>
          </p:cNvSpPr>
          <p:nvPr/>
        </p:nvSpPr>
        <p:spPr bwMode="auto">
          <a:xfrm>
            <a:off x="8172450" y="17907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t>Je-coniah</a:t>
            </a:r>
          </a:p>
        </p:txBody>
      </p:sp>
      <p:sp>
        <p:nvSpPr>
          <p:cNvPr id="27690" name="Text Box 42">
            <a:extLst>
              <a:ext uri="{FF2B5EF4-FFF2-40B4-BE49-F238E27FC236}">
                <a16:creationId xmlns:a16="http://schemas.microsoft.com/office/drawing/2014/main" id="{71645B07-1207-40A9-9226-56AA51ADBC76}"/>
              </a:ext>
            </a:extLst>
          </p:cNvPr>
          <p:cNvSpPr txBox="1">
            <a:spLocks noChangeArrowheads="1"/>
          </p:cNvSpPr>
          <p:nvPr/>
        </p:nvSpPr>
        <p:spPr bwMode="auto">
          <a:xfrm>
            <a:off x="2324100" y="736600"/>
            <a:ext cx="205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Physical, Visible, Literal, Material</a:t>
            </a:r>
          </a:p>
        </p:txBody>
      </p:sp>
      <p:sp>
        <p:nvSpPr>
          <p:cNvPr id="27691" name="Text Box 43">
            <a:extLst>
              <a:ext uri="{FF2B5EF4-FFF2-40B4-BE49-F238E27FC236}">
                <a16:creationId xmlns:a16="http://schemas.microsoft.com/office/drawing/2014/main" id="{32B11C73-1050-41BD-AE78-F76381FF8A20}"/>
              </a:ext>
            </a:extLst>
          </p:cNvPr>
          <p:cNvSpPr txBox="1">
            <a:spLocks noChangeArrowheads="1"/>
          </p:cNvSpPr>
          <p:nvPr/>
        </p:nvSpPr>
        <p:spPr bwMode="auto">
          <a:xfrm>
            <a:off x="4803775" y="682625"/>
            <a:ext cx="2209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Righteousness, Peace, Joy in Holy Ghost – Invisible, Spiritual – </a:t>
            </a:r>
            <a:r>
              <a:rPr lang="en-US" altLang="en-US" sz="900" b="1">
                <a:solidFill>
                  <a:srgbClr val="FF0000"/>
                </a:solidFill>
              </a:rPr>
              <a:t>Romans 14:17</a:t>
            </a:r>
          </a:p>
        </p:txBody>
      </p:sp>
      <p:sp>
        <p:nvSpPr>
          <p:cNvPr id="27692" name="Text Box 44">
            <a:extLst>
              <a:ext uri="{FF2B5EF4-FFF2-40B4-BE49-F238E27FC236}">
                <a16:creationId xmlns:a16="http://schemas.microsoft.com/office/drawing/2014/main" id="{95B7B1B7-A024-45CB-977B-F0999614256E}"/>
              </a:ext>
            </a:extLst>
          </p:cNvPr>
          <p:cNvSpPr txBox="1">
            <a:spLocks noChangeArrowheads="1"/>
          </p:cNvSpPr>
          <p:nvPr/>
        </p:nvSpPr>
        <p:spPr bwMode="auto">
          <a:xfrm>
            <a:off x="2733675" y="30289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Zedekiah</a:t>
            </a:r>
          </a:p>
        </p:txBody>
      </p:sp>
      <p:sp>
        <p:nvSpPr>
          <p:cNvPr id="27693" name="Text Box 45">
            <a:extLst>
              <a:ext uri="{FF2B5EF4-FFF2-40B4-BE49-F238E27FC236}">
                <a16:creationId xmlns:a16="http://schemas.microsoft.com/office/drawing/2014/main" id="{E0206FCA-0AAE-44E9-B286-AA544E847432}"/>
              </a:ext>
            </a:extLst>
          </p:cNvPr>
          <p:cNvSpPr txBox="1">
            <a:spLocks noChangeArrowheads="1"/>
          </p:cNvSpPr>
          <p:nvPr/>
        </p:nvSpPr>
        <p:spPr bwMode="auto">
          <a:xfrm>
            <a:off x="3562350" y="3000375"/>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Babylon</a:t>
            </a:r>
          </a:p>
        </p:txBody>
      </p:sp>
      <p:sp>
        <p:nvSpPr>
          <p:cNvPr id="27694" name="Text Box 46">
            <a:extLst>
              <a:ext uri="{FF2B5EF4-FFF2-40B4-BE49-F238E27FC236}">
                <a16:creationId xmlns:a16="http://schemas.microsoft.com/office/drawing/2014/main" id="{65D9EBD4-7222-4FF1-BE3A-DE641D9C6F6C}"/>
              </a:ext>
            </a:extLst>
          </p:cNvPr>
          <p:cNvSpPr txBox="1">
            <a:spLocks noChangeArrowheads="1"/>
          </p:cNvSpPr>
          <p:nvPr/>
        </p:nvSpPr>
        <p:spPr bwMode="auto">
          <a:xfrm>
            <a:off x="4562475" y="2971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Daniel</a:t>
            </a:r>
          </a:p>
        </p:txBody>
      </p:sp>
      <p:sp>
        <p:nvSpPr>
          <p:cNvPr id="27695" name="Text Box 47">
            <a:extLst>
              <a:ext uri="{FF2B5EF4-FFF2-40B4-BE49-F238E27FC236}">
                <a16:creationId xmlns:a16="http://schemas.microsoft.com/office/drawing/2014/main" id="{3AA2EF68-64FA-4ADD-8096-F90731C82452}"/>
              </a:ext>
            </a:extLst>
          </p:cNvPr>
          <p:cNvSpPr txBox="1">
            <a:spLocks noChangeArrowheads="1"/>
          </p:cNvSpPr>
          <p:nvPr/>
        </p:nvSpPr>
        <p:spPr bwMode="auto">
          <a:xfrm>
            <a:off x="5467350" y="2943225"/>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John the Baptist</a:t>
            </a:r>
          </a:p>
        </p:txBody>
      </p:sp>
      <p:sp>
        <p:nvSpPr>
          <p:cNvPr id="27696" name="WordArt 48">
            <a:extLst>
              <a:ext uri="{FF2B5EF4-FFF2-40B4-BE49-F238E27FC236}">
                <a16:creationId xmlns:a16="http://schemas.microsoft.com/office/drawing/2014/main" id="{B6CA7137-7EE0-4EFA-8BF5-59DE048D3109}"/>
              </a:ext>
            </a:extLst>
          </p:cNvPr>
          <p:cNvSpPr>
            <a:spLocks noChangeArrowheads="1" noChangeShapeType="1" noTextEdit="1"/>
          </p:cNvSpPr>
          <p:nvPr/>
        </p:nvSpPr>
        <p:spPr bwMode="auto">
          <a:xfrm>
            <a:off x="3829050" y="4067175"/>
            <a:ext cx="1419225" cy="990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55592"/>
              </a:avLst>
            </a:prstTxWarp>
          </a:bodyPr>
          <a:lstStyle/>
          <a:p>
            <a:pPr algn="ctr"/>
            <a:r>
              <a:rPr lang="en-US" sz="2800" kern="10">
                <a:ln w="9525">
                  <a:solidFill>
                    <a:srgbClr val="000000"/>
                  </a:solidFill>
                  <a:round/>
                  <a:headEnd/>
                  <a:tailEnd/>
                </a:ln>
                <a:solidFill>
                  <a:srgbClr val="000000"/>
                </a:solidFill>
                <a:latin typeface="Arial Black" panose="020B0A04020102020204" pitchFamily="34" charset="0"/>
              </a:rPr>
              <a:t>Jesus Christ</a:t>
            </a:r>
          </a:p>
        </p:txBody>
      </p:sp>
      <p:sp>
        <p:nvSpPr>
          <p:cNvPr id="27697" name="Line 49">
            <a:extLst>
              <a:ext uri="{FF2B5EF4-FFF2-40B4-BE49-F238E27FC236}">
                <a16:creationId xmlns:a16="http://schemas.microsoft.com/office/drawing/2014/main" id="{BFDF8629-B6EF-4F05-BCC5-8D4032B19E52}"/>
              </a:ext>
            </a:extLst>
          </p:cNvPr>
          <p:cNvSpPr>
            <a:spLocks noChangeShapeType="1"/>
          </p:cNvSpPr>
          <p:nvPr/>
        </p:nvSpPr>
        <p:spPr bwMode="auto">
          <a:xfrm flipV="1">
            <a:off x="4572000" y="4171950"/>
            <a:ext cx="0" cy="44767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8" name="Line 50">
            <a:extLst>
              <a:ext uri="{FF2B5EF4-FFF2-40B4-BE49-F238E27FC236}">
                <a16:creationId xmlns:a16="http://schemas.microsoft.com/office/drawing/2014/main" id="{BDB9007F-BEBC-47D2-A289-DC0CF8162801}"/>
              </a:ext>
            </a:extLst>
          </p:cNvPr>
          <p:cNvSpPr>
            <a:spLocks noChangeShapeType="1"/>
          </p:cNvSpPr>
          <p:nvPr/>
        </p:nvSpPr>
        <p:spPr bwMode="auto">
          <a:xfrm>
            <a:off x="4429125" y="4257675"/>
            <a:ext cx="2762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9" name="Line 51">
            <a:extLst>
              <a:ext uri="{FF2B5EF4-FFF2-40B4-BE49-F238E27FC236}">
                <a16:creationId xmlns:a16="http://schemas.microsoft.com/office/drawing/2014/main" id="{FF226119-42D2-4457-8E65-E8FF8F6E3F00}"/>
              </a:ext>
            </a:extLst>
          </p:cNvPr>
          <p:cNvSpPr>
            <a:spLocks noChangeShapeType="1"/>
          </p:cNvSpPr>
          <p:nvPr/>
        </p:nvSpPr>
        <p:spPr bwMode="auto">
          <a:xfrm flipV="1">
            <a:off x="4276725" y="4305300"/>
            <a:ext cx="0" cy="2952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0" name="Line 52">
            <a:extLst>
              <a:ext uri="{FF2B5EF4-FFF2-40B4-BE49-F238E27FC236}">
                <a16:creationId xmlns:a16="http://schemas.microsoft.com/office/drawing/2014/main" id="{0C95F646-8656-49AA-B305-05B525D9DFF5}"/>
              </a:ext>
            </a:extLst>
          </p:cNvPr>
          <p:cNvSpPr>
            <a:spLocks noChangeShapeType="1"/>
          </p:cNvSpPr>
          <p:nvPr/>
        </p:nvSpPr>
        <p:spPr bwMode="auto">
          <a:xfrm>
            <a:off x="4200525" y="4381500"/>
            <a:ext cx="142875"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1" name="Line 53">
            <a:extLst>
              <a:ext uri="{FF2B5EF4-FFF2-40B4-BE49-F238E27FC236}">
                <a16:creationId xmlns:a16="http://schemas.microsoft.com/office/drawing/2014/main" id="{FE745C54-A107-424C-BC48-B1010C144950}"/>
              </a:ext>
            </a:extLst>
          </p:cNvPr>
          <p:cNvSpPr>
            <a:spLocks noChangeShapeType="1"/>
          </p:cNvSpPr>
          <p:nvPr/>
        </p:nvSpPr>
        <p:spPr bwMode="auto">
          <a:xfrm flipV="1">
            <a:off x="4867275" y="4305300"/>
            <a:ext cx="0" cy="2857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2" name="Line 54">
            <a:extLst>
              <a:ext uri="{FF2B5EF4-FFF2-40B4-BE49-F238E27FC236}">
                <a16:creationId xmlns:a16="http://schemas.microsoft.com/office/drawing/2014/main" id="{F34D92C1-F46E-4E99-82AE-5EC32840E47A}"/>
              </a:ext>
            </a:extLst>
          </p:cNvPr>
          <p:cNvSpPr>
            <a:spLocks noChangeShapeType="1"/>
          </p:cNvSpPr>
          <p:nvPr/>
        </p:nvSpPr>
        <p:spPr bwMode="auto">
          <a:xfrm>
            <a:off x="4781550" y="4381500"/>
            <a:ext cx="1905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3" name="Text Box 55">
            <a:extLst>
              <a:ext uri="{FF2B5EF4-FFF2-40B4-BE49-F238E27FC236}">
                <a16:creationId xmlns:a16="http://schemas.microsoft.com/office/drawing/2014/main" id="{E2646DC2-9263-44F0-83AF-972966110332}"/>
              </a:ext>
            </a:extLst>
          </p:cNvPr>
          <p:cNvSpPr txBox="1">
            <a:spLocks noChangeArrowheads="1"/>
          </p:cNvSpPr>
          <p:nvPr/>
        </p:nvSpPr>
        <p:spPr bwMode="auto">
          <a:xfrm>
            <a:off x="476250" y="5934075"/>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Peter</a:t>
            </a:r>
          </a:p>
        </p:txBody>
      </p:sp>
      <p:sp>
        <p:nvSpPr>
          <p:cNvPr id="27704" name="Text Box 56">
            <a:extLst>
              <a:ext uri="{FF2B5EF4-FFF2-40B4-BE49-F238E27FC236}">
                <a16:creationId xmlns:a16="http://schemas.microsoft.com/office/drawing/2014/main" id="{F5D4CD5B-64A4-4F85-9884-0BE64DEA0F24}"/>
              </a:ext>
            </a:extLst>
          </p:cNvPr>
          <p:cNvSpPr txBox="1">
            <a:spLocks noChangeArrowheads="1"/>
          </p:cNvSpPr>
          <p:nvPr/>
        </p:nvSpPr>
        <p:spPr bwMode="auto">
          <a:xfrm>
            <a:off x="1419225" y="5924550"/>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800" b="1"/>
              <a:t>Stephen</a:t>
            </a:r>
          </a:p>
        </p:txBody>
      </p:sp>
      <p:sp>
        <p:nvSpPr>
          <p:cNvPr id="27705" name="Text Box 57">
            <a:extLst>
              <a:ext uri="{FF2B5EF4-FFF2-40B4-BE49-F238E27FC236}">
                <a16:creationId xmlns:a16="http://schemas.microsoft.com/office/drawing/2014/main" id="{9026BDB5-0CC8-4A58-AC6B-FBE98E23AAC5}"/>
              </a:ext>
            </a:extLst>
          </p:cNvPr>
          <p:cNvSpPr txBox="1">
            <a:spLocks noChangeArrowheads="1"/>
          </p:cNvSpPr>
          <p:nvPr/>
        </p:nvSpPr>
        <p:spPr bwMode="auto">
          <a:xfrm>
            <a:off x="2886075" y="5924550"/>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Paul</a:t>
            </a:r>
          </a:p>
        </p:txBody>
      </p:sp>
      <p:sp>
        <p:nvSpPr>
          <p:cNvPr id="27706" name="Text Box 58">
            <a:extLst>
              <a:ext uri="{FF2B5EF4-FFF2-40B4-BE49-F238E27FC236}">
                <a16:creationId xmlns:a16="http://schemas.microsoft.com/office/drawing/2014/main" id="{879D732A-BC7C-4429-9621-DFCDB370985E}"/>
              </a:ext>
            </a:extLst>
          </p:cNvPr>
          <p:cNvSpPr txBox="1">
            <a:spLocks noChangeArrowheads="1"/>
          </p:cNvSpPr>
          <p:nvPr/>
        </p:nvSpPr>
        <p:spPr bwMode="auto">
          <a:xfrm>
            <a:off x="4295775" y="596265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chemeClr val="bg1"/>
                </a:solidFill>
              </a:rPr>
              <a:t>Antichrist</a:t>
            </a:r>
          </a:p>
        </p:txBody>
      </p:sp>
      <p:sp>
        <p:nvSpPr>
          <p:cNvPr id="27707" name="Text Box 59">
            <a:extLst>
              <a:ext uri="{FF2B5EF4-FFF2-40B4-BE49-F238E27FC236}">
                <a16:creationId xmlns:a16="http://schemas.microsoft.com/office/drawing/2014/main" id="{6BA680FB-2314-47EF-BFFF-029448A848D8}"/>
              </a:ext>
            </a:extLst>
          </p:cNvPr>
          <p:cNvSpPr txBox="1">
            <a:spLocks noChangeArrowheads="1"/>
          </p:cNvSpPr>
          <p:nvPr/>
        </p:nvSpPr>
        <p:spPr bwMode="auto">
          <a:xfrm>
            <a:off x="5324475" y="5702300"/>
            <a:ext cx="1006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rgbClr val="CC3300"/>
                </a:solidFill>
              </a:rPr>
              <a:t>Jesus Christ</a:t>
            </a:r>
            <a:endParaRPr lang="en-US" altLang="en-US" sz="1000" b="1">
              <a:solidFill>
                <a:srgbClr val="CC3300"/>
              </a:solidFill>
            </a:endParaRPr>
          </a:p>
        </p:txBody>
      </p:sp>
      <p:sp>
        <p:nvSpPr>
          <p:cNvPr id="27708" name="Text Box 60">
            <a:extLst>
              <a:ext uri="{FF2B5EF4-FFF2-40B4-BE49-F238E27FC236}">
                <a16:creationId xmlns:a16="http://schemas.microsoft.com/office/drawing/2014/main" id="{4EF5DB9D-FA1D-4AAC-8978-B7D845284D7F}"/>
              </a:ext>
            </a:extLst>
          </p:cNvPr>
          <p:cNvSpPr txBox="1">
            <a:spLocks noChangeArrowheads="1"/>
          </p:cNvSpPr>
          <p:nvPr/>
        </p:nvSpPr>
        <p:spPr bwMode="auto">
          <a:xfrm>
            <a:off x="7975600" y="5676900"/>
            <a:ext cx="72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t>New Earth</a:t>
            </a:r>
          </a:p>
        </p:txBody>
      </p:sp>
      <p:graphicFrame>
        <p:nvGraphicFramePr>
          <p:cNvPr id="27709" name="Object 61">
            <a:extLst>
              <a:ext uri="{FF2B5EF4-FFF2-40B4-BE49-F238E27FC236}">
                <a16:creationId xmlns:a16="http://schemas.microsoft.com/office/drawing/2014/main" id="{1C75B083-5739-4479-8E69-FDCF19DCA3C9}"/>
              </a:ext>
            </a:extLst>
          </p:cNvPr>
          <p:cNvGraphicFramePr>
            <a:graphicFrameLocks noChangeAspect="1"/>
          </p:cNvGraphicFramePr>
          <p:nvPr/>
        </p:nvGraphicFramePr>
        <p:xfrm>
          <a:off x="314325" y="1362075"/>
          <a:ext cx="228600" cy="155575"/>
        </p:xfrm>
        <a:graphic>
          <a:graphicData uri="http://schemas.openxmlformats.org/presentationml/2006/ole">
            <mc:AlternateContent xmlns:mc="http://schemas.openxmlformats.org/markup-compatibility/2006">
              <mc:Choice xmlns:v="urn:schemas-microsoft-com:vml" Requires="v">
                <p:oleObj spid="_x0000_s28387" name="Clip" r:id="rId9" imgW="4582440" imgH="3316680" progId="MS_ClipArt_Gallery.2">
                  <p:embed/>
                </p:oleObj>
              </mc:Choice>
              <mc:Fallback>
                <p:oleObj name="Clip" r:id="rId9" imgW="4582440" imgH="3316680" progId="MS_ClipArt_Gallery.2">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3620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0" name="Object 62">
            <a:extLst>
              <a:ext uri="{FF2B5EF4-FFF2-40B4-BE49-F238E27FC236}">
                <a16:creationId xmlns:a16="http://schemas.microsoft.com/office/drawing/2014/main" id="{52DD9ADE-1EDC-4558-9F36-C54946317CC5}"/>
              </a:ext>
            </a:extLst>
          </p:cNvPr>
          <p:cNvGraphicFramePr>
            <a:graphicFrameLocks noChangeAspect="1"/>
          </p:cNvGraphicFramePr>
          <p:nvPr/>
        </p:nvGraphicFramePr>
        <p:xfrm>
          <a:off x="295275" y="1085850"/>
          <a:ext cx="238125" cy="249238"/>
        </p:xfrm>
        <a:graphic>
          <a:graphicData uri="http://schemas.openxmlformats.org/presentationml/2006/ole">
            <mc:AlternateContent xmlns:mc="http://schemas.openxmlformats.org/markup-compatibility/2006">
              <mc:Choice xmlns:v="urn:schemas-microsoft-com:vml" Requires="v">
                <p:oleObj spid="_x0000_s28388" name="Clip" r:id="rId10" imgW="3319560" imgH="3468960" progId="MS_ClipArt_Gallery.2">
                  <p:embed/>
                </p:oleObj>
              </mc:Choice>
              <mc:Fallback>
                <p:oleObj name="Clip" r:id="rId10" imgW="3319560" imgH="3468960" progId="MS_ClipArt_Gallery.2">
                  <p:embed/>
                  <p:pic>
                    <p:nvPicPr>
                      <p:cNvPr id="0" name="Object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 y="108585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11" name="Text Box 63">
            <a:extLst>
              <a:ext uri="{FF2B5EF4-FFF2-40B4-BE49-F238E27FC236}">
                <a16:creationId xmlns:a16="http://schemas.microsoft.com/office/drawing/2014/main" id="{76BDB099-8B61-4FA7-B28D-B32E4617217D}"/>
              </a:ext>
            </a:extLst>
          </p:cNvPr>
          <p:cNvSpPr txBox="1">
            <a:spLocks noChangeArrowheads="1"/>
          </p:cNvSpPr>
          <p:nvPr/>
        </p:nvSpPr>
        <p:spPr bwMode="auto">
          <a:xfrm>
            <a:off x="190500" y="1552575"/>
            <a:ext cx="60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Image of God</a:t>
            </a:r>
          </a:p>
        </p:txBody>
      </p:sp>
      <p:sp>
        <p:nvSpPr>
          <p:cNvPr id="27712" name="Text Box 64">
            <a:extLst>
              <a:ext uri="{FF2B5EF4-FFF2-40B4-BE49-F238E27FC236}">
                <a16:creationId xmlns:a16="http://schemas.microsoft.com/office/drawing/2014/main" id="{FF54D6B5-E8B2-4C03-8D8C-56F2A01C7F68}"/>
              </a:ext>
            </a:extLst>
          </p:cNvPr>
          <p:cNvSpPr txBox="1">
            <a:spLocks noChangeArrowheads="1"/>
          </p:cNvSpPr>
          <p:nvPr/>
        </p:nvSpPr>
        <p:spPr bwMode="auto">
          <a:xfrm>
            <a:off x="200025" y="2019300"/>
            <a:ext cx="5905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Image Fallen</a:t>
            </a:r>
          </a:p>
        </p:txBody>
      </p:sp>
      <p:sp>
        <p:nvSpPr>
          <p:cNvPr id="27713" name="Line 65">
            <a:extLst>
              <a:ext uri="{FF2B5EF4-FFF2-40B4-BE49-F238E27FC236}">
                <a16:creationId xmlns:a16="http://schemas.microsoft.com/office/drawing/2014/main" id="{57323A93-90A6-4013-AE6A-6074C1C6B47D}"/>
              </a:ext>
            </a:extLst>
          </p:cNvPr>
          <p:cNvSpPr>
            <a:spLocks noChangeShapeType="1"/>
          </p:cNvSpPr>
          <p:nvPr/>
        </p:nvSpPr>
        <p:spPr bwMode="auto">
          <a:xfrm flipV="1">
            <a:off x="533400" y="990600"/>
            <a:ext cx="22860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714" name="Object 66">
            <a:extLst>
              <a:ext uri="{FF2B5EF4-FFF2-40B4-BE49-F238E27FC236}">
                <a16:creationId xmlns:a16="http://schemas.microsoft.com/office/drawing/2014/main" id="{E6278D29-09CB-41AD-A3D7-23762BE6D67D}"/>
              </a:ext>
            </a:extLst>
          </p:cNvPr>
          <p:cNvGraphicFramePr>
            <a:graphicFrameLocks noChangeAspect="1"/>
          </p:cNvGraphicFramePr>
          <p:nvPr/>
        </p:nvGraphicFramePr>
        <p:xfrm>
          <a:off x="1800225" y="1349375"/>
          <a:ext cx="228600" cy="155575"/>
        </p:xfrm>
        <a:graphic>
          <a:graphicData uri="http://schemas.openxmlformats.org/presentationml/2006/ole">
            <mc:AlternateContent xmlns:mc="http://schemas.openxmlformats.org/markup-compatibility/2006">
              <mc:Choice xmlns:v="urn:schemas-microsoft-com:vml" Requires="v">
                <p:oleObj spid="_x0000_s28389" name="Clip" r:id="rId11" imgW="4582440" imgH="3316680" progId="MS_ClipArt_Gallery.2">
                  <p:embed/>
                </p:oleObj>
              </mc:Choice>
              <mc:Fallback>
                <p:oleObj name="Clip" r:id="rId11" imgW="4582440" imgH="3316680" progId="MS_ClipArt_Gallery.2">
                  <p:embed/>
                  <p:pic>
                    <p:nvPicPr>
                      <p:cNvPr id="0" name="Object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5" name="Object 67">
            <a:extLst>
              <a:ext uri="{FF2B5EF4-FFF2-40B4-BE49-F238E27FC236}">
                <a16:creationId xmlns:a16="http://schemas.microsoft.com/office/drawing/2014/main" id="{528FFC1A-EB7E-4C79-9A02-719B7CDC7B37}"/>
              </a:ext>
            </a:extLst>
          </p:cNvPr>
          <p:cNvGraphicFramePr>
            <a:graphicFrameLocks noChangeAspect="1"/>
          </p:cNvGraphicFramePr>
          <p:nvPr/>
        </p:nvGraphicFramePr>
        <p:xfrm>
          <a:off x="2524125" y="1349375"/>
          <a:ext cx="228600" cy="155575"/>
        </p:xfrm>
        <a:graphic>
          <a:graphicData uri="http://schemas.openxmlformats.org/presentationml/2006/ole">
            <mc:AlternateContent xmlns:mc="http://schemas.openxmlformats.org/markup-compatibility/2006">
              <mc:Choice xmlns:v="urn:schemas-microsoft-com:vml" Requires="v">
                <p:oleObj spid="_x0000_s28390" name="Clip" r:id="rId12" imgW="4582440" imgH="3316680" progId="MS_ClipArt_Gallery.2">
                  <p:embed/>
                </p:oleObj>
              </mc:Choice>
              <mc:Fallback>
                <p:oleObj name="Clip" r:id="rId12" imgW="4582440" imgH="3316680" progId="MS_ClipArt_Gallery.2">
                  <p:embed/>
                  <p:pic>
                    <p:nvPicPr>
                      <p:cNvPr id="0" name="Object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6" name="Object 68">
            <a:extLst>
              <a:ext uri="{FF2B5EF4-FFF2-40B4-BE49-F238E27FC236}">
                <a16:creationId xmlns:a16="http://schemas.microsoft.com/office/drawing/2014/main" id="{E0C067C9-3DA5-4A91-9BD8-F72054B30151}"/>
              </a:ext>
            </a:extLst>
          </p:cNvPr>
          <p:cNvGraphicFramePr>
            <a:graphicFrameLocks noChangeAspect="1"/>
          </p:cNvGraphicFramePr>
          <p:nvPr/>
        </p:nvGraphicFramePr>
        <p:xfrm>
          <a:off x="3219450" y="1349375"/>
          <a:ext cx="228600" cy="155575"/>
        </p:xfrm>
        <a:graphic>
          <a:graphicData uri="http://schemas.openxmlformats.org/presentationml/2006/ole">
            <mc:AlternateContent xmlns:mc="http://schemas.openxmlformats.org/markup-compatibility/2006">
              <mc:Choice xmlns:v="urn:schemas-microsoft-com:vml" Requires="v">
                <p:oleObj spid="_x0000_s28391" name="Clip" r:id="rId13" imgW="4582440" imgH="3316680" progId="MS_ClipArt_Gallery.2">
                  <p:embed/>
                </p:oleObj>
              </mc:Choice>
              <mc:Fallback>
                <p:oleObj name="Clip" r:id="rId13" imgW="4582440" imgH="3316680" progId="MS_ClipArt_Gallery.2">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7" name="Object 69">
            <a:extLst>
              <a:ext uri="{FF2B5EF4-FFF2-40B4-BE49-F238E27FC236}">
                <a16:creationId xmlns:a16="http://schemas.microsoft.com/office/drawing/2014/main" id="{A946D1C1-0CF2-4AE6-BC3A-355CBF37A88F}"/>
              </a:ext>
            </a:extLst>
          </p:cNvPr>
          <p:cNvGraphicFramePr>
            <a:graphicFrameLocks noChangeAspect="1"/>
          </p:cNvGraphicFramePr>
          <p:nvPr/>
        </p:nvGraphicFramePr>
        <p:xfrm>
          <a:off x="3971925" y="1349375"/>
          <a:ext cx="228600" cy="155575"/>
        </p:xfrm>
        <a:graphic>
          <a:graphicData uri="http://schemas.openxmlformats.org/presentationml/2006/ole">
            <mc:AlternateContent xmlns:mc="http://schemas.openxmlformats.org/markup-compatibility/2006">
              <mc:Choice xmlns:v="urn:schemas-microsoft-com:vml" Requires="v">
                <p:oleObj spid="_x0000_s28392" name="Clip" r:id="rId14" imgW="4582440" imgH="3316680" progId="MS_ClipArt_Gallery.2">
                  <p:embed/>
                </p:oleObj>
              </mc:Choice>
              <mc:Fallback>
                <p:oleObj name="Clip" r:id="rId14" imgW="4582440" imgH="3316680" progId="MS_ClipArt_Gallery.2">
                  <p:embed/>
                  <p:pic>
                    <p:nvPicPr>
                      <p:cNvPr id="0" name="Object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9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8" name="Object 70">
            <a:extLst>
              <a:ext uri="{FF2B5EF4-FFF2-40B4-BE49-F238E27FC236}">
                <a16:creationId xmlns:a16="http://schemas.microsoft.com/office/drawing/2014/main" id="{181629F1-BB02-4EB4-A04B-62B67848B1BE}"/>
              </a:ext>
            </a:extLst>
          </p:cNvPr>
          <p:cNvGraphicFramePr>
            <a:graphicFrameLocks noChangeAspect="1"/>
          </p:cNvGraphicFramePr>
          <p:nvPr/>
        </p:nvGraphicFramePr>
        <p:xfrm>
          <a:off x="4714875" y="1358900"/>
          <a:ext cx="228600" cy="155575"/>
        </p:xfrm>
        <a:graphic>
          <a:graphicData uri="http://schemas.openxmlformats.org/presentationml/2006/ole">
            <mc:AlternateContent xmlns:mc="http://schemas.openxmlformats.org/markup-compatibility/2006">
              <mc:Choice xmlns:v="urn:schemas-microsoft-com:vml" Requires="v">
                <p:oleObj spid="_x0000_s28393" name="Clip" r:id="rId15" imgW="4582440" imgH="3316680" progId="MS_ClipArt_Gallery.2">
                  <p:embed/>
                </p:oleObj>
              </mc:Choice>
              <mc:Fallback>
                <p:oleObj name="Clip" r:id="rId15" imgW="4582440" imgH="3316680" progId="MS_ClipArt_Gallery.2">
                  <p:embed/>
                  <p:pic>
                    <p:nvPicPr>
                      <p:cNvPr id="0" name="Object 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9" name="Object 71">
            <a:extLst>
              <a:ext uri="{FF2B5EF4-FFF2-40B4-BE49-F238E27FC236}">
                <a16:creationId xmlns:a16="http://schemas.microsoft.com/office/drawing/2014/main" id="{6EF2E612-5C61-41C5-A4F6-368D9672871E}"/>
              </a:ext>
            </a:extLst>
          </p:cNvPr>
          <p:cNvGraphicFramePr>
            <a:graphicFrameLocks noChangeAspect="1"/>
          </p:cNvGraphicFramePr>
          <p:nvPr/>
        </p:nvGraphicFramePr>
        <p:xfrm>
          <a:off x="5486400" y="1349375"/>
          <a:ext cx="228600" cy="155575"/>
        </p:xfrm>
        <a:graphic>
          <a:graphicData uri="http://schemas.openxmlformats.org/presentationml/2006/ole">
            <mc:AlternateContent xmlns:mc="http://schemas.openxmlformats.org/markup-compatibility/2006">
              <mc:Choice xmlns:v="urn:schemas-microsoft-com:vml" Requires="v">
                <p:oleObj spid="_x0000_s28394" name="Clip" r:id="rId16" imgW="4582440" imgH="3316680" progId="MS_ClipArt_Gallery.2">
                  <p:embed/>
                </p:oleObj>
              </mc:Choice>
              <mc:Fallback>
                <p:oleObj name="Clip" r:id="rId16" imgW="4582440" imgH="3316680" progId="MS_ClipArt_Gallery.2">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20" name="Object 72">
            <a:extLst>
              <a:ext uri="{FF2B5EF4-FFF2-40B4-BE49-F238E27FC236}">
                <a16:creationId xmlns:a16="http://schemas.microsoft.com/office/drawing/2014/main" id="{8AF55B91-F4E1-45CB-BE45-FEE998105FEB}"/>
              </a:ext>
            </a:extLst>
          </p:cNvPr>
          <p:cNvGraphicFramePr>
            <a:graphicFrameLocks noChangeAspect="1"/>
          </p:cNvGraphicFramePr>
          <p:nvPr/>
        </p:nvGraphicFramePr>
        <p:xfrm>
          <a:off x="6219825" y="1349375"/>
          <a:ext cx="228600" cy="155575"/>
        </p:xfrm>
        <a:graphic>
          <a:graphicData uri="http://schemas.openxmlformats.org/presentationml/2006/ole">
            <mc:AlternateContent xmlns:mc="http://schemas.openxmlformats.org/markup-compatibility/2006">
              <mc:Choice xmlns:v="urn:schemas-microsoft-com:vml" Requires="v">
                <p:oleObj spid="_x0000_s28395" name="Clip" r:id="rId17" imgW="4582440" imgH="3316680" progId="MS_ClipArt_Gallery.2">
                  <p:embed/>
                </p:oleObj>
              </mc:Choice>
              <mc:Fallback>
                <p:oleObj name="Clip" r:id="rId17" imgW="4582440" imgH="3316680" progId="MS_ClipArt_Gallery.2">
                  <p:embed/>
                  <p:pic>
                    <p:nvPicPr>
                      <p:cNvPr id="0" name="Object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8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21" name="Object 73">
            <a:extLst>
              <a:ext uri="{FF2B5EF4-FFF2-40B4-BE49-F238E27FC236}">
                <a16:creationId xmlns:a16="http://schemas.microsoft.com/office/drawing/2014/main" id="{C97AAB69-1FBC-4F1B-BA1D-6AE3664CD33F}"/>
              </a:ext>
            </a:extLst>
          </p:cNvPr>
          <p:cNvGraphicFramePr>
            <a:graphicFrameLocks noChangeAspect="1"/>
          </p:cNvGraphicFramePr>
          <p:nvPr/>
        </p:nvGraphicFramePr>
        <p:xfrm>
          <a:off x="6991350" y="1358900"/>
          <a:ext cx="228600" cy="155575"/>
        </p:xfrm>
        <a:graphic>
          <a:graphicData uri="http://schemas.openxmlformats.org/presentationml/2006/ole">
            <mc:AlternateContent xmlns:mc="http://schemas.openxmlformats.org/markup-compatibility/2006">
              <mc:Choice xmlns:v="urn:schemas-microsoft-com:vml" Requires="v">
                <p:oleObj spid="_x0000_s28396" name="Clip" r:id="rId18" imgW="4582440" imgH="3316680" progId="MS_ClipArt_Gallery.2">
                  <p:embed/>
                </p:oleObj>
              </mc:Choice>
              <mc:Fallback>
                <p:oleObj name="Clip" r:id="rId18" imgW="4582440" imgH="3316680" progId="MS_ClipArt_Gallery.2">
                  <p:embed/>
                  <p:pic>
                    <p:nvPicPr>
                      <p:cNvPr id="0" name="Object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350"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22" name="Object 74">
            <a:extLst>
              <a:ext uri="{FF2B5EF4-FFF2-40B4-BE49-F238E27FC236}">
                <a16:creationId xmlns:a16="http://schemas.microsoft.com/office/drawing/2014/main" id="{A8280639-DA94-4C0B-B384-D3EF7FF2B02A}"/>
              </a:ext>
            </a:extLst>
          </p:cNvPr>
          <p:cNvGraphicFramePr>
            <a:graphicFrameLocks noChangeAspect="1"/>
          </p:cNvGraphicFramePr>
          <p:nvPr/>
        </p:nvGraphicFramePr>
        <p:xfrm>
          <a:off x="7753350" y="1358900"/>
          <a:ext cx="228600" cy="155575"/>
        </p:xfrm>
        <a:graphic>
          <a:graphicData uri="http://schemas.openxmlformats.org/presentationml/2006/ole">
            <mc:AlternateContent xmlns:mc="http://schemas.openxmlformats.org/markup-compatibility/2006">
              <mc:Choice xmlns:v="urn:schemas-microsoft-com:vml" Requires="v">
                <p:oleObj spid="_x0000_s28397" name="Clip" r:id="rId19" imgW="4582440" imgH="3316680" progId="MS_ClipArt_Gallery.2">
                  <p:embed/>
                </p:oleObj>
              </mc:Choice>
              <mc:Fallback>
                <p:oleObj name="Clip" r:id="rId19" imgW="4582440" imgH="3316680" progId="MS_ClipArt_Gallery.2">
                  <p:embed/>
                  <p:pic>
                    <p:nvPicPr>
                      <p:cNvPr id="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3350"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23" name="Object 75">
            <a:extLst>
              <a:ext uri="{FF2B5EF4-FFF2-40B4-BE49-F238E27FC236}">
                <a16:creationId xmlns:a16="http://schemas.microsoft.com/office/drawing/2014/main" id="{0C36AEBE-6312-4810-9027-33C158194E0A}"/>
              </a:ext>
            </a:extLst>
          </p:cNvPr>
          <p:cNvGraphicFramePr>
            <a:graphicFrameLocks noChangeAspect="1"/>
          </p:cNvGraphicFramePr>
          <p:nvPr/>
        </p:nvGraphicFramePr>
        <p:xfrm>
          <a:off x="8534400" y="1349375"/>
          <a:ext cx="228600" cy="155575"/>
        </p:xfrm>
        <a:graphic>
          <a:graphicData uri="http://schemas.openxmlformats.org/presentationml/2006/ole">
            <mc:AlternateContent xmlns:mc="http://schemas.openxmlformats.org/markup-compatibility/2006">
              <mc:Choice xmlns:v="urn:schemas-microsoft-com:vml" Requires="v">
                <p:oleObj spid="_x0000_s28398" name="Clip" r:id="rId20" imgW="4582440" imgH="3316680" progId="MS_ClipArt_Gallery.2">
                  <p:embed/>
                </p:oleObj>
              </mc:Choice>
              <mc:Fallback>
                <p:oleObj name="Clip" r:id="rId20" imgW="4582440" imgH="3316680" progId="MS_ClipArt_Gallery.2">
                  <p:embed/>
                  <p:pic>
                    <p:nvPicPr>
                      <p:cNvPr id="0" name="Object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24" name="Text Box 76">
            <a:extLst>
              <a:ext uri="{FF2B5EF4-FFF2-40B4-BE49-F238E27FC236}">
                <a16:creationId xmlns:a16="http://schemas.microsoft.com/office/drawing/2014/main" id="{57E0B9F3-C7E1-4DF1-910E-CB7D46319E3E}"/>
              </a:ext>
            </a:extLst>
          </p:cNvPr>
          <p:cNvSpPr txBox="1">
            <a:spLocks noChangeArrowheads="1"/>
          </p:cNvSpPr>
          <p:nvPr/>
        </p:nvSpPr>
        <p:spPr bwMode="auto">
          <a:xfrm>
            <a:off x="8343900" y="15811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00" b="1"/>
              <a:t>Male Seed Cursed</a:t>
            </a:r>
          </a:p>
        </p:txBody>
      </p:sp>
      <p:sp>
        <p:nvSpPr>
          <p:cNvPr id="27725" name="Text Box 77">
            <a:extLst>
              <a:ext uri="{FF2B5EF4-FFF2-40B4-BE49-F238E27FC236}">
                <a16:creationId xmlns:a16="http://schemas.microsoft.com/office/drawing/2014/main" id="{A9E92B3D-DC19-4EC3-B0A6-28C0DC97967A}"/>
              </a:ext>
            </a:extLst>
          </p:cNvPr>
          <p:cNvSpPr txBox="1">
            <a:spLocks noChangeArrowheads="1"/>
          </p:cNvSpPr>
          <p:nvPr/>
        </p:nvSpPr>
        <p:spPr bwMode="auto">
          <a:xfrm>
            <a:off x="8258175" y="2038350"/>
            <a:ext cx="781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Jer 22:28,30</a:t>
            </a:r>
          </a:p>
        </p:txBody>
      </p:sp>
      <p:sp>
        <p:nvSpPr>
          <p:cNvPr id="27726" name="Line 78">
            <a:extLst>
              <a:ext uri="{FF2B5EF4-FFF2-40B4-BE49-F238E27FC236}">
                <a16:creationId xmlns:a16="http://schemas.microsoft.com/office/drawing/2014/main" id="{53004649-7924-4147-84E5-8ADBD1429F9E}"/>
              </a:ext>
            </a:extLst>
          </p:cNvPr>
          <p:cNvSpPr>
            <a:spLocks noChangeShapeType="1"/>
          </p:cNvSpPr>
          <p:nvPr/>
        </p:nvSpPr>
        <p:spPr bwMode="auto">
          <a:xfrm flipV="1">
            <a:off x="8734425" y="1143000"/>
            <a:ext cx="22860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7" name="Line 79">
            <a:extLst>
              <a:ext uri="{FF2B5EF4-FFF2-40B4-BE49-F238E27FC236}">
                <a16:creationId xmlns:a16="http://schemas.microsoft.com/office/drawing/2014/main" id="{6B43A04D-351A-494A-AAC1-B929585C61A5}"/>
              </a:ext>
            </a:extLst>
          </p:cNvPr>
          <p:cNvSpPr>
            <a:spLocks noChangeShapeType="1"/>
          </p:cNvSpPr>
          <p:nvPr/>
        </p:nvSpPr>
        <p:spPr bwMode="auto">
          <a:xfrm>
            <a:off x="1524000" y="1295400"/>
            <a:ext cx="7162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8" name="Line 80">
            <a:extLst>
              <a:ext uri="{FF2B5EF4-FFF2-40B4-BE49-F238E27FC236}">
                <a16:creationId xmlns:a16="http://schemas.microsoft.com/office/drawing/2014/main" id="{CF6CDE16-870F-4411-ADB2-6AF0F2D1AC69}"/>
              </a:ext>
            </a:extLst>
          </p:cNvPr>
          <p:cNvSpPr>
            <a:spLocks noChangeShapeType="1"/>
          </p:cNvSpPr>
          <p:nvPr/>
        </p:nvSpPr>
        <p:spPr bwMode="auto">
          <a:xfrm>
            <a:off x="2565400" y="2463800"/>
            <a:ext cx="3886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9" name="Line 81">
            <a:extLst>
              <a:ext uri="{FF2B5EF4-FFF2-40B4-BE49-F238E27FC236}">
                <a16:creationId xmlns:a16="http://schemas.microsoft.com/office/drawing/2014/main" id="{E179AFBC-2D4E-486C-BFAF-C64BF2EDAB95}"/>
              </a:ext>
            </a:extLst>
          </p:cNvPr>
          <p:cNvSpPr>
            <a:spLocks noChangeShapeType="1"/>
          </p:cNvSpPr>
          <p:nvPr/>
        </p:nvSpPr>
        <p:spPr bwMode="auto">
          <a:xfrm>
            <a:off x="19050" y="5457825"/>
            <a:ext cx="56197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0" name="Text Box 82">
            <a:extLst>
              <a:ext uri="{FF2B5EF4-FFF2-40B4-BE49-F238E27FC236}">
                <a16:creationId xmlns:a16="http://schemas.microsoft.com/office/drawing/2014/main" id="{A3FD237D-57C1-4629-BDB1-72DF387758D5}"/>
              </a:ext>
            </a:extLst>
          </p:cNvPr>
          <p:cNvSpPr txBox="1">
            <a:spLocks noChangeArrowheads="1"/>
          </p:cNvSpPr>
          <p:nvPr/>
        </p:nvSpPr>
        <p:spPr bwMode="auto">
          <a:xfrm>
            <a:off x="1676400" y="1066800"/>
            <a:ext cx="664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Prince of this world, god of this world, prince and power of the air, ruler of darkness, the enemy, Lucifer, the devil, </a:t>
            </a:r>
            <a:r>
              <a:rPr lang="en-US" altLang="en-US" sz="900" b="1">
                <a:solidFill>
                  <a:srgbClr val="FF3300"/>
                </a:solidFill>
              </a:rPr>
              <a:t>Eph 6:11 </a:t>
            </a:r>
            <a:r>
              <a:rPr lang="en-US" altLang="en-US" sz="900"/>
              <a:t>&amp; Gentiles.</a:t>
            </a:r>
          </a:p>
        </p:txBody>
      </p:sp>
      <p:sp>
        <p:nvSpPr>
          <p:cNvPr id="27731" name="Line 83">
            <a:extLst>
              <a:ext uri="{FF2B5EF4-FFF2-40B4-BE49-F238E27FC236}">
                <a16:creationId xmlns:a16="http://schemas.microsoft.com/office/drawing/2014/main" id="{80E04EDA-7BEC-4269-9E29-E554C32CAB0A}"/>
              </a:ext>
            </a:extLst>
          </p:cNvPr>
          <p:cNvSpPr>
            <a:spLocks noChangeShapeType="1"/>
          </p:cNvSpPr>
          <p:nvPr/>
        </p:nvSpPr>
        <p:spPr bwMode="auto">
          <a:xfrm>
            <a:off x="7467600" y="19685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2" name="Text Box 84">
            <a:extLst>
              <a:ext uri="{FF2B5EF4-FFF2-40B4-BE49-F238E27FC236}">
                <a16:creationId xmlns:a16="http://schemas.microsoft.com/office/drawing/2014/main" id="{4E435AFD-AF7A-4BAE-826D-99B602D34B28}"/>
              </a:ext>
            </a:extLst>
          </p:cNvPr>
          <p:cNvSpPr txBox="1">
            <a:spLocks noChangeArrowheads="1"/>
          </p:cNvSpPr>
          <p:nvPr/>
        </p:nvSpPr>
        <p:spPr bwMode="auto">
          <a:xfrm>
            <a:off x="7486650" y="1685925"/>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20 - Israel</a:t>
            </a:r>
          </a:p>
        </p:txBody>
      </p:sp>
      <p:sp>
        <p:nvSpPr>
          <p:cNvPr id="27733" name="Text Box 85">
            <a:extLst>
              <a:ext uri="{FF2B5EF4-FFF2-40B4-BE49-F238E27FC236}">
                <a16:creationId xmlns:a16="http://schemas.microsoft.com/office/drawing/2014/main" id="{F0ADE98B-CF0B-4B80-A019-F9762D8D13B2}"/>
              </a:ext>
            </a:extLst>
          </p:cNvPr>
          <p:cNvSpPr txBox="1">
            <a:spLocks noChangeArrowheads="1"/>
          </p:cNvSpPr>
          <p:nvPr/>
        </p:nvSpPr>
        <p:spPr bwMode="auto">
          <a:xfrm>
            <a:off x="7505700" y="2019300"/>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18 - Judah</a:t>
            </a:r>
          </a:p>
        </p:txBody>
      </p:sp>
      <p:sp>
        <p:nvSpPr>
          <p:cNvPr id="27734" name="Text Box 86">
            <a:extLst>
              <a:ext uri="{FF2B5EF4-FFF2-40B4-BE49-F238E27FC236}">
                <a16:creationId xmlns:a16="http://schemas.microsoft.com/office/drawing/2014/main" id="{16B02FD4-AA16-4DB0-89AF-02E66A05F343}"/>
              </a:ext>
            </a:extLst>
          </p:cNvPr>
          <p:cNvSpPr txBox="1">
            <a:spLocks noChangeArrowheads="1"/>
          </p:cNvSpPr>
          <p:nvPr/>
        </p:nvSpPr>
        <p:spPr bwMode="auto">
          <a:xfrm>
            <a:off x="2540000" y="2451100"/>
            <a:ext cx="1181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Kingdoms are    both  gone!</a:t>
            </a:r>
          </a:p>
        </p:txBody>
      </p:sp>
      <p:sp>
        <p:nvSpPr>
          <p:cNvPr id="27735" name="Text Box 87">
            <a:extLst>
              <a:ext uri="{FF2B5EF4-FFF2-40B4-BE49-F238E27FC236}">
                <a16:creationId xmlns:a16="http://schemas.microsoft.com/office/drawing/2014/main" id="{3C5ECA80-2653-4160-898C-AF0A7395CBFE}"/>
              </a:ext>
            </a:extLst>
          </p:cNvPr>
          <p:cNvSpPr txBox="1">
            <a:spLocks noChangeArrowheads="1"/>
          </p:cNvSpPr>
          <p:nvPr/>
        </p:nvSpPr>
        <p:spPr bwMode="auto">
          <a:xfrm>
            <a:off x="3568700" y="24384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t>Kingdom of Antichrist type</a:t>
            </a:r>
          </a:p>
        </p:txBody>
      </p:sp>
      <p:sp>
        <p:nvSpPr>
          <p:cNvPr id="27736" name="Text Box 88">
            <a:extLst>
              <a:ext uri="{FF2B5EF4-FFF2-40B4-BE49-F238E27FC236}">
                <a16:creationId xmlns:a16="http://schemas.microsoft.com/office/drawing/2014/main" id="{6AE48405-DE5B-4666-815F-BF3698B1169B}"/>
              </a:ext>
            </a:extLst>
          </p:cNvPr>
          <p:cNvSpPr txBox="1">
            <a:spLocks noChangeArrowheads="1"/>
          </p:cNvSpPr>
          <p:nvPr/>
        </p:nvSpPr>
        <p:spPr bwMode="auto">
          <a:xfrm>
            <a:off x="4543425" y="245745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Kingdom Prophecy</a:t>
            </a:r>
          </a:p>
        </p:txBody>
      </p:sp>
      <p:sp>
        <p:nvSpPr>
          <p:cNvPr id="27737" name="Text Box 89">
            <a:extLst>
              <a:ext uri="{FF2B5EF4-FFF2-40B4-BE49-F238E27FC236}">
                <a16:creationId xmlns:a16="http://schemas.microsoft.com/office/drawing/2014/main" id="{FADCD7EC-82AB-4FA2-B7E1-8CC186E643F2}"/>
              </a:ext>
            </a:extLst>
          </p:cNvPr>
          <p:cNvSpPr txBox="1">
            <a:spLocks noChangeArrowheads="1"/>
          </p:cNvSpPr>
          <p:nvPr/>
        </p:nvSpPr>
        <p:spPr bwMode="auto">
          <a:xfrm>
            <a:off x="5340350" y="2438400"/>
            <a:ext cx="119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The way prepared for</a:t>
            </a:r>
            <a:r>
              <a:rPr lang="en-US" altLang="en-US" sz="1000" b="1"/>
              <a:t> Both Kingdoms</a:t>
            </a:r>
            <a:endParaRPr lang="en-US" altLang="en-US" sz="800" b="1" i="1"/>
          </a:p>
        </p:txBody>
      </p:sp>
      <p:graphicFrame>
        <p:nvGraphicFramePr>
          <p:cNvPr id="27738" name="Object 90">
            <a:extLst>
              <a:ext uri="{FF2B5EF4-FFF2-40B4-BE49-F238E27FC236}">
                <a16:creationId xmlns:a16="http://schemas.microsoft.com/office/drawing/2014/main" id="{52FCBE5A-6D16-485B-B149-3E821866CA07}"/>
              </a:ext>
            </a:extLst>
          </p:cNvPr>
          <p:cNvGraphicFramePr>
            <a:graphicFrameLocks noChangeAspect="1"/>
          </p:cNvGraphicFramePr>
          <p:nvPr/>
        </p:nvGraphicFramePr>
        <p:xfrm>
          <a:off x="2895600" y="4267200"/>
          <a:ext cx="233363" cy="187325"/>
        </p:xfrm>
        <a:graphic>
          <a:graphicData uri="http://schemas.openxmlformats.org/presentationml/2006/ole">
            <mc:AlternateContent xmlns:mc="http://schemas.openxmlformats.org/markup-compatibility/2006">
              <mc:Choice xmlns:v="urn:schemas-microsoft-com:vml" Requires="v">
                <p:oleObj spid="_x0000_s28399" name="Clip" r:id="rId21" imgW="4582440" imgH="3316680" progId="MS_ClipArt_Gallery.2">
                  <p:embed/>
                </p:oleObj>
              </mc:Choice>
              <mc:Fallback>
                <p:oleObj name="Clip" r:id="rId21" imgW="4582440" imgH="3316680" progId="MS_ClipArt_Gallery.2">
                  <p:embed/>
                  <p:pic>
                    <p:nvPicPr>
                      <p:cNvPr id="0" name="Object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267200"/>
                        <a:ext cx="233363"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39" name="Object 91">
            <a:extLst>
              <a:ext uri="{FF2B5EF4-FFF2-40B4-BE49-F238E27FC236}">
                <a16:creationId xmlns:a16="http://schemas.microsoft.com/office/drawing/2014/main" id="{7A9632B8-F5C7-4E9D-A29C-D011D0E57BDF}"/>
              </a:ext>
            </a:extLst>
          </p:cNvPr>
          <p:cNvGraphicFramePr>
            <a:graphicFrameLocks noChangeAspect="1"/>
          </p:cNvGraphicFramePr>
          <p:nvPr/>
        </p:nvGraphicFramePr>
        <p:xfrm>
          <a:off x="2857500" y="4489450"/>
          <a:ext cx="280988" cy="295275"/>
        </p:xfrm>
        <a:graphic>
          <a:graphicData uri="http://schemas.openxmlformats.org/presentationml/2006/ole">
            <mc:AlternateContent xmlns:mc="http://schemas.openxmlformats.org/markup-compatibility/2006">
              <mc:Choice xmlns:v="urn:schemas-microsoft-com:vml" Requires="v">
                <p:oleObj spid="_x0000_s28400" name="Clip" r:id="rId22" imgW="3319560" imgH="3468960" progId="MS_ClipArt_Gallery.2">
                  <p:embed/>
                </p:oleObj>
              </mc:Choice>
              <mc:Fallback>
                <p:oleObj name="Clip" r:id="rId22" imgW="3319560" imgH="3468960" progId="MS_ClipArt_Gallery.2">
                  <p:embed/>
                  <p:pic>
                    <p:nvPicPr>
                      <p:cNvPr id="0" name="Object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4489450"/>
                        <a:ext cx="2809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40" name="Text Box 92">
            <a:extLst>
              <a:ext uri="{FF2B5EF4-FFF2-40B4-BE49-F238E27FC236}">
                <a16:creationId xmlns:a16="http://schemas.microsoft.com/office/drawing/2014/main" id="{7955561D-1018-4776-B616-4FECD52A5183}"/>
              </a:ext>
            </a:extLst>
          </p:cNvPr>
          <p:cNvSpPr txBox="1">
            <a:spLocks noChangeArrowheads="1"/>
          </p:cNvSpPr>
          <p:nvPr/>
        </p:nvSpPr>
        <p:spPr bwMode="auto">
          <a:xfrm>
            <a:off x="3914775" y="4724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chemeClr val="bg1"/>
                </a:solidFill>
              </a:rPr>
              <a:t>Son of Man</a:t>
            </a:r>
          </a:p>
        </p:txBody>
      </p:sp>
      <p:sp>
        <p:nvSpPr>
          <p:cNvPr id="27741" name="Text Box 93">
            <a:extLst>
              <a:ext uri="{FF2B5EF4-FFF2-40B4-BE49-F238E27FC236}">
                <a16:creationId xmlns:a16="http://schemas.microsoft.com/office/drawing/2014/main" id="{25C10340-3F8E-4006-88D3-414069990172}"/>
              </a:ext>
            </a:extLst>
          </p:cNvPr>
          <p:cNvSpPr txBox="1">
            <a:spLocks noChangeArrowheads="1"/>
          </p:cNvSpPr>
          <p:nvPr/>
        </p:nvSpPr>
        <p:spPr bwMode="auto">
          <a:xfrm>
            <a:off x="3638550" y="49149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chemeClr val="bg1"/>
                </a:solidFill>
              </a:rPr>
              <a:t>Son of God</a:t>
            </a:r>
          </a:p>
        </p:txBody>
      </p:sp>
      <p:sp>
        <p:nvSpPr>
          <p:cNvPr id="27742" name="Line 94">
            <a:extLst>
              <a:ext uri="{FF2B5EF4-FFF2-40B4-BE49-F238E27FC236}">
                <a16:creationId xmlns:a16="http://schemas.microsoft.com/office/drawing/2014/main" id="{A487F362-EDB9-49F1-B9A7-113D4E79FA94}"/>
              </a:ext>
            </a:extLst>
          </p:cNvPr>
          <p:cNvSpPr>
            <a:spLocks noChangeShapeType="1"/>
          </p:cNvSpPr>
          <p:nvPr/>
        </p:nvSpPr>
        <p:spPr bwMode="auto">
          <a:xfrm flipH="1" flipV="1">
            <a:off x="3194050" y="4413250"/>
            <a:ext cx="812800" cy="5016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3" name="Line 95">
            <a:extLst>
              <a:ext uri="{FF2B5EF4-FFF2-40B4-BE49-F238E27FC236}">
                <a16:creationId xmlns:a16="http://schemas.microsoft.com/office/drawing/2014/main" id="{E934EF7E-2222-4F33-A1F9-D85F3DCE4C15}"/>
              </a:ext>
            </a:extLst>
          </p:cNvPr>
          <p:cNvSpPr>
            <a:spLocks noChangeShapeType="1"/>
          </p:cNvSpPr>
          <p:nvPr/>
        </p:nvSpPr>
        <p:spPr bwMode="auto">
          <a:xfrm flipH="1" flipV="1">
            <a:off x="3194050" y="4705350"/>
            <a:ext cx="80645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744" name="Object 96">
            <a:extLst>
              <a:ext uri="{FF2B5EF4-FFF2-40B4-BE49-F238E27FC236}">
                <a16:creationId xmlns:a16="http://schemas.microsoft.com/office/drawing/2014/main" id="{218E1B84-D375-4630-85C5-7747B8585349}"/>
              </a:ext>
            </a:extLst>
          </p:cNvPr>
          <p:cNvGraphicFramePr>
            <a:graphicFrameLocks noChangeAspect="1"/>
          </p:cNvGraphicFramePr>
          <p:nvPr/>
        </p:nvGraphicFramePr>
        <p:xfrm>
          <a:off x="5524500" y="4565650"/>
          <a:ext cx="292100" cy="306388"/>
        </p:xfrm>
        <a:graphic>
          <a:graphicData uri="http://schemas.openxmlformats.org/presentationml/2006/ole">
            <mc:AlternateContent xmlns:mc="http://schemas.openxmlformats.org/markup-compatibility/2006">
              <mc:Choice xmlns:v="urn:schemas-microsoft-com:vml" Requires="v">
                <p:oleObj spid="_x0000_s28401" name="Clip" r:id="rId23" imgW="3319560" imgH="3468960" progId="MS_ClipArt_Gallery.2">
                  <p:embed/>
                </p:oleObj>
              </mc:Choice>
              <mc:Fallback>
                <p:oleObj name="Clip" r:id="rId23" imgW="3319560" imgH="3468960" progId="MS_ClipArt_Gallery.2">
                  <p:embed/>
                  <p:pic>
                    <p:nvPicPr>
                      <p:cNvPr id="0" name="Object 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4565650"/>
                        <a:ext cx="2921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45" name="Line 97">
            <a:extLst>
              <a:ext uri="{FF2B5EF4-FFF2-40B4-BE49-F238E27FC236}">
                <a16:creationId xmlns:a16="http://schemas.microsoft.com/office/drawing/2014/main" id="{3596FFB2-8655-440D-AEA6-2D68244B47F8}"/>
              </a:ext>
            </a:extLst>
          </p:cNvPr>
          <p:cNvSpPr>
            <a:spLocks noChangeShapeType="1"/>
          </p:cNvSpPr>
          <p:nvPr/>
        </p:nvSpPr>
        <p:spPr bwMode="auto">
          <a:xfrm flipV="1">
            <a:off x="5105400" y="4419600"/>
            <a:ext cx="609600" cy="685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6" name="Text Box 98">
            <a:extLst>
              <a:ext uri="{FF2B5EF4-FFF2-40B4-BE49-F238E27FC236}">
                <a16:creationId xmlns:a16="http://schemas.microsoft.com/office/drawing/2014/main" id="{16FF6856-A68A-48A3-A925-6372F4054B1C}"/>
              </a:ext>
            </a:extLst>
          </p:cNvPr>
          <p:cNvSpPr txBox="1">
            <a:spLocks noChangeArrowheads="1"/>
          </p:cNvSpPr>
          <p:nvPr/>
        </p:nvSpPr>
        <p:spPr bwMode="auto">
          <a:xfrm>
            <a:off x="2200275" y="3810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Palatino Linotype" panose="02040502050505030304" pitchFamily="18" charset="0"/>
              </a:rPr>
              <a:t>To Jews First</a:t>
            </a:r>
          </a:p>
        </p:txBody>
      </p:sp>
      <p:sp>
        <p:nvSpPr>
          <p:cNvPr id="27747" name="Text Box 99">
            <a:extLst>
              <a:ext uri="{FF2B5EF4-FFF2-40B4-BE49-F238E27FC236}">
                <a16:creationId xmlns:a16="http://schemas.microsoft.com/office/drawing/2014/main" id="{EEE3A4DF-D5CF-49F1-A95F-283D57387E8E}"/>
              </a:ext>
            </a:extLst>
          </p:cNvPr>
          <p:cNvSpPr txBox="1">
            <a:spLocks noChangeArrowheads="1"/>
          </p:cNvSpPr>
          <p:nvPr/>
        </p:nvSpPr>
        <p:spPr bwMode="auto">
          <a:xfrm>
            <a:off x="5495925" y="3914775"/>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Palatino Linotype" panose="02040502050505030304" pitchFamily="18" charset="0"/>
              </a:rPr>
              <a:t>Gentiles</a:t>
            </a:r>
          </a:p>
        </p:txBody>
      </p:sp>
      <p:graphicFrame>
        <p:nvGraphicFramePr>
          <p:cNvPr id="27748" name="Object 100">
            <a:extLst>
              <a:ext uri="{FF2B5EF4-FFF2-40B4-BE49-F238E27FC236}">
                <a16:creationId xmlns:a16="http://schemas.microsoft.com/office/drawing/2014/main" id="{F9AA983A-260D-49F4-9DB9-958492139911}"/>
              </a:ext>
            </a:extLst>
          </p:cNvPr>
          <p:cNvGraphicFramePr>
            <a:graphicFrameLocks noChangeAspect="1"/>
          </p:cNvGraphicFramePr>
          <p:nvPr/>
        </p:nvGraphicFramePr>
        <p:xfrm>
          <a:off x="914400" y="5486400"/>
          <a:ext cx="228600" cy="155575"/>
        </p:xfrm>
        <a:graphic>
          <a:graphicData uri="http://schemas.openxmlformats.org/presentationml/2006/ole">
            <mc:AlternateContent xmlns:mc="http://schemas.openxmlformats.org/markup-compatibility/2006">
              <mc:Choice xmlns:v="urn:schemas-microsoft-com:vml" Requires="v">
                <p:oleObj spid="_x0000_s28402" name="Clip" r:id="rId24" imgW="4582440" imgH="3316680" progId="MS_ClipArt_Gallery.2">
                  <p:embed/>
                </p:oleObj>
              </mc:Choice>
              <mc:Fallback>
                <p:oleObj name="Clip" r:id="rId24" imgW="4582440" imgH="3316680" progId="MS_ClipArt_Gallery.2">
                  <p:embed/>
                  <p:pic>
                    <p:nvPicPr>
                      <p:cNvPr id="0" name="Object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4864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49" name="Object 101">
            <a:extLst>
              <a:ext uri="{FF2B5EF4-FFF2-40B4-BE49-F238E27FC236}">
                <a16:creationId xmlns:a16="http://schemas.microsoft.com/office/drawing/2014/main" id="{7E2F79E4-E582-4ADC-89EB-7AFE71216345}"/>
              </a:ext>
            </a:extLst>
          </p:cNvPr>
          <p:cNvGraphicFramePr>
            <a:graphicFrameLocks noChangeAspect="1"/>
          </p:cNvGraphicFramePr>
          <p:nvPr/>
        </p:nvGraphicFramePr>
        <p:xfrm>
          <a:off x="1828800" y="5486400"/>
          <a:ext cx="228600" cy="155575"/>
        </p:xfrm>
        <a:graphic>
          <a:graphicData uri="http://schemas.openxmlformats.org/presentationml/2006/ole">
            <mc:AlternateContent xmlns:mc="http://schemas.openxmlformats.org/markup-compatibility/2006">
              <mc:Choice xmlns:v="urn:schemas-microsoft-com:vml" Requires="v">
                <p:oleObj spid="_x0000_s28403" name="Clip" r:id="rId25" imgW="4582440" imgH="3316680" progId="MS_ClipArt_Gallery.2">
                  <p:embed/>
                </p:oleObj>
              </mc:Choice>
              <mc:Fallback>
                <p:oleObj name="Clip" r:id="rId25" imgW="4582440" imgH="3316680" progId="MS_ClipArt_Gallery.2">
                  <p:embed/>
                  <p:pic>
                    <p:nvPicPr>
                      <p:cNvPr id="0" name="Object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4864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 name="Object 102">
            <a:extLst>
              <a:ext uri="{FF2B5EF4-FFF2-40B4-BE49-F238E27FC236}">
                <a16:creationId xmlns:a16="http://schemas.microsoft.com/office/drawing/2014/main" id="{2F623532-6280-456C-8BA4-E4C7E7D0E922}"/>
              </a:ext>
            </a:extLst>
          </p:cNvPr>
          <p:cNvGraphicFramePr>
            <a:graphicFrameLocks noChangeAspect="1"/>
          </p:cNvGraphicFramePr>
          <p:nvPr/>
        </p:nvGraphicFramePr>
        <p:xfrm>
          <a:off x="904875" y="5181600"/>
          <a:ext cx="238125" cy="249238"/>
        </p:xfrm>
        <a:graphic>
          <a:graphicData uri="http://schemas.openxmlformats.org/presentationml/2006/ole">
            <mc:AlternateContent xmlns:mc="http://schemas.openxmlformats.org/markup-compatibility/2006">
              <mc:Choice xmlns:v="urn:schemas-microsoft-com:vml" Requires="v">
                <p:oleObj spid="_x0000_s28404" name="Clip" r:id="rId26" imgW="3319560" imgH="3468960" progId="MS_ClipArt_Gallery.2">
                  <p:embed/>
                </p:oleObj>
              </mc:Choice>
              <mc:Fallback>
                <p:oleObj name="Clip" r:id="rId26" imgW="3319560" imgH="3468960" progId="MS_ClipArt_Gallery.2">
                  <p:embed/>
                  <p:pic>
                    <p:nvPicPr>
                      <p:cNvPr id="0" name="Object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75" y="51816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 name="Object 103">
            <a:extLst>
              <a:ext uri="{FF2B5EF4-FFF2-40B4-BE49-F238E27FC236}">
                <a16:creationId xmlns:a16="http://schemas.microsoft.com/office/drawing/2014/main" id="{D281190C-2D08-447D-86C0-01F0EBB35C18}"/>
              </a:ext>
            </a:extLst>
          </p:cNvPr>
          <p:cNvGraphicFramePr>
            <a:graphicFrameLocks noChangeAspect="1"/>
          </p:cNvGraphicFramePr>
          <p:nvPr/>
        </p:nvGraphicFramePr>
        <p:xfrm>
          <a:off x="1819275" y="5181600"/>
          <a:ext cx="238125" cy="249238"/>
        </p:xfrm>
        <a:graphic>
          <a:graphicData uri="http://schemas.openxmlformats.org/presentationml/2006/ole">
            <mc:AlternateContent xmlns:mc="http://schemas.openxmlformats.org/markup-compatibility/2006">
              <mc:Choice xmlns:v="urn:schemas-microsoft-com:vml" Requires="v">
                <p:oleObj spid="_x0000_s28405" name="Clip" r:id="rId27" imgW="3319560" imgH="3468960" progId="MS_ClipArt_Gallery.2">
                  <p:embed/>
                </p:oleObj>
              </mc:Choice>
              <mc:Fallback>
                <p:oleObj name="Clip" r:id="rId27" imgW="3319560" imgH="3468960" progId="MS_ClipArt_Gallery.2">
                  <p:embed/>
                  <p:pic>
                    <p:nvPicPr>
                      <p:cNvPr id="0" name="Object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275" y="51816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52" name="Text Box 104">
            <a:extLst>
              <a:ext uri="{FF2B5EF4-FFF2-40B4-BE49-F238E27FC236}">
                <a16:creationId xmlns:a16="http://schemas.microsoft.com/office/drawing/2014/main" id="{9A6CE533-3CE1-4C02-8B78-8F8499511AA0}"/>
              </a:ext>
            </a:extLst>
          </p:cNvPr>
          <p:cNvSpPr txBox="1">
            <a:spLocks noChangeArrowheads="1"/>
          </p:cNvSpPr>
          <p:nvPr/>
        </p:nvSpPr>
        <p:spPr bwMode="auto">
          <a:xfrm>
            <a:off x="400050" y="4470400"/>
            <a:ext cx="1685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Crucifixion of Christ</a:t>
            </a:r>
          </a:p>
        </p:txBody>
      </p:sp>
      <p:sp>
        <p:nvSpPr>
          <p:cNvPr id="27753" name="Text Box 105">
            <a:extLst>
              <a:ext uri="{FF2B5EF4-FFF2-40B4-BE49-F238E27FC236}">
                <a16:creationId xmlns:a16="http://schemas.microsoft.com/office/drawing/2014/main" id="{6CCE021A-39D8-44DE-B985-3829C4A09BD3}"/>
              </a:ext>
            </a:extLst>
          </p:cNvPr>
          <p:cNvSpPr txBox="1">
            <a:spLocks noChangeArrowheads="1"/>
          </p:cNvSpPr>
          <p:nvPr/>
        </p:nvSpPr>
        <p:spPr bwMode="auto">
          <a:xfrm>
            <a:off x="31750" y="4610100"/>
            <a:ext cx="752475"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NT Begins </a:t>
            </a:r>
            <a:r>
              <a:rPr lang="en-US" altLang="en-US" sz="800" b="1">
                <a:solidFill>
                  <a:srgbClr val="FF3300"/>
                </a:solidFill>
              </a:rPr>
              <a:t>Heb 9:14-17 Mat 27:50 Mark 15:37 Luke 23:46 John 19:30</a:t>
            </a:r>
          </a:p>
        </p:txBody>
      </p:sp>
      <p:sp>
        <p:nvSpPr>
          <p:cNvPr id="27754" name="Text Box 106">
            <a:extLst>
              <a:ext uri="{FF2B5EF4-FFF2-40B4-BE49-F238E27FC236}">
                <a16:creationId xmlns:a16="http://schemas.microsoft.com/office/drawing/2014/main" id="{D41F4EEE-D162-4C47-BE27-592D54EB656F}"/>
              </a:ext>
            </a:extLst>
          </p:cNvPr>
          <p:cNvSpPr txBox="1">
            <a:spLocks noChangeArrowheads="1"/>
          </p:cNvSpPr>
          <p:nvPr/>
        </p:nvSpPr>
        <p:spPr bwMode="auto">
          <a:xfrm>
            <a:off x="457200" y="6521450"/>
            <a:ext cx="10668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Offered</a:t>
            </a:r>
            <a:r>
              <a:rPr lang="en-US" altLang="en-US" sz="800" b="1"/>
              <a:t>  </a:t>
            </a:r>
            <a:r>
              <a:rPr lang="en-US" altLang="en-US" sz="800" b="1">
                <a:solidFill>
                  <a:srgbClr val="FF3300"/>
                </a:solidFill>
              </a:rPr>
              <a:t>Acts 1:6; 3:19,20</a:t>
            </a:r>
            <a:endParaRPr lang="en-US" altLang="en-US" sz="800" b="1"/>
          </a:p>
        </p:txBody>
      </p:sp>
      <p:sp>
        <p:nvSpPr>
          <p:cNvPr id="27755" name="Text Box 107">
            <a:extLst>
              <a:ext uri="{FF2B5EF4-FFF2-40B4-BE49-F238E27FC236}">
                <a16:creationId xmlns:a16="http://schemas.microsoft.com/office/drawing/2014/main" id="{C391DD60-1370-43CD-AC68-DDB5E4596D71}"/>
              </a:ext>
            </a:extLst>
          </p:cNvPr>
          <p:cNvSpPr txBox="1">
            <a:spLocks noChangeArrowheads="1"/>
          </p:cNvSpPr>
          <p:nvPr/>
        </p:nvSpPr>
        <p:spPr bwMode="auto">
          <a:xfrm>
            <a:off x="1524000" y="65214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Israel rejects         Offer</a:t>
            </a:r>
          </a:p>
        </p:txBody>
      </p:sp>
      <p:sp>
        <p:nvSpPr>
          <p:cNvPr id="27756" name="Line 108">
            <a:extLst>
              <a:ext uri="{FF2B5EF4-FFF2-40B4-BE49-F238E27FC236}">
                <a16:creationId xmlns:a16="http://schemas.microsoft.com/office/drawing/2014/main" id="{6C777D07-F654-427C-A535-5583A0230FAC}"/>
              </a:ext>
            </a:extLst>
          </p:cNvPr>
          <p:cNvSpPr>
            <a:spLocks noChangeShapeType="1"/>
          </p:cNvSpPr>
          <p:nvPr/>
        </p:nvSpPr>
        <p:spPr bwMode="auto">
          <a:xfrm flipV="1">
            <a:off x="2057400" y="5181600"/>
            <a:ext cx="228600" cy="406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7" name="Text Box 109">
            <a:extLst>
              <a:ext uri="{FF2B5EF4-FFF2-40B4-BE49-F238E27FC236}">
                <a16:creationId xmlns:a16="http://schemas.microsoft.com/office/drawing/2014/main" id="{276C037A-83DE-47E4-AE9B-5C08142091D5}"/>
              </a:ext>
            </a:extLst>
          </p:cNvPr>
          <p:cNvSpPr txBox="1">
            <a:spLocks noChangeArrowheads="1"/>
          </p:cNvSpPr>
          <p:nvPr/>
        </p:nvSpPr>
        <p:spPr bwMode="auto">
          <a:xfrm>
            <a:off x="3225800" y="65151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Apostle to Gentiles preaching ‘his’ gospel</a:t>
            </a:r>
          </a:p>
        </p:txBody>
      </p:sp>
      <p:graphicFrame>
        <p:nvGraphicFramePr>
          <p:cNvPr id="27758" name="Object 110">
            <a:extLst>
              <a:ext uri="{FF2B5EF4-FFF2-40B4-BE49-F238E27FC236}">
                <a16:creationId xmlns:a16="http://schemas.microsoft.com/office/drawing/2014/main" id="{823EE89C-9BE3-47C4-9556-6BEA3DFFABA9}"/>
              </a:ext>
            </a:extLst>
          </p:cNvPr>
          <p:cNvGraphicFramePr>
            <a:graphicFrameLocks noChangeAspect="1"/>
          </p:cNvGraphicFramePr>
          <p:nvPr/>
        </p:nvGraphicFramePr>
        <p:xfrm>
          <a:off x="5715000" y="5257800"/>
          <a:ext cx="238125" cy="249238"/>
        </p:xfrm>
        <a:graphic>
          <a:graphicData uri="http://schemas.openxmlformats.org/presentationml/2006/ole">
            <mc:AlternateContent xmlns:mc="http://schemas.openxmlformats.org/markup-compatibility/2006">
              <mc:Choice xmlns:v="urn:schemas-microsoft-com:vml" Requires="v">
                <p:oleObj spid="_x0000_s28406" name="Clip" r:id="rId28" imgW="3319560" imgH="3468960" progId="MS_ClipArt_Gallery.2">
                  <p:embed/>
                </p:oleObj>
              </mc:Choice>
              <mc:Fallback>
                <p:oleObj name="Clip" r:id="rId28" imgW="3319560" imgH="3468960" progId="MS_ClipArt_Gallery.2">
                  <p:embed/>
                  <p:pic>
                    <p:nvPicPr>
                      <p:cNvPr id="0" name="Object 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2578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9" name="Object 111">
            <a:extLst>
              <a:ext uri="{FF2B5EF4-FFF2-40B4-BE49-F238E27FC236}">
                <a16:creationId xmlns:a16="http://schemas.microsoft.com/office/drawing/2014/main" id="{ED064969-B4EF-4F1B-8008-BDC8865B743B}"/>
              </a:ext>
            </a:extLst>
          </p:cNvPr>
          <p:cNvGraphicFramePr>
            <a:graphicFrameLocks noChangeAspect="1"/>
          </p:cNvGraphicFramePr>
          <p:nvPr/>
        </p:nvGraphicFramePr>
        <p:xfrm>
          <a:off x="5715000" y="5534025"/>
          <a:ext cx="228600" cy="155575"/>
        </p:xfrm>
        <a:graphic>
          <a:graphicData uri="http://schemas.openxmlformats.org/presentationml/2006/ole">
            <mc:AlternateContent xmlns:mc="http://schemas.openxmlformats.org/markup-compatibility/2006">
              <mc:Choice xmlns:v="urn:schemas-microsoft-com:vml" Requires="v">
                <p:oleObj spid="_x0000_s28407" name="Clip" r:id="rId29" imgW="4582440" imgH="3316680" progId="MS_ClipArt_Gallery.2">
                  <p:embed/>
                </p:oleObj>
              </mc:Choice>
              <mc:Fallback>
                <p:oleObj name="Clip" r:id="rId29" imgW="4582440" imgH="3316680" progId="MS_ClipArt_Gallery.2">
                  <p:embed/>
                  <p:pic>
                    <p:nvPicPr>
                      <p:cNvPr id="0" name="Object 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53402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60" name="Text Box 112">
            <a:extLst>
              <a:ext uri="{FF2B5EF4-FFF2-40B4-BE49-F238E27FC236}">
                <a16:creationId xmlns:a16="http://schemas.microsoft.com/office/drawing/2014/main" id="{F8A6BEE6-29E2-4516-8FDC-D792DDD67583}"/>
              </a:ext>
            </a:extLst>
          </p:cNvPr>
          <p:cNvSpPr txBox="1">
            <a:spLocks noChangeArrowheads="1"/>
          </p:cNvSpPr>
          <p:nvPr/>
        </p:nvSpPr>
        <p:spPr bwMode="auto">
          <a:xfrm>
            <a:off x="4305300" y="65151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Matt 3:7; Jer 30:7 25:10; 33:11; Dan 9</a:t>
            </a:r>
          </a:p>
        </p:txBody>
      </p:sp>
      <p:sp>
        <p:nvSpPr>
          <p:cNvPr id="27761" name="Text Box 113">
            <a:extLst>
              <a:ext uri="{FF2B5EF4-FFF2-40B4-BE49-F238E27FC236}">
                <a16:creationId xmlns:a16="http://schemas.microsoft.com/office/drawing/2014/main" id="{E9B6B98B-9366-4B46-9996-1FF282245692}"/>
              </a:ext>
            </a:extLst>
          </p:cNvPr>
          <p:cNvSpPr txBox="1">
            <a:spLocks noChangeArrowheads="1"/>
          </p:cNvSpPr>
          <p:nvPr/>
        </p:nvSpPr>
        <p:spPr bwMode="auto">
          <a:xfrm>
            <a:off x="5372100" y="6105525"/>
            <a:ext cx="939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Millennium                </a:t>
            </a:r>
            <a:r>
              <a:rPr lang="en-US" altLang="en-US" sz="800" b="1">
                <a:solidFill>
                  <a:srgbClr val="FF3300"/>
                </a:solidFill>
              </a:rPr>
              <a:t>Mt 5-7; 25:34 Dan 2:44</a:t>
            </a:r>
          </a:p>
        </p:txBody>
      </p:sp>
      <p:sp>
        <p:nvSpPr>
          <p:cNvPr id="27762" name="Text Box 114">
            <a:extLst>
              <a:ext uri="{FF2B5EF4-FFF2-40B4-BE49-F238E27FC236}">
                <a16:creationId xmlns:a16="http://schemas.microsoft.com/office/drawing/2014/main" id="{7856224E-08A2-4C97-A3E7-5B770F36A246}"/>
              </a:ext>
            </a:extLst>
          </p:cNvPr>
          <p:cNvSpPr txBox="1">
            <a:spLocks noChangeArrowheads="1"/>
          </p:cNvSpPr>
          <p:nvPr/>
        </p:nvSpPr>
        <p:spPr bwMode="auto">
          <a:xfrm>
            <a:off x="7467600" y="5181600"/>
            <a:ext cx="14573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t>New Jerusalem - </a:t>
            </a:r>
            <a:r>
              <a:rPr lang="en-US" altLang="en-US" sz="900"/>
              <a:t>Bride</a:t>
            </a:r>
          </a:p>
        </p:txBody>
      </p:sp>
      <p:sp>
        <p:nvSpPr>
          <p:cNvPr id="27763" name="Text Box 115">
            <a:extLst>
              <a:ext uri="{FF2B5EF4-FFF2-40B4-BE49-F238E27FC236}">
                <a16:creationId xmlns:a16="http://schemas.microsoft.com/office/drawing/2014/main" id="{FAF2E9A9-1202-4DAB-94B2-62970758DC1F}"/>
              </a:ext>
            </a:extLst>
          </p:cNvPr>
          <p:cNvSpPr txBox="1">
            <a:spLocks noChangeArrowheads="1"/>
          </p:cNvSpPr>
          <p:nvPr/>
        </p:nvSpPr>
        <p:spPr bwMode="auto">
          <a:xfrm>
            <a:off x="7467600" y="5334000"/>
            <a:ext cx="152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New Heaven - </a:t>
            </a:r>
            <a:r>
              <a:rPr lang="en-US" altLang="en-US" sz="900"/>
              <a:t>Gentiles</a:t>
            </a:r>
          </a:p>
        </p:txBody>
      </p:sp>
      <p:sp>
        <p:nvSpPr>
          <p:cNvPr id="27764" name="Text Box 116">
            <a:extLst>
              <a:ext uri="{FF2B5EF4-FFF2-40B4-BE49-F238E27FC236}">
                <a16:creationId xmlns:a16="http://schemas.microsoft.com/office/drawing/2014/main" id="{9A86C3E1-5005-483A-A62A-55D0447141E3}"/>
              </a:ext>
            </a:extLst>
          </p:cNvPr>
          <p:cNvSpPr txBox="1">
            <a:spLocks noChangeArrowheads="1"/>
          </p:cNvSpPr>
          <p:nvPr/>
        </p:nvSpPr>
        <p:spPr bwMode="auto">
          <a:xfrm>
            <a:off x="7543800" y="5486400"/>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New Earth - </a:t>
            </a:r>
            <a:r>
              <a:rPr lang="en-US" altLang="en-US" sz="900"/>
              <a:t>Jews</a:t>
            </a:r>
          </a:p>
        </p:txBody>
      </p:sp>
      <p:sp>
        <p:nvSpPr>
          <p:cNvPr id="27765" name="Line 117">
            <a:extLst>
              <a:ext uri="{FF2B5EF4-FFF2-40B4-BE49-F238E27FC236}">
                <a16:creationId xmlns:a16="http://schemas.microsoft.com/office/drawing/2014/main" id="{5C1C9A80-CD23-4D1E-8601-9A2DF99E666C}"/>
              </a:ext>
            </a:extLst>
          </p:cNvPr>
          <p:cNvSpPr>
            <a:spLocks noChangeShapeType="1"/>
          </p:cNvSpPr>
          <p:nvPr/>
        </p:nvSpPr>
        <p:spPr bwMode="auto">
          <a:xfrm flipV="1">
            <a:off x="3886200" y="5334000"/>
            <a:ext cx="304800" cy="457200"/>
          </a:xfrm>
          <a:prstGeom prst="line">
            <a:avLst/>
          </a:prstGeom>
          <a:noFill/>
          <a:ln w="57150">
            <a:solidFill>
              <a:srgbClr val="FF3300"/>
            </a:solidFill>
            <a:prstDash val="sysDot"/>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6" name="Text Box 118">
            <a:extLst>
              <a:ext uri="{FF2B5EF4-FFF2-40B4-BE49-F238E27FC236}">
                <a16:creationId xmlns:a16="http://schemas.microsoft.com/office/drawing/2014/main" id="{9ACD1DE4-5A9D-45B6-BFAF-D7F5DB98D295}"/>
              </a:ext>
            </a:extLst>
          </p:cNvPr>
          <p:cNvSpPr txBox="1">
            <a:spLocks noChangeArrowheads="1"/>
          </p:cNvSpPr>
          <p:nvPr/>
        </p:nvSpPr>
        <p:spPr bwMode="auto">
          <a:xfrm>
            <a:off x="3835400" y="5476875"/>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chemeClr val="accent2"/>
                </a:solidFill>
              </a:rPr>
              <a:t>Rapture</a:t>
            </a:r>
          </a:p>
        </p:txBody>
      </p:sp>
      <p:sp>
        <p:nvSpPr>
          <p:cNvPr id="27767" name="Text Box 119">
            <a:extLst>
              <a:ext uri="{FF2B5EF4-FFF2-40B4-BE49-F238E27FC236}">
                <a16:creationId xmlns:a16="http://schemas.microsoft.com/office/drawing/2014/main" id="{E40C2335-FC9E-4FE1-A69C-3F73CFF1F921}"/>
              </a:ext>
            </a:extLst>
          </p:cNvPr>
          <p:cNvSpPr txBox="1">
            <a:spLocks noChangeArrowheads="1"/>
          </p:cNvSpPr>
          <p:nvPr/>
        </p:nvSpPr>
        <p:spPr bwMode="auto">
          <a:xfrm>
            <a:off x="3048000" y="3686175"/>
            <a:ext cx="304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t>Words, Signs, etc. passed on to Jesus Christ – </a:t>
            </a:r>
            <a:r>
              <a:rPr lang="en-US" altLang="en-US" sz="800" b="1">
                <a:solidFill>
                  <a:srgbClr val="FF3300"/>
                </a:solidFill>
              </a:rPr>
              <a:t>Deut 18:15-18</a:t>
            </a:r>
          </a:p>
        </p:txBody>
      </p:sp>
      <p:sp>
        <p:nvSpPr>
          <p:cNvPr id="27768" name="Text Box 120">
            <a:extLst>
              <a:ext uri="{FF2B5EF4-FFF2-40B4-BE49-F238E27FC236}">
                <a16:creationId xmlns:a16="http://schemas.microsoft.com/office/drawing/2014/main" id="{23C84A3E-CA13-4CAE-8362-C55B2FADA5C5}"/>
              </a:ext>
            </a:extLst>
          </p:cNvPr>
          <p:cNvSpPr txBox="1">
            <a:spLocks noChangeArrowheads="1"/>
          </p:cNvSpPr>
          <p:nvPr/>
        </p:nvSpPr>
        <p:spPr bwMode="auto">
          <a:xfrm>
            <a:off x="1676400" y="4114800"/>
            <a:ext cx="12192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Not to Gentiles </a:t>
            </a:r>
            <a:r>
              <a:rPr lang="en-US" altLang="en-US" sz="900" b="1">
                <a:solidFill>
                  <a:srgbClr val="FF3300"/>
                </a:solidFill>
              </a:rPr>
              <a:t>Matthew 6:31,32 10:5,18; 12:18-21 15:24; 24:13,14</a:t>
            </a:r>
          </a:p>
        </p:txBody>
      </p:sp>
      <p:sp>
        <p:nvSpPr>
          <p:cNvPr id="27769" name="Text Box 121">
            <a:extLst>
              <a:ext uri="{FF2B5EF4-FFF2-40B4-BE49-F238E27FC236}">
                <a16:creationId xmlns:a16="http://schemas.microsoft.com/office/drawing/2014/main" id="{D889C7A3-85AC-4162-B055-3BF195D27E62}"/>
              </a:ext>
            </a:extLst>
          </p:cNvPr>
          <p:cNvSpPr txBox="1">
            <a:spLocks noChangeArrowheads="1"/>
          </p:cNvSpPr>
          <p:nvPr/>
        </p:nvSpPr>
        <p:spPr bwMode="auto">
          <a:xfrm>
            <a:off x="2667000" y="405765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rgbClr val="FF3300"/>
                </a:solidFill>
              </a:rPr>
              <a:t>Romans 1:16; 3:2</a:t>
            </a:r>
          </a:p>
        </p:txBody>
      </p:sp>
      <p:sp>
        <p:nvSpPr>
          <p:cNvPr id="27770" name="Text Box 122">
            <a:extLst>
              <a:ext uri="{FF2B5EF4-FFF2-40B4-BE49-F238E27FC236}">
                <a16:creationId xmlns:a16="http://schemas.microsoft.com/office/drawing/2014/main" id="{33AEF0CC-6049-4967-B936-8781806C6C68}"/>
              </a:ext>
            </a:extLst>
          </p:cNvPr>
          <p:cNvSpPr txBox="1">
            <a:spLocks noChangeArrowheads="1"/>
          </p:cNvSpPr>
          <p:nvPr/>
        </p:nvSpPr>
        <p:spPr bwMode="auto">
          <a:xfrm>
            <a:off x="3695700" y="4638675"/>
            <a:ext cx="1752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God Manifest in flesh – I Tim 3:16</a:t>
            </a:r>
          </a:p>
        </p:txBody>
      </p:sp>
      <p:sp>
        <p:nvSpPr>
          <p:cNvPr id="27771" name="Text Box 123">
            <a:extLst>
              <a:ext uri="{FF2B5EF4-FFF2-40B4-BE49-F238E27FC236}">
                <a16:creationId xmlns:a16="http://schemas.microsoft.com/office/drawing/2014/main" id="{E1660F1C-4039-455B-99B0-42CA5635792A}"/>
              </a:ext>
            </a:extLst>
          </p:cNvPr>
          <p:cNvSpPr txBox="1">
            <a:spLocks noChangeArrowheads="1"/>
          </p:cNvSpPr>
          <p:nvPr/>
        </p:nvSpPr>
        <p:spPr bwMode="auto">
          <a:xfrm>
            <a:off x="-76200" y="5461000"/>
            <a:ext cx="8636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a:t>
            </a:r>
            <a:r>
              <a:rPr lang="en-US" altLang="en-US" sz="800" b="1" i="1"/>
              <a:t>Great Commission</a:t>
            </a:r>
            <a:r>
              <a:rPr lang="en-US" altLang="en-US" sz="800" b="1"/>
              <a:t>” </a:t>
            </a:r>
            <a:r>
              <a:rPr lang="en-US" altLang="en-US" sz="800"/>
              <a:t>with signs, etc. passed on by Apostles.    </a:t>
            </a:r>
            <a:r>
              <a:rPr lang="en-US" altLang="en-US" sz="700" b="1">
                <a:solidFill>
                  <a:srgbClr val="FF3300"/>
                </a:solidFill>
              </a:rPr>
              <a:t>Matthew 28 Mark 16;            II Cor 12:12</a:t>
            </a:r>
          </a:p>
        </p:txBody>
      </p:sp>
      <p:sp>
        <p:nvSpPr>
          <p:cNvPr id="27772" name="Text Box 124">
            <a:extLst>
              <a:ext uri="{FF2B5EF4-FFF2-40B4-BE49-F238E27FC236}">
                <a16:creationId xmlns:a16="http://schemas.microsoft.com/office/drawing/2014/main" id="{F81FD3AD-C5DD-4EB5-A83C-C6CF071E51EE}"/>
              </a:ext>
            </a:extLst>
          </p:cNvPr>
          <p:cNvSpPr txBox="1">
            <a:spLocks noChangeArrowheads="1"/>
          </p:cNvSpPr>
          <p:nvPr/>
        </p:nvSpPr>
        <p:spPr bwMode="auto">
          <a:xfrm>
            <a:off x="2114550" y="5448300"/>
            <a:ext cx="984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God done with Jews for now.</a:t>
            </a:r>
            <a:r>
              <a:rPr lang="en-US" altLang="en-US" sz="800"/>
              <a:t>  </a:t>
            </a:r>
            <a:r>
              <a:rPr lang="en-US" altLang="en-US" sz="800" b="1">
                <a:solidFill>
                  <a:srgbClr val="FF3300"/>
                </a:solidFill>
              </a:rPr>
              <a:t>Acts 7; 13:44-48 18:6; 28:28</a:t>
            </a:r>
          </a:p>
        </p:txBody>
      </p:sp>
      <p:sp>
        <p:nvSpPr>
          <p:cNvPr id="27773" name="Text Box 125">
            <a:extLst>
              <a:ext uri="{FF2B5EF4-FFF2-40B4-BE49-F238E27FC236}">
                <a16:creationId xmlns:a16="http://schemas.microsoft.com/office/drawing/2014/main" id="{4F5CCC04-C048-4A23-AA59-4EC5ED514C0A}"/>
              </a:ext>
            </a:extLst>
          </p:cNvPr>
          <p:cNvSpPr txBox="1">
            <a:spLocks noChangeArrowheads="1"/>
          </p:cNvSpPr>
          <p:nvPr/>
        </p:nvSpPr>
        <p:spPr bwMode="auto">
          <a:xfrm>
            <a:off x="2330450" y="5981700"/>
            <a:ext cx="914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Peter soon understands</a:t>
            </a:r>
            <a:r>
              <a:rPr lang="en-US" altLang="en-US" sz="800"/>
              <a:t> </a:t>
            </a:r>
            <a:r>
              <a:rPr lang="en-US" altLang="en-US" sz="800" b="1">
                <a:solidFill>
                  <a:srgbClr val="FF3300"/>
                </a:solidFill>
              </a:rPr>
              <a:t>Acts 10; 15:27           Gal 2:7,11-16</a:t>
            </a:r>
          </a:p>
        </p:txBody>
      </p:sp>
      <p:sp>
        <p:nvSpPr>
          <p:cNvPr id="27774" name="Text Box 126">
            <a:extLst>
              <a:ext uri="{FF2B5EF4-FFF2-40B4-BE49-F238E27FC236}">
                <a16:creationId xmlns:a16="http://schemas.microsoft.com/office/drawing/2014/main" id="{FA726F66-F233-41E6-B341-FEA00D15678F}"/>
              </a:ext>
            </a:extLst>
          </p:cNvPr>
          <p:cNvSpPr txBox="1">
            <a:spLocks noChangeArrowheads="1"/>
          </p:cNvSpPr>
          <p:nvPr/>
        </p:nvSpPr>
        <p:spPr bwMode="auto">
          <a:xfrm>
            <a:off x="3124200" y="57404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Acts 9:15,16 20:24 </a:t>
            </a:r>
          </a:p>
        </p:txBody>
      </p:sp>
      <p:sp>
        <p:nvSpPr>
          <p:cNvPr id="27775" name="Text Box 127">
            <a:extLst>
              <a:ext uri="{FF2B5EF4-FFF2-40B4-BE49-F238E27FC236}">
                <a16:creationId xmlns:a16="http://schemas.microsoft.com/office/drawing/2014/main" id="{4A13CD8A-7EEB-42D0-8E4A-F6D8E98B2CE1}"/>
              </a:ext>
            </a:extLst>
          </p:cNvPr>
          <p:cNvSpPr txBox="1">
            <a:spLocks noChangeArrowheads="1"/>
          </p:cNvSpPr>
          <p:nvPr/>
        </p:nvSpPr>
        <p:spPr bwMode="auto">
          <a:xfrm>
            <a:off x="3133725" y="6162675"/>
            <a:ext cx="857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Romans 11:13 Gal 1:11,12</a:t>
            </a:r>
          </a:p>
        </p:txBody>
      </p:sp>
      <p:sp>
        <p:nvSpPr>
          <p:cNvPr id="27776" name="Text Box 128">
            <a:extLst>
              <a:ext uri="{FF2B5EF4-FFF2-40B4-BE49-F238E27FC236}">
                <a16:creationId xmlns:a16="http://schemas.microsoft.com/office/drawing/2014/main" id="{5AB49B9F-E803-4317-AB9A-BA96243551E6}"/>
              </a:ext>
            </a:extLst>
          </p:cNvPr>
          <p:cNvSpPr txBox="1">
            <a:spLocks noChangeArrowheads="1"/>
          </p:cNvSpPr>
          <p:nvPr/>
        </p:nvSpPr>
        <p:spPr bwMode="auto">
          <a:xfrm>
            <a:off x="3889375" y="5629275"/>
            <a:ext cx="6191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00" b="1"/>
              <a:t>Fullness of Gentiles </a:t>
            </a:r>
            <a:r>
              <a:rPr lang="en-US" altLang="en-US" sz="700" b="1">
                <a:solidFill>
                  <a:srgbClr val="FF3300"/>
                </a:solidFill>
              </a:rPr>
              <a:t>Lk 21:24 Acts 11:26</a:t>
            </a:r>
          </a:p>
        </p:txBody>
      </p:sp>
      <p:sp>
        <p:nvSpPr>
          <p:cNvPr id="27777" name="Text Box 129">
            <a:extLst>
              <a:ext uri="{FF2B5EF4-FFF2-40B4-BE49-F238E27FC236}">
                <a16:creationId xmlns:a16="http://schemas.microsoft.com/office/drawing/2014/main" id="{C2E12C6B-87C0-4F75-9608-11303BDD2C56}"/>
              </a:ext>
            </a:extLst>
          </p:cNvPr>
          <p:cNvSpPr txBox="1">
            <a:spLocks noChangeArrowheads="1"/>
          </p:cNvSpPr>
          <p:nvPr/>
        </p:nvSpPr>
        <p:spPr bwMode="auto">
          <a:xfrm>
            <a:off x="4476750" y="5762625"/>
            <a:ext cx="800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Rev 14:6,12 13:13-18</a:t>
            </a:r>
          </a:p>
        </p:txBody>
      </p:sp>
      <p:sp>
        <p:nvSpPr>
          <p:cNvPr id="27778" name="Text Box 130">
            <a:extLst>
              <a:ext uri="{FF2B5EF4-FFF2-40B4-BE49-F238E27FC236}">
                <a16:creationId xmlns:a16="http://schemas.microsoft.com/office/drawing/2014/main" id="{921B9FA0-B391-4317-8A28-7CF657C3AD29}"/>
              </a:ext>
            </a:extLst>
          </p:cNvPr>
          <p:cNvSpPr txBox="1">
            <a:spLocks noChangeArrowheads="1"/>
          </p:cNvSpPr>
          <p:nvPr/>
        </p:nvSpPr>
        <p:spPr bwMode="auto">
          <a:xfrm>
            <a:off x="4486275" y="6162675"/>
            <a:ext cx="774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Tribulation Mat 24:13</a:t>
            </a:r>
          </a:p>
        </p:txBody>
      </p:sp>
      <p:sp>
        <p:nvSpPr>
          <p:cNvPr id="27779" name="Text Box 131">
            <a:extLst>
              <a:ext uri="{FF2B5EF4-FFF2-40B4-BE49-F238E27FC236}">
                <a16:creationId xmlns:a16="http://schemas.microsoft.com/office/drawing/2014/main" id="{19359AFE-D34A-46D0-BADF-9E684BDB915F}"/>
              </a:ext>
            </a:extLst>
          </p:cNvPr>
          <p:cNvSpPr txBox="1">
            <a:spLocks noChangeArrowheads="1"/>
          </p:cNvSpPr>
          <p:nvPr/>
        </p:nvSpPr>
        <p:spPr bwMode="auto">
          <a:xfrm>
            <a:off x="6553200" y="6562725"/>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II Peter </a:t>
            </a:r>
            <a:r>
              <a:rPr lang="en-US" altLang="en-US" sz="900" b="1">
                <a:solidFill>
                  <a:srgbClr val="FF3300"/>
                </a:solidFill>
              </a:rPr>
              <a:t>3:12,13</a:t>
            </a:r>
          </a:p>
        </p:txBody>
      </p:sp>
      <p:sp>
        <p:nvSpPr>
          <p:cNvPr id="27780" name="Text Box 132">
            <a:extLst>
              <a:ext uri="{FF2B5EF4-FFF2-40B4-BE49-F238E27FC236}">
                <a16:creationId xmlns:a16="http://schemas.microsoft.com/office/drawing/2014/main" id="{7E7AC403-E676-45B1-8FDD-04EAD27F6A7B}"/>
              </a:ext>
            </a:extLst>
          </p:cNvPr>
          <p:cNvSpPr txBox="1">
            <a:spLocks noChangeArrowheads="1"/>
          </p:cNvSpPr>
          <p:nvPr/>
        </p:nvSpPr>
        <p:spPr bwMode="auto">
          <a:xfrm>
            <a:off x="7937500" y="6102350"/>
            <a:ext cx="787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rgbClr val="FF3300"/>
                </a:solidFill>
              </a:rPr>
              <a:t>Rev 21:1-6 Isaiah 66</a:t>
            </a:r>
          </a:p>
        </p:txBody>
      </p:sp>
      <p:sp>
        <p:nvSpPr>
          <p:cNvPr id="27781" name="Text Box 133">
            <a:extLst>
              <a:ext uri="{FF2B5EF4-FFF2-40B4-BE49-F238E27FC236}">
                <a16:creationId xmlns:a16="http://schemas.microsoft.com/office/drawing/2014/main" id="{9C42681D-AA37-48A5-B4D7-0738D5BEE797}"/>
              </a:ext>
            </a:extLst>
          </p:cNvPr>
          <p:cNvSpPr txBox="1">
            <a:spLocks noChangeArrowheads="1"/>
          </p:cNvSpPr>
          <p:nvPr/>
        </p:nvSpPr>
        <p:spPr bwMode="auto">
          <a:xfrm>
            <a:off x="5562600" y="4181475"/>
            <a:ext cx="13239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a:t>“</a:t>
            </a:r>
            <a:r>
              <a:rPr lang="en-US" altLang="en-US" sz="900" b="1" i="1"/>
              <a:t>Greater Commission</a:t>
            </a:r>
            <a:r>
              <a:rPr lang="en-US" altLang="en-US" sz="900"/>
              <a:t>”  </a:t>
            </a:r>
            <a:r>
              <a:rPr lang="en-US" altLang="en-US" sz="900" b="1">
                <a:solidFill>
                  <a:srgbClr val="FF3300"/>
                </a:solidFill>
              </a:rPr>
              <a:t>Ephesians 4:11-16     </a:t>
            </a:r>
            <a:r>
              <a:rPr lang="en-US" altLang="en-US" sz="900"/>
              <a:t> </a:t>
            </a:r>
            <a:r>
              <a:rPr lang="en-US" altLang="en-US" sz="900" b="1"/>
              <a:t>The Risen Life</a:t>
            </a:r>
            <a:r>
              <a:rPr lang="en-US" altLang="en-US" sz="900"/>
              <a:t>           </a:t>
            </a:r>
            <a:r>
              <a:rPr lang="en-US" altLang="en-US" sz="900" b="1">
                <a:solidFill>
                  <a:srgbClr val="FF3300"/>
                </a:solidFill>
              </a:rPr>
              <a:t>Col 2:12; 3:1</a:t>
            </a:r>
          </a:p>
        </p:txBody>
      </p:sp>
      <p:graphicFrame>
        <p:nvGraphicFramePr>
          <p:cNvPr id="27782" name="Object 134">
            <a:extLst>
              <a:ext uri="{FF2B5EF4-FFF2-40B4-BE49-F238E27FC236}">
                <a16:creationId xmlns:a16="http://schemas.microsoft.com/office/drawing/2014/main" id="{11BD46A2-9F27-43C0-B05D-75CEEE3D9D97}"/>
              </a:ext>
            </a:extLst>
          </p:cNvPr>
          <p:cNvGraphicFramePr>
            <a:graphicFrameLocks noChangeAspect="1"/>
          </p:cNvGraphicFramePr>
          <p:nvPr/>
        </p:nvGraphicFramePr>
        <p:xfrm>
          <a:off x="2705100" y="5187950"/>
          <a:ext cx="238125" cy="249238"/>
        </p:xfrm>
        <a:graphic>
          <a:graphicData uri="http://schemas.openxmlformats.org/presentationml/2006/ole">
            <mc:AlternateContent xmlns:mc="http://schemas.openxmlformats.org/markup-compatibility/2006">
              <mc:Choice xmlns:v="urn:schemas-microsoft-com:vml" Requires="v">
                <p:oleObj spid="_x0000_s28408" name="Clip" r:id="rId30" imgW="3319560" imgH="3468960" progId="MS_ClipArt_Gallery.2">
                  <p:embed/>
                </p:oleObj>
              </mc:Choice>
              <mc:Fallback>
                <p:oleObj name="Clip" r:id="rId30" imgW="3319560" imgH="3468960" progId="MS_ClipArt_Gallery.2">
                  <p:embed/>
                  <p:pic>
                    <p:nvPicPr>
                      <p:cNvPr id="0" name="Object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100" y="518795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83" name="Text Box 135">
            <a:extLst>
              <a:ext uri="{FF2B5EF4-FFF2-40B4-BE49-F238E27FC236}">
                <a16:creationId xmlns:a16="http://schemas.microsoft.com/office/drawing/2014/main" id="{9C40D4FA-B292-46C0-B0CF-F282EC0AD530}"/>
              </a:ext>
            </a:extLst>
          </p:cNvPr>
          <p:cNvSpPr txBox="1">
            <a:spLocks noChangeArrowheads="1"/>
          </p:cNvSpPr>
          <p:nvPr/>
        </p:nvSpPr>
        <p:spPr bwMode="auto">
          <a:xfrm>
            <a:off x="6629400" y="2514600"/>
            <a:ext cx="2400300" cy="1135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solidFill>
                  <a:srgbClr val="0000CC"/>
                </a:solidFill>
                <a:latin typeface="Palatino Linotype" panose="02040502050505030304" pitchFamily="18" charset="0"/>
              </a:rPr>
              <a:t>Kingdom of God</a:t>
            </a:r>
          </a:p>
          <a:p>
            <a:pPr>
              <a:lnSpc>
                <a:spcPct val="90000"/>
              </a:lnSpc>
              <a:spcBef>
                <a:spcPct val="50000"/>
              </a:spcBef>
            </a:pPr>
            <a:r>
              <a:rPr lang="en-US" altLang="en-US" sz="900"/>
              <a:t>1. God’s righteousness</a:t>
            </a:r>
            <a:r>
              <a:rPr lang="en-US" altLang="en-US" sz="1000"/>
              <a:t> </a:t>
            </a:r>
            <a:r>
              <a:rPr lang="en-US" altLang="en-US" sz="1000" b="1">
                <a:solidFill>
                  <a:srgbClr val="FF3300"/>
                </a:solidFill>
              </a:rPr>
              <a:t> </a:t>
            </a:r>
            <a:r>
              <a:rPr lang="en-US" altLang="en-US" sz="800" b="1">
                <a:solidFill>
                  <a:srgbClr val="FF3300"/>
                </a:solidFill>
              </a:rPr>
              <a:t>Rom 4; 10:3; II Cor 5:21</a:t>
            </a:r>
            <a:r>
              <a:rPr lang="en-US" altLang="en-US" sz="1000" b="1">
                <a:solidFill>
                  <a:srgbClr val="FF3300"/>
                </a:solidFill>
              </a:rPr>
              <a:t>          </a:t>
            </a:r>
          </a:p>
          <a:p>
            <a:pPr>
              <a:lnSpc>
                <a:spcPct val="90000"/>
              </a:lnSpc>
              <a:spcBef>
                <a:spcPct val="50000"/>
              </a:spcBef>
            </a:pPr>
            <a:r>
              <a:rPr lang="en-US" altLang="en-US" sz="900"/>
              <a:t>2.  Saving trust &amp; faith </a:t>
            </a:r>
            <a:r>
              <a:rPr lang="en-US" altLang="en-US" sz="1000"/>
              <a:t> </a:t>
            </a:r>
            <a:r>
              <a:rPr lang="en-US" altLang="en-US" sz="800" b="1">
                <a:solidFill>
                  <a:srgbClr val="FF3300"/>
                </a:solidFill>
              </a:rPr>
              <a:t>Romans 4; Eph 1:12-14               </a:t>
            </a:r>
            <a:r>
              <a:rPr lang="en-US" altLang="en-US" sz="1000" b="1">
                <a:solidFill>
                  <a:srgbClr val="FF3300"/>
                </a:solidFill>
              </a:rPr>
              <a:t>                  </a:t>
            </a:r>
          </a:p>
          <a:p>
            <a:pPr>
              <a:lnSpc>
                <a:spcPct val="90000"/>
              </a:lnSpc>
              <a:spcBef>
                <a:spcPct val="50000"/>
              </a:spcBef>
            </a:pPr>
            <a:r>
              <a:rPr lang="en-US" altLang="en-US" sz="900"/>
              <a:t>3.  God’s power / work</a:t>
            </a:r>
            <a:r>
              <a:rPr lang="en-US" altLang="en-US" sz="1000"/>
              <a:t>  </a:t>
            </a:r>
            <a:r>
              <a:rPr lang="en-US" altLang="en-US" sz="800" b="1">
                <a:solidFill>
                  <a:srgbClr val="FF3300"/>
                </a:solidFill>
              </a:rPr>
              <a:t>Phil 4:13; Gal 2:20,21</a:t>
            </a:r>
            <a:endParaRPr lang="en-US" altLang="en-US" sz="1000" b="1">
              <a:solidFill>
                <a:srgbClr val="FF3300"/>
              </a:solidFill>
            </a:endParaRPr>
          </a:p>
          <a:p>
            <a:pPr>
              <a:lnSpc>
                <a:spcPct val="90000"/>
              </a:lnSpc>
              <a:spcBef>
                <a:spcPct val="50000"/>
              </a:spcBef>
            </a:pPr>
            <a:r>
              <a:rPr lang="en-US" altLang="en-US" sz="900"/>
              <a:t>4.  Imputed righteousness </a:t>
            </a:r>
            <a:r>
              <a:rPr lang="en-US" altLang="en-US" sz="1000"/>
              <a:t> </a:t>
            </a:r>
            <a:r>
              <a:rPr lang="en-US" altLang="en-US" sz="800" b="1">
                <a:solidFill>
                  <a:srgbClr val="FF3300"/>
                </a:solidFill>
              </a:rPr>
              <a:t>Rom 4:8; Phil 3:9,22</a:t>
            </a:r>
          </a:p>
        </p:txBody>
      </p:sp>
      <p:sp>
        <p:nvSpPr>
          <p:cNvPr id="27784" name="Text Box 136">
            <a:extLst>
              <a:ext uri="{FF2B5EF4-FFF2-40B4-BE49-F238E27FC236}">
                <a16:creationId xmlns:a16="http://schemas.microsoft.com/office/drawing/2014/main" id="{FC3A572C-225D-4C25-9E86-6E5103B9F28A}"/>
              </a:ext>
            </a:extLst>
          </p:cNvPr>
          <p:cNvSpPr txBox="1">
            <a:spLocks noChangeArrowheads="1"/>
          </p:cNvSpPr>
          <p:nvPr/>
        </p:nvSpPr>
        <p:spPr bwMode="auto">
          <a:xfrm>
            <a:off x="63500" y="2505075"/>
            <a:ext cx="2438400" cy="110966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solidFill>
                  <a:srgbClr val="0000CC"/>
                </a:solidFill>
                <a:latin typeface="Palatino Linotype" panose="02040502050505030304" pitchFamily="18" charset="0"/>
              </a:rPr>
              <a:t>Kingdom of Heaven/Israel</a:t>
            </a:r>
          </a:p>
          <a:p>
            <a:pPr algn="ctr">
              <a:lnSpc>
                <a:spcPct val="90000"/>
              </a:lnSpc>
              <a:spcBef>
                <a:spcPct val="50000"/>
              </a:spcBef>
            </a:pPr>
            <a:r>
              <a:rPr lang="en-US" altLang="en-US" sz="900"/>
              <a:t>1.  Repentance</a:t>
            </a:r>
            <a:r>
              <a:rPr lang="en-US" altLang="en-US" sz="1000"/>
              <a:t>  </a:t>
            </a:r>
            <a:r>
              <a:rPr lang="en-US" altLang="en-US" sz="800" b="1">
                <a:solidFill>
                  <a:srgbClr val="FF3300"/>
                </a:solidFill>
              </a:rPr>
              <a:t>Mat 3:8; Acts 2:38; John 3:7</a:t>
            </a:r>
          </a:p>
          <a:p>
            <a:pPr algn="ctr">
              <a:lnSpc>
                <a:spcPct val="90000"/>
              </a:lnSpc>
              <a:spcBef>
                <a:spcPct val="50000"/>
              </a:spcBef>
            </a:pPr>
            <a:r>
              <a:rPr lang="en-US" altLang="en-US" sz="900"/>
              <a:t>2.  Saving water baptism </a:t>
            </a:r>
            <a:r>
              <a:rPr lang="en-US" altLang="en-US" sz="900">
                <a:solidFill>
                  <a:srgbClr val="0000CC"/>
                </a:solidFill>
              </a:rPr>
              <a:t> </a:t>
            </a:r>
            <a:r>
              <a:rPr lang="en-US" altLang="en-US" sz="800" b="1">
                <a:solidFill>
                  <a:srgbClr val="FF3300"/>
                </a:solidFill>
              </a:rPr>
              <a:t>Mat 3:11</a:t>
            </a:r>
            <a:r>
              <a:rPr lang="en-US" altLang="en-US" sz="800">
                <a:solidFill>
                  <a:srgbClr val="FF3300"/>
                </a:solidFill>
              </a:rPr>
              <a:t>;</a:t>
            </a:r>
            <a:r>
              <a:rPr lang="en-US" altLang="en-US" sz="800"/>
              <a:t> </a:t>
            </a:r>
            <a:r>
              <a:rPr lang="en-US" altLang="en-US" sz="800" b="1">
                <a:solidFill>
                  <a:srgbClr val="FF3300"/>
                </a:solidFill>
              </a:rPr>
              <a:t>Acts 2:38</a:t>
            </a:r>
          </a:p>
          <a:p>
            <a:pPr algn="ctr">
              <a:lnSpc>
                <a:spcPct val="90000"/>
              </a:lnSpc>
              <a:spcBef>
                <a:spcPct val="50000"/>
              </a:spcBef>
            </a:pPr>
            <a:r>
              <a:rPr lang="en-US" altLang="en-US" sz="900"/>
              <a:t>3.  Confession of sin</a:t>
            </a:r>
            <a:r>
              <a:rPr lang="en-US" altLang="en-US" sz="1000"/>
              <a:t>  </a:t>
            </a:r>
            <a:r>
              <a:rPr lang="en-US" altLang="en-US" sz="800" b="1">
                <a:solidFill>
                  <a:srgbClr val="FF3300"/>
                </a:solidFill>
              </a:rPr>
              <a:t>Mat 3:6; I John 1:9</a:t>
            </a:r>
          </a:p>
          <a:p>
            <a:pPr algn="ctr">
              <a:lnSpc>
                <a:spcPct val="90000"/>
              </a:lnSpc>
              <a:spcBef>
                <a:spcPct val="50000"/>
              </a:spcBef>
            </a:pPr>
            <a:r>
              <a:rPr lang="en-US" altLang="en-US" sz="900"/>
              <a:t>4.  Personal righteousness</a:t>
            </a:r>
            <a:r>
              <a:rPr lang="en-US" altLang="en-US" sz="1000"/>
              <a:t>  </a:t>
            </a:r>
            <a:r>
              <a:rPr lang="en-US" altLang="en-US" sz="800" b="1">
                <a:solidFill>
                  <a:srgbClr val="FF3300"/>
                </a:solidFill>
              </a:rPr>
              <a:t>Mat 5:20; Hab 2:4</a:t>
            </a:r>
          </a:p>
        </p:txBody>
      </p:sp>
      <p:sp>
        <p:nvSpPr>
          <p:cNvPr id="27785" name="Text Box 137">
            <a:extLst>
              <a:ext uri="{FF2B5EF4-FFF2-40B4-BE49-F238E27FC236}">
                <a16:creationId xmlns:a16="http://schemas.microsoft.com/office/drawing/2014/main" id="{DE5C4F96-94F5-42AF-BE17-A39855DFDFBC}"/>
              </a:ext>
            </a:extLst>
          </p:cNvPr>
          <p:cNvSpPr txBox="1">
            <a:spLocks noChangeArrowheads="1"/>
          </p:cNvSpPr>
          <p:nvPr/>
        </p:nvSpPr>
        <p:spPr bwMode="auto">
          <a:xfrm>
            <a:off x="66675" y="3616325"/>
            <a:ext cx="1689100" cy="7969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u="sng">
                <a:latin typeface="Palatino Linotype" panose="02040502050505030304" pitchFamily="18" charset="0"/>
              </a:rPr>
              <a:t>You Must Do!</a:t>
            </a:r>
            <a:r>
              <a:rPr lang="en-US" altLang="en-US" sz="1000" b="1"/>
              <a:t>            </a:t>
            </a:r>
            <a:r>
              <a:rPr lang="en-US" altLang="en-US" sz="900"/>
              <a:t>Sermon on the Mount, etc.  …</a:t>
            </a:r>
            <a:r>
              <a:rPr lang="en-US" altLang="en-US" sz="900" b="1" i="1"/>
              <a:t>he that DOETH</a:t>
            </a:r>
            <a:r>
              <a:rPr lang="en-US" altLang="en-US" sz="900"/>
              <a:t>           </a:t>
            </a:r>
            <a:r>
              <a:rPr lang="en-US" altLang="en-US" sz="900" b="1">
                <a:solidFill>
                  <a:srgbClr val="FF3300"/>
                </a:solidFill>
              </a:rPr>
              <a:t>Matthew 5-7:21</a:t>
            </a:r>
            <a:r>
              <a:rPr lang="en-US" altLang="en-US" sz="900"/>
              <a:t>, etc. </a:t>
            </a:r>
            <a:r>
              <a:rPr lang="en-US" altLang="en-US" sz="900">
                <a:solidFill>
                  <a:srgbClr val="FF3300"/>
                </a:solidFill>
              </a:rPr>
              <a:t> </a:t>
            </a:r>
            <a:r>
              <a:rPr lang="en-US" altLang="en-US" sz="900" b="1">
                <a:solidFill>
                  <a:srgbClr val="FF3300"/>
                </a:solidFill>
              </a:rPr>
              <a:t>              </a:t>
            </a:r>
            <a:r>
              <a:rPr lang="en-US" altLang="en-US" sz="900"/>
              <a:t>“Do” is to obey - for works!</a:t>
            </a:r>
          </a:p>
        </p:txBody>
      </p:sp>
      <p:sp>
        <p:nvSpPr>
          <p:cNvPr id="27786" name="Text Box 138">
            <a:extLst>
              <a:ext uri="{FF2B5EF4-FFF2-40B4-BE49-F238E27FC236}">
                <a16:creationId xmlns:a16="http://schemas.microsoft.com/office/drawing/2014/main" id="{AEF6C03C-3E93-4E0C-AA8F-5F0B92C9EF7D}"/>
              </a:ext>
            </a:extLst>
          </p:cNvPr>
          <p:cNvSpPr txBox="1">
            <a:spLocks noChangeArrowheads="1"/>
          </p:cNvSpPr>
          <p:nvPr/>
        </p:nvSpPr>
        <p:spPr bwMode="auto">
          <a:xfrm>
            <a:off x="6794500" y="3651250"/>
            <a:ext cx="2238375" cy="14827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5000"/>
              </a:lnSpc>
              <a:spcBef>
                <a:spcPct val="50000"/>
              </a:spcBef>
            </a:pPr>
            <a:r>
              <a:rPr lang="en-US" altLang="en-US" sz="1000" b="1" u="sng">
                <a:latin typeface="Palatino Linotype" panose="02040502050505030304" pitchFamily="18" charset="0"/>
              </a:rPr>
              <a:t>He Already Did &amp; Still Does it!</a:t>
            </a:r>
            <a:r>
              <a:rPr lang="en-US" altLang="en-US" sz="1000" b="1">
                <a:latin typeface="Palatino Linotype" panose="02040502050505030304" pitchFamily="18" charset="0"/>
              </a:rPr>
              <a:t> </a:t>
            </a:r>
            <a:r>
              <a:rPr lang="en-US" altLang="en-US" sz="1000" b="1"/>
              <a:t>                                    </a:t>
            </a:r>
            <a:r>
              <a:rPr lang="en-US" altLang="en-US" sz="900"/>
              <a:t>Not of our works …   </a:t>
            </a:r>
            <a:r>
              <a:rPr lang="en-US" altLang="en-US" sz="800" b="1">
                <a:solidFill>
                  <a:srgbClr val="FF3300"/>
                </a:solidFill>
              </a:rPr>
              <a:t>Ephesians 2:8,9</a:t>
            </a:r>
            <a:r>
              <a:rPr lang="en-US" altLang="en-US" sz="900"/>
              <a:t>                  We are </a:t>
            </a:r>
            <a:r>
              <a:rPr lang="en-US" altLang="en-US" sz="900" b="1"/>
              <a:t>HIS</a:t>
            </a:r>
            <a:r>
              <a:rPr lang="en-US" altLang="en-US" sz="900"/>
              <a:t> workmanship   </a:t>
            </a:r>
            <a:r>
              <a:rPr lang="en-US" altLang="en-US" sz="800" b="1">
                <a:solidFill>
                  <a:srgbClr val="FF3300"/>
                </a:solidFill>
              </a:rPr>
              <a:t>Eph 2:10</a:t>
            </a:r>
            <a:r>
              <a:rPr lang="en-US" altLang="en-US" sz="800"/>
              <a:t>         </a:t>
            </a:r>
            <a:r>
              <a:rPr lang="en-US" altLang="en-US" sz="900"/>
              <a:t>  We are complete </a:t>
            </a:r>
            <a:r>
              <a:rPr lang="en-US" altLang="en-US" sz="900" b="1"/>
              <a:t>IN</a:t>
            </a:r>
            <a:r>
              <a:rPr lang="en-US" altLang="en-US" sz="900"/>
              <a:t> him      </a:t>
            </a:r>
            <a:r>
              <a:rPr lang="en-US" altLang="en-US" sz="800" b="1">
                <a:solidFill>
                  <a:srgbClr val="FF3300"/>
                </a:solidFill>
              </a:rPr>
              <a:t>Col 2:10</a:t>
            </a:r>
            <a:r>
              <a:rPr lang="en-US" altLang="en-US" sz="900"/>
              <a:t>       Live by faith </a:t>
            </a:r>
            <a:r>
              <a:rPr lang="en-US" altLang="en-US" sz="900" b="1"/>
              <a:t>OF</a:t>
            </a:r>
            <a:r>
              <a:rPr lang="en-US" altLang="en-US" sz="900"/>
              <a:t> …    </a:t>
            </a:r>
            <a:r>
              <a:rPr lang="en-US" altLang="en-US" sz="800" b="1">
                <a:solidFill>
                  <a:srgbClr val="FF3300"/>
                </a:solidFill>
              </a:rPr>
              <a:t>Galatians 2:20      </a:t>
            </a:r>
            <a:r>
              <a:rPr lang="en-US" altLang="en-US" sz="900"/>
              <a:t>Christ, not ourselves, is our life</a:t>
            </a:r>
            <a:r>
              <a:rPr lang="en-US" altLang="en-US" sz="800" b="1">
                <a:solidFill>
                  <a:srgbClr val="FF3300"/>
                </a:solidFill>
              </a:rPr>
              <a:t>   Col 3:3,4</a:t>
            </a:r>
            <a:r>
              <a:rPr lang="en-US" altLang="en-US" sz="900" b="1">
                <a:solidFill>
                  <a:srgbClr val="FF3300"/>
                </a:solidFill>
              </a:rPr>
              <a:t> </a:t>
            </a:r>
            <a:r>
              <a:rPr lang="en-US" altLang="en-US" sz="900"/>
              <a:t>             </a:t>
            </a:r>
          </a:p>
          <a:p>
            <a:pPr algn="just">
              <a:lnSpc>
                <a:spcPct val="95000"/>
              </a:lnSpc>
              <a:spcBef>
                <a:spcPct val="50000"/>
              </a:spcBef>
            </a:pPr>
            <a:r>
              <a:rPr lang="en-US" altLang="en-US" sz="900" i="1"/>
              <a:t>To </a:t>
            </a:r>
            <a:r>
              <a:rPr lang="en-US" altLang="en-US" sz="900" b="1" i="1"/>
              <a:t>“Do” </a:t>
            </a:r>
            <a:r>
              <a:rPr lang="en-US" altLang="en-US" sz="900" i="1"/>
              <a:t>is to show your love to Him and to follow Paul for the peace of God from the God of Peace</a:t>
            </a:r>
            <a:r>
              <a:rPr lang="en-US" altLang="en-US" sz="900" b="1" i="1"/>
              <a:t> </a:t>
            </a:r>
            <a:r>
              <a:rPr lang="en-US" altLang="en-US" sz="800" b="1"/>
              <a:t> </a:t>
            </a:r>
            <a:r>
              <a:rPr lang="en-US" altLang="en-US" sz="800" b="1">
                <a:solidFill>
                  <a:srgbClr val="FF3300"/>
                </a:solidFill>
              </a:rPr>
              <a:t>Philippians 4:7-9 </a:t>
            </a:r>
            <a:r>
              <a:rPr lang="en-US" altLang="en-US" sz="900" i="1"/>
              <a:t>and to sup with Christ!</a:t>
            </a:r>
            <a:r>
              <a:rPr lang="en-US" altLang="en-US" sz="900"/>
              <a:t> </a:t>
            </a:r>
            <a:r>
              <a:rPr lang="en-US" altLang="en-US" sz="900" b="1">
                <a:solidFill>
                  <a:srgbClr val="FF3300"/>
                </a:solidFill>
              </a:rPr>
              <a:t> </a:t>
            </a:r>
            <a:r>
              <a:rPr lang="en-US" altLang="en-US" sz="800" b="1">
                <a:solidFill>
                  <a:srgbClr val="FF3300"/>
                </a:solidFill>
              </a:rPr>
              <a:t>Revelation 3:20</a:t>
            </a:r>
          </a:p>
        </p:txBody>
      </p:sp>
      <p:sp>
        <p:nvSpPr>
          <p:cNvPr id="27787" name="Text Box 139">
            <a:extLst>
              <a:ext uri="{FF2B5EF4-FFF2-40B4-BE49-F238E27FC236}">
                <a16:creationId xmlns:a16="http://schemas.microsoft.com/office/drawing/2014/main" id="{D6F79820-5B0C-47BB-BC44-23B75BB9517F}"/>
              </a:ext>
            </a:extLst>
          </p:cNvPr>
          <p:cNvSpPr txBox="1">
            <a:spLocks noChangeArrowheads="1"/>
          </p:cNvSpPr>
          <p:nvPr/>
        </p:nvSpPr>
        <p:spPr bwMode="auto">
          <a:xfrm>
            <a:off x="3876675" y="168275"/>
            <a:ext cx="1828800" cy="4984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latin typeface="Palatino Linotype" panose="02040502050505030304" pitchFamily="18" charset="0"/>
              </a:rPr>
              <a:t>Kingdoms of World</a:t>
            </a:r>
          </a:p>
          <a:p>
            <a:pPr algn="ctr">
              <a:spcBef>
                <a:spcPct val="50000"/>
              </a:spcBef>
            </a:pPr>
            <a:r>
              <a:rPr lang="en-US" altLang="en-US" sz="800" b="1"/>
              <a:t>Belong to devil until </a:t>
            </a:r>
            <a:r>
              <a:rPr lang="en-US" altLang="en-US" sz="800" b="1">
                <a:solidFill>
                  <a:srgbClr val="FF3300"/>
                </a:solidFill>
              </a:rPr>
              <a:t>Revelation 11:15</a:t>
            </a:r>
          </a:p>
        </p:txBody>
      </p:sp>
      <p:sp>
        <p:nvSpPr>
          <p:cNvPr id="27788" name="Text Box 140">
            <a:extLst>
              <a:ext uri="{FF2B5EF4-FFF2-40B4-BE49-F238E27FC236}">
                <a16:creationId xmlns:a16="http://schemas.microsoft.com/office/drawing/2014/main" id="{27C355C0-5603-44AF-BF25-408F7266082A}"/>
              </a:ext>
            </a:extLst>
          </p:cNvPr>
          <p:cNvSpPr txBox="1">
            <a:spLocks noChangeArrowheads="1"/>
          </p:cNvSpPr>
          <p:nvPr/>
        </p:nvSpPr>
        <p:spPr bwMode="auto">
          <a:xfrm>
            <a:off x="698500" y="61976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Luke 12:32</a:t>
            </a:r>
          </a:p>
        </p:txBody>
      </p:sp>
      <p:sp>
        <p:nvSpPr>
          <p:cNvPr id="27789" name="Text Box 141">
            <a:extLst>
              <a:ext uri="{FF2B5EF4-FFF2-40B4-BE49-F238E27FC236}">
                <a16:creationId xmlns:a16="http://schemas.microsoft.com/office/drawing/2014/main" id="{C8D90E79-F9AC-4DE9-BF23-1D1BCCC62D1F}"/>
              </a:ext>
            </a:extLst>
          </p:cNvPr>
          <p:cNvSpPr txBox="1">
            <a:spLocks noChangeArrowheads="1"/>
          </p:cNvSpPr>
          <p:nvPr/>
        </p:nvSpPr>
        <p:spPr bwMode="auto">
          <a:xfrm>
            <a:off x="685800" y="4705350"/>
            <a:ext cx="1117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Kingdoms at Hand</a:t>
            </a:r>
            <a:r>
              <a:rPr lang="en-US" altLang="en-US" sz="900" b="1" i="1"/>
              <a:t>  </a:t>
            </a:r>
            <a:r>
              <a:rPr lang="en-US" altLang="en-US" sz="700" b="1"/>
              <a:t>       </a:t>
            </a:r>
            <a:r>
              <a:rPr lang="en-US" altLang="en-US" sz="700" b="1">
                <a:solidFill>
                  <a:srgbClr val="FF3300"/>
                </a:solidFill>
              </a:rPr>
              <a:t>Matt 3:2; 4:17; 6:33      Mark 1:14; Luke 4:43</a:t>
            </a:r>
          </a:p>
        </p:txBody>
      </p:sp>
      <p:sp>
        <p:nvSpPr>
          <p:cNvPr id="27790" name="Text Box 142">
            <a:extLst>
              <a:ext uri="{FF2B5EF4-FFF2-40B4-BE49-F238E27FC236}">
                <a16:creationId xmlns:a16="http://schemas.microsoft.com/office/drawing/2014/main" id="{7ED5F4EA-07A8-4AAA-9C46-4CB1C88050F6}"/>
              </a:ext>
            </a:extLst>
          </p:cNvPr>
          <p:cNvSpPr txBox="1">
            <a:spLocks noChangeArrowheads="1"/>
          </p:cNvSpPr>
          <p:nvPr/>
        </p:nvSpPr>
        <p:spPr bwMode="auto">
          <a:xfrm>
            <a:off x="2209800" y="64928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Postponed</a:t>
            </a:r>
            <a:r>
              <a:rPr lang="en-US" altLang="en-US" sz="900" b="1" i="1"/>
              <a:t> </a:t>
            </a:r>
            <a:r>
              <a:rPr lang="en-US" altLang="en-US" sz="800" b="1">
                <a:solidFill>
                  <a:srgbClr val="FF3300"/>
                </a:solidFill>
              </a:rPr>
              <a:t>Romans 11:25</a:t>
            </a:r>
          </a:p>
        </p:txBody>
      </p:sp>
      <p:sp>
        <p:nvSpPr>
          <p:cNvPr id="27791" name="Text Box 143">
            <a:extLst>
              <a:ext uri="{FF2B5EF4-FFF2-40B4-BE49-F238E27FC236}">
                <a16:creationId xmlns:a16="http://schemas.microsoft.com/office/drawing/2014/main" id="{CE426B3D-0FBA-4ACB-BEF5-A96B176EA6AA}"/>
              </a:ext>
            </a:extLst>
          </p:cNvPr>
          <p:cNvSpPr txBox="1">
            <a:spLocks noChangeArrowheads="1"/>
          </p:cNvSpPr>
          <p:nvPr/>
        </p:nvSpPr>
        <p:spPr bwMode="auto">
          <a:xfrm>
            <a:off x="1695450" y="6229350"/>
            <a:ext cx="533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Acts 7</a:t>
            </a:r>
          </a:p>
        </p:txBody>
      </p:sp>
      <p:sp>
        <p:nvSpPr>
          <p:cNvPr id="27792" name="Text Box 144">
            <a:extLst>
              <a:ext uri="{FF2B5EF4-FFF2-40B4-BE49-F238E27FC236}">
                <a16:creationId xmlns:a16="http://schemas.microsoft.com/office/drawing/2014/main" id="{620077ED-7D4A-4AFE-84F2-522A4C38F3EF}"/>
              </a:ext>
            </a:extLst>
          </p:cNvPr>
          <p:cNvSpPr txBox="1">
            <a:spLocks noChangeArrowheads="1"/>
          </p:cNvSpPr>
          <p:nvPr/>
        </p:nvSpPr>
        <p:spPr bwMode="auto">
          <a:xfrm>
            <a:off x="3810000" y="6142038"/>
            <a:ext cx="7112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800" b="1"/>
              <a:t>Spiritual Circum. </a:t>
            </a:r>
            <a:r>
              <a:rPr lang="en-US" altLang="en-US" sz="800" b="1">
                <a:solidFill>
                  <a:srgbClr val="FF3300"/>
                </a:solidFill>
              </a:rPr>
              <a:t>Col 2:11-16</a:t>
            </a:r>
          </a:p>
        </p:txBody>
      </p:sp>
      <p:sp>
        <p:nvSpPr>
          <p:cNvPr id="27793" name="Text Box 145">
            <a:extLst>
              <a:ext uri="{FF2B5EF4-FFF2-40B4-BE49-F238E27FC236}">
                <a16:creationId xmlns:a16="http://schemas.microsoft.com/office/drawing/2014/main" id="{756427A6-DB42-4A54-A6F9-F7FE2176C5AF}"/>
              </a:ext>
            </a:extLst>
          </p:cNvPr>
          <p:cNvSpPr txBox="1">
            <a:spLocks noChangeArrowheads="1"/>
          </p:cNvSpPr>
          <p:nvPr/>
        </p:nvSpPr>
        <p:spPr bwMode="auto">
          <a:xfrm>
            <a:off x="5162550" y="6496050"/>
            <a:ext cx="1371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Established </a:t>
            </a:r>
            <a:r>
              <a:rPr lang="en-US" altLang="en-US" sz="800" b="1">
                <a:solidFill>
                  <a:srgbClr val="FF3300"/>
                </a:solidFill>
              </a:rPr>
              <a:t>Rev 11:15; 20:4-6</a:t>
            </a:r>
          </a:p>
        </p:txBody>
      </p:sp>
      <p:sp>
        <p:nvSpPr>
          <p:cNvPr id="27794" name="Text Box 146">
            <a:extLst>
              <a:ext uri="{FF2B5EF4-FFF2-40B4-BE49-F238E27FC236}">
                <a16:creationId xmlns:a16="http://schemas.microsoft.com/office/drawing/2014/main" id="{AD46C44B-D4E9-4DB8-8803-052BADD6206D}"/>
              </a:ext>
            </a:extLst>
          </p:cNvPr>
          <p:cNvSpPr txBox="1">
            <a:spLocks noChangeArrowheads="1"/>
          </p:cNvSpPr>
          <p:nvPr/>
        </p:nvSpPr>
        <p:spPr bwMode="auto">
          <a:xfrm>
            <a:off x="4324350" y="5416550"/>
            <a:ext cx="127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JS of Christ</a:t>
            </a:r>
            <a:r>
              <a:rPr lang="en-US" altLang="en-US" sz="800" b="1">
                <a:solidFill>
                  <a:srgbClr val="FF3300"/>
                </a:solidFill>
              </a:rPr>
              <a:t> I Cor 3       II Cor 5:10; Rom 14:10</a:t>
            </a:r>
          </a:p>
        </p:txBody>
      </p:sp>
      <p:sp>
        <p:nvSpPr>
          <p:cNvPr id="27795" name="Text Box 147">
            <a:extLst>
              <a:ext uri="{FF2B5EF4-FFF2-40B4-BE49-F238E27FC236}">
                <a16:creationId xmlns:a16="http://schemas.microsoft.com/office/drawing/2014/main" id="{B323900B-206D-4A3B-A562-B6BABFD27A09}"/>
              </a:ext>
            </a:extLst>
          </p:cNvPr>
          <p:cNvSpPr txBox="1">
            <a:spLocks noChangeArrowheads="1"/>
          </p:cNvSpPr>
          <p:nvPr/>
        </p:nvSpPr>
        <p:spPr bwMode="auto">
          <a:xfrm>
            <a:off x="5956300" y="5207000"/>
            <a:ext cx="6731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White Throne Judgment</a:t>
            </a:r>
            <a:r>
              <a:rPr lang="en-US" altLang="en-US" sz="800" b="1">
                <a:solidFill>
                  <a:srgbClr val="FF3300"/>
                </a:solidFill>
              </a:rPr>
              <a:t> Rev 20 Dan 7</a:t>
            </a:r>
          </a:p>
        </p:txBody>
      </p:sp>
      <p:sp>
        <p:nvSpPr>
          <p:cNvPr id="27796" name="Text Box 148">
            <a:extLst>
              <a:ext uri="{FF2B5EF4-FFF2-40B4-BE49-F238E27FC236}">
                <a16:creationId xmlns:a16="http://schemas.microsoft.com/office/drawing/2014/main" id="{0D8F245B-B3F8-4B7D-9213-63D75D64F6B0}"/>
              </a:ext>
            </a:extLst>
          </p:cNvPr>
          <p:cNvSpPr txBox="1">
            <a:spLocks noChangeArrowheads="1"/>
          </p:cNvSpPr>
          <p:nvPr/>
        </p:nvSpPr>
        <p:spPr bwMode="auto">
          <a:xfrm>
            <a:off x="7861300" y="6508750"/>
            <a:ext cx="990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Fullness of Times</a:t>
            </a:r>
            <a:r>
              <a:rPr lang="en-US" altLang="en-US" sz="800"/>
              <a:t> </a:t>
            </a:r>
            <a:r>
              <a:rPr lang="en-US" altLang="en-US" sz="900" b="1">
                <a:solidFill>
                  <a:srgbClr val="FF3300"/>
                </a:solidFill>
              </a:rPr>
              <a:t>Ephesians 1:10</a:t>
            </a:r>
          </a:p>
        </p:txBody>
      </p:sp>
      <p:sp>
        <p:nvSpPr>
          <p:cNvPr id="27797" name="Text Box 149">
            <a:extLst>
              <a:ext uri="{FF2B5EF4-FFF2-40B4-BE49-F238E27FC236}">
                <a16:creationId xmlns:a16="http://schemas.microsoft.com/office/drawing/2014/main" id="{16EFB1FD-7A81-4436-886F-7FD02701DB2F}"/>
              </a:ext>
            </a:extLst>
          </p:cNvPr>
          <p:cNvSpPr txBox="1">
            <a:spLocks noChangeArrowheads="1"/>
          </p:cNvSpPr>
          <p:nvPr/>
        </p:nvSpPr>
        <p:spPr bwMode="auto">
          <a:xfrm>
            <a:off x="2857500" y="5111750"/>
            <a:ext cx="1219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 b="1"/>
              <a:t>In time past – </a:t>
            </a:r>
            <a:r>
              <a:rPr lang="en-US" altLang="en-US" sz="600" b="1">
                <a:solidFill>
                  <a:srgbClr val="FF3300"/>
                </a:solidFill>
              </a:rPr>
              <a:t>Eph 2:11,12    </a:t>
            </a:r>
            <a:r>
              <a:rPr lang="en-US" altLang="en-US" sz="600" b="1"/>
              <a:t>But now – </a:t>
            </a:r>
            <a:r>
              <a:rPr lang="en-US" altLang="en-US" sz="600" b="1">
                <a:solidFill>
                  <a:srgbClr val="FF3300"/>
                </a:solidFill>
              </a:rPr>
              <a:t>Eph 2:13                 </a:t>
            </a:r>
            <a:r>
              <a:rPr lang="en-US" altLang="en-US" sz="600" b="1"/>
              <a:t>In ages to come – </a:t>
            </a:r>
            <a:r>
              <a:rPr lang="en-US" altLang="en-US" sz="600" b="1">
                <a:solidFill>
                  <a:srgbClr val="FF3300"/>
                </a:solidFill>
              </a:rPr>
              <a:t>Eph 2:7</a:t>
            </a:r>
          </a:p>
        </p:txBody>
      </p:sp>
      <p:sp>
        <p:nvSpPr>
          <p:cNvPr id="27798" name="Text Box 150">
            <a:extLst>
              <a:ext uri="{FF2B5EF4-FFF2-40B4-BE49-F238E27FC236}">
                <a16:creationId xmlns:a16="http://schemas.microsoft.com/office/drawing/2014/main" id="{0D186B04-CBDB-43CD-B135-7C91A2BAB743}"/>
              </a:ext>
            </a:extLst>
          </p:cNvPr>
          <p:cNvSpPr txBox="1">
            <a:spLocks noChangeArrowheads="1"/>
          </p:cNvSpPr>
          <p:nvPr/>
        </p:nvSpPr>
        <p:spPr bwMode="auto">
          <a:xfrm>
            <a:off x="5702300" y="19685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Saul</a:t>
            </a:r>
          </a:p>
        </p:txBody>
      </p:sp>
      <p:sp>
        <p:nvSpPr>
          <p:cNvPr id="27799" name="Text Box 151">
            <a:extLst>
              <a:ext uri="{FF2B5EF4-FFF2-40B4-BE49-F238E27FC236}">
                <a16:creationId xmlns:a16="http://schemas.microsoft.com/office/drawing/2014/main" id="{C6B0C250-DFCB-451E-B09B-165085C1F1A5}"/>
              </a:ext>
            </a:extLst>
          </p:cNvPr>
          <p:cNvSpPr txBox="1">
            <a:spLocks noChangeArrowheads="1"/>
          </p:cNvSpPr>
          <p:nvPr/>
        </p:nvSpPr>
        <p:spPr bwMode="auto">
          <a:xfrm>
            <a:off x="2908300" y="5435600"/>
            <a:ext cx="1143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 b="1"/>
              <a:t>Learning way of God more perfectly </a:t>
            </a:r>
            <a:r>
              <a:rPr lang="en-US" altLang="en-US" sz="400" b="1"/>
              <a:t> </a:t>
            </a:r>
            <a:r>
              <a:rPr lang="en-US" altLang="en-US" sz="500" b="1">
                <a:solidFill>
                  <a:srgbClr val="FF3300"/>
                </a:solidFill>
              </a:rPr>
              <a:t>Acts 18:24-28</a:t>
            </a:r>
          </a:p>
        </p:txBody>
      </p:sp>
      <p:sp>
        <p:nvSpPr>
          <p:cNvPr id="27800" name="Text Box 152">
            <a:extLst>
              <a:ext uri="{FF2B5EF4-FFF2-40B4-BE49-F238E27FC236}">
                <a16:creationId xmlns:a16="http://schemas.microsoft.com/office/drawing/2014/main" id="{6F9EE145-53DD-4E86-B5DC-0B43DDA27F52}"/>
              </a:ext>
            </a:extLst>
          </p:cNvPr>
          <p:cNvSpPr txBox="1">
            <a:spLocks noChangeArrowheads="1"/>
          </p:cNvSpPr>
          <p:nvPr/>
        </p:nvSpPr>
        <p:spPr bwMode="auto">
          <a:xfrm>
            <a:off x="5581650" y="2832100"/>
            <a:ext cx="76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Matt 11:10</a:t>
            </a:r>
          </a:p>
        </p:txBody>
      </p:sp>
      <p:sp>
        <p:nvSpPr>
          <p:cNvPr id="27801" name="Line 153">
            <a:extLst>
              <a:ext uri="{FF2B5EF4-FFF2-40B4-BE49-F238E27FC236}">
                <a16:creationId xmlns:a16="http://schemas.microsoft.com/office/drawing/2014/main" id="{E1E6A53E-AFFF-43E5-B69B-5C741155D45A}"/>
              </a:ext>
            </a:extLst>
          </p:cNvPr>
          <p:cNvSpPr>
            <a:spLocks noChangeShapeType="1"/>
          </p:cNvSpPr>
          <p:nvPr/>
        </p:nvSpPr>
        <p:spPr bwMode="auto">
          <a:xfrm flipH="1">
            <a:off x="5257800" y="3467100"/>
            <a:ext cx="121920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02" name="Line 154">
            <a:extLst>
              <a:ext uri="{FF2B5EF4-FFF2-40B4-BE49-F238E27FC236}">
                <a16:creationId xmlns:a16="http://schemas.microsoft.com/office/drawing/2014/main" id="{64C7DBE3-1E92-4B0D-A09B-A6DFCEDB7BB0}"/>
              </a:ext>
            </a:extLst>
          </p:cNvPr>
          <p:cNvSpPr>
            <a:spLocks noChangeShapeType="1"/>
          </p:cNvSpPr>
          <p:nvPr/>
        </p:nvSpPr>
        <p:spPr bwMode="auto">
          <a:xfrm>
            <a:off x="6527800" y="2463800"/>
            <a:ext cx="0" cy="9525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03" name="Text Box 155">
            <a:extLst>
              <a:ext uri="{FF2B5EF4-FFF2-40B4-BE49-F238E27FC236}">
                <a16:creationId xmlns:a16="http://schemas.microsoft.com/office/drawing/2014/main" id="{C87697EF-88E4-4B48-90F1-4100C0666644}"/>
              </a:ext>
            </a:extLst>
          </p:cNvPr>
          <p:cNvSpPr txBox="1">
            <a:spLocks noChangeArrowheads="1"/>
          </p:cNvSpPr>
          <p:nvPr/>
        </p:nvSpPr>
        <p:spPr bwMode="auto">
          <a:xfrm>
            <a:off x="5302250" y="4940300"/>
            <a:ext cx="14351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altLang="en-US" sz="900" b="1"/>
              <a:t>Riches of full assurance of understanding  </a:t>
            </a:r>
            <a:r>
              <a:rPr lang="en-US" altLang="en-US" sz="900" b="1">
                <a:solidFill>
                  <a:srgbClr val="FF3300"/>
                </a:solidFill>
              </a:rPr>
              <a:t>Col 2:2</a:t>
            </a:r>
          </a:p>
        </p:txBody>
      </p:sp>
      <p:sp>
        <p:nvSpPr>
          <p:cNvPr id="27804" name="Text Box 156">
            <a:extLst>
              <a:ext uri="{FF2B5EF4-FFF2-40B4-BE49-F238E27FC236}">
                <a16:creationId xmlns:a16="http://schemas.microsoft.com/office/drawing/2014/main" id="{58DA927C-424F-4814-909F-056E14295F14}"/>
              </a:ext>
            </a:extLst>
          </p:cNvPr>
          <p:cNvSpPr txBox="1">
            <a:spLocks noChangeArrowheads="1"/>
          </p:cNvSpPr>
          <p:nvPr/>
        </p:nvSpPr>
        <p:spPr bwMode="auto">
          <a:xfrm>
            <a:off x="5683250" y="4756150"/>
            <a:ext cx="1181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Delivered </a:t>
            </a:r>
            <a:r>
              <a:rPr lang="en-US" altLang="en-US" sz="900" b="1">
                <a:solidFill>
                  <a:srgbClr val="FF3300"/>
                </a:solidFill>
              </a:rPr>
              <a:t>Rom 7:6</a:t>
            </a:r>
          </a:p>
        </p:txBody>
      </p:sp>
      <p:sp>
        <p:nvSpPr>
          <p:cNvPr id="27805" name="Text Box 157">
            <a:extLst>
              <a:ext uri="{FF2B5EF4-FFF2-40B4-BE49-F238E27FC236}">
                <a16:creationId xmlns:a16="http://schemas.microsoft.com/office/drawing/2014/main" id="{99886A61-C6CF-4D0F-8461-9C502F9CC5BD}"/>
              </a:ext>
            </a:extLst>
          </p:cNvPr>
          <p:cNvSpPr txBox="1">
            <a:spLocks noChangeArrowheads="1"/>
          </p:cNvSpPr>
          <p:nvPr/>
        </p:nvSpPr>
        <p:spPr bwMode="auto">
          <a:xfrm>
            <a:off x="8839200" y="5257800"/>
            <a:ext cx="266700" cy="866775"/>
          </a:xfrm>
          <a:prstGeom prst="rect">
            <a:avLst/>
          </a:prstGeom>
          <a:solidFill>
            <a:srgbClr val="FFFF99"/>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LIGHT</a:t>
            </a:r>
          </a:p>
        </p:txBody>
      </p:sp>
      <p:sp>
        <p:nvSpPr>
          <p:cNvPr id="27807" name="Text Box 159">
            <a:extLst>
              <a:ext uri="{FF2B5EF4-FFF2-40B4-BE49-F238E27FC236}">
                <a16:creationId xmlns:a16="http://schemas.microsoft.com/office/drawing/2014/main" id="{B83C24EC-FE99-42A2-8A3C-82589C8BA294}"/>
              </a:ext>
            </a:extLst>
          </p:cNvPr>
          <p:cNvSpPr txBox="1">
            <a:spLocks noChangeArrowheads="1"/>
          </p:cNvSpPr>
          <p:nvPr/>
        </p:nvSpPr>
        <p:spPr bwMode="auto">
          <a:xfrm>
            <a:off x="8804275" y="6172200"/>
            <a:ext cx="339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 b="1">
                <a:solidFill>
                  <a:srgbClr val="CC3300"/>
                </a:solidFill>
              </a:rPr>
              <a:t>Daniel 12:1-3</a:t>
            </a:r>
            <a:r>
              <a:rPr lang="en-US" altLang="en-US" sz="500"/>
              <a:t> </a:t>
            </a:r>
          </a:p>
        </p:txBody>
      </p:sp>
      <p:sp>
        <p:nvSpPr>
          <p:cNvPr id="2" name="Rectangle 1">
            <a:extLst>
              <a:ext uri="{FF2B5EF4-FFF2-40B4-BE49-F238E27FC236}">
                <a16:creationId xmlns:a16="http://schemas.microsoft.com/office/drawing/2014/main" id="{17C69EA8-0D37-4FC6-96DE-F5CB43501554}"/>
              </a:ext>
            </a:extLst>
          </p:cNvPr>
          <p:cNvSpPr/>
          <p:nvPr/>
        </p:nvSpPr>
        <p:spPr>
          <a:xfrm>
            <a:off x="6751638" y="3686175"/>
            <a:ext cx="2325687" cy="150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4803565-60D4-4DC4-97A4-2C6550B259BC}"/>
              </a:ext>
            </a:extLst>
          </p:cNvPr>
          <p:cNvSpPr>
            <a:spLocks noChangeArrowheads="1"/>
          </p:cNvSpPr>
          <p:nvPr/>
        </p:nvSpPr>
        <p:spPr bwMode="auto">
          <a:xfrm>
            <a:off x="1752600" y="5483225"/>
            <a:ext cx="400050"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Oval 3">
            <a:extLst>
              <a:ext uri="{FF2B5EF4-FFF2-40B4-BE49-F238E27FC236}">
                <a16:creationId xmlns:a16="http://schemas.microsoft.com/office/drawing/2014/main" id="{5FEB7B30-06E9-4B79-B334-74B1EA4C773D}"/>
              </a:ext>
            </a:extLst>
          </p:cNvPr>
          <p:cNvSpPr>
            <a:spLocks noChangeArrowheads="1"/>
          </p:cNvSpPr>
          <p:nvPr/>
        </p:nvSpPr>
        <p:spPr bwMode="auto">
          <a:xfrm>
            <a:off x="66675" y="1562100"/>
            <a:ext cx="838200" cy="838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Oval 4">
            <a:extLst>
              <a:ext uri="{FF2B5EF4-FFF2-40B4-BE49-F238E27FC236}">
                <a16:creationId xmlns:a16="http://schemas.microsoft.com/office/drawing/2014/main" id="{CC959C25-C5C5-4B5F-9ED4-179C29217D2F}"/>
              </a:ext>
            </a:extLst>
          </p:cNvPr>
          <p:cNvSpPr>
            <a:spLocks noChangeArrowheads="1"/>
          </p:cNvSpPr>
          <p:nvPr/>
        </p:nvSpPr>
        <p:spPr bwMode="auto">
          <a:xfrm>
            <a:off x="766763" y="1052513"/>
            <a:ext cx="838200" cy="838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Oval 5">
            <a:extLst>
              <a:ext uri="{FF2B5EF4-FFF2-40B4-BE49-F238E27FC236}">
                <a16:creationId xmlns:a16="http://schemas.microsoft.com/office/drawing/2014/main" id="{5E3F38A1-B754-469B-AB60-917CB65334C3}"/>
              </a:ext>
            </a:extLst>
          </p:cNvPr>
          <p:cNvSpPr>
            <a:spLocks noChangeArrowheads="1"/>
          </p:cNvSpPr>
          <p:nvPr/>
        </p:nvSpPr>
        <p:spPr bwMode="auto">
          <a:xfrm>
            <a:off x="1473200" y="1555750"/>
            <a:ext cx="838200" cy="838200"/>
          </a:xfrm>
          <a:prstGeom prst="ellipse">
            <a:avLst/>
          </a:prstGeom>
          <a:solidFill>
            <a:srgbClr val="66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Oval 6">
            <a:extLst>
              <a:ext uri="{FF2B5EF4-FFF2-40B4-BE49-F238E27FC236}">
                <a16:creationId xmlns:a16="http://schemas.microsoft.com/office/drawing/2014/main" id="{01B896E8-D422-45C6-9A14-F746B3FFDC41}"/>
              </a:ext>
            </a:extLst>
          </p:cNvPr>
          <p:cNvSpPr>
            <a:spLocks noChangeArrowheads="1"/>
          </p:cNvSpPr>
          <p:nvPr/>
        </p:nvSpPr>
        <p:spPr bwMode="auto">
          <a:xfrm>
            <a:off x="2197100" y="1547813"/>
            <a:ext cx="838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Oval 7">
            <a:extLst>
              <a:ext uri="{FF2B5EF4-FFF2-40B4-BE49-F238E27FC236}">
                <a16:creationId xmlns:a16="http://schemas.microsoft.com/office/drawing/2014/main" id="{377319C7-74BD-4B72-86B6-61E3903909FD}"/>
              </a:ext>
            </a:extLst>
          </p:cNvPr>
          <p:cNvSpPr>
            <a:spLocks noChangeArrowheads="1"/>
          </p:cNvSpPr>
          <p:nvPr/>
        </p:nvSpPr>
        <p:spPr bwMode="auto">
          <a:xfrm>
            <a:off x="2911475" y="1552575"/>
            <a:ext cx="838200" cy="838200"/>
          </a:xfrm>
          <a:prstGeom prst="ellipse">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Oval 8">
            <a:extLst>
              <a:ext uri="{FF2B5EF4-FFF2-40B4-BE49-F238E27FC236}">
                <a16:creationId xmlns:a16="http://schemas.microsoft.com/office/drawing/2014/main" id="{2C8317CC-F127-47F4-91C3-8297C69FCEA9}"/>
              </a:ext>
            </a:extLst>
          </p:cNvPr>
          <p:cNvSpPr>
            <a:spLocks noChangeArrowheads="1"/>
          </p:cNvSpPr>
          <p:nvPr/>
        </p:nvSpPr>
        <p:spPr bwMode="auto">
          <a:xfrm>
            <a:off x="3676650" y="1535113"/>
            <a:ext cx="838200" cy="8382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Oval 9">
            <a:extLst>
              <a:ext uri="{FF2B5EF4-FFF2-40B4-BE49-F238E27FC236}">
                <a16:creationId xmlns:a16="http://schemas.microsoft.com/office/drawing/2014/main" id="{B7B98210-13AF-41C1-A27F-EC222288EB7F}"/>
              </a:ext>
            </a:extLst>
          </p:cNvPr>
          <p:cNvSpPr>
            <a:spLocks noChangeArrowheads="1"/>
          </p:cNvSpPr>
          <p:nvPr/>
        </p:nvSpPr>
        <p:spPr bwMode="auto">
          <a:xfrm>
            <a:off x="4424363" y="1552575"/>
            <a:ext cx="838200" cy="8382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Oval 10">
            <a:extLst>
              <a:ext uri="{FF2B5EF4-FFF2-40B4-BE49-F238E27FC236}">
                <a16:creationId xmlns:a16="http://schemas.microsoft.com/office/drawing/2014/main" id="{A3537AA7-D410-413D-8600-2DE75A4F9F15}"/>
              </a:ext>
            </a:extLst>
          </p:cNvPr>
          <p:cNvSpPr>
            <a:spLocks noChangeArrowheads="1"/>
          </p:cNvSpPr>
          <p:nvPr/>
        </p:nvSpPr>
        <p:spPr bwMode="auto">
          <a:xfrm>
            <a:off x="5168900" y="1538288"/>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9" name="Oval 11">
            <a:extLst>
              <a:ext uri="{FF2B5EF4-FFF2-40B4-BE49-F238E27FC236}">
                <a16:creationId xmlns:a16="http://schemas.microsoft.com/office/drawing/2014/main" id="{59BEAB13-3227-4D55-9AA4-CDDD93746B86}"/>
              </a:ext>
            </a:extLst>
          </p:cNvPr>
          <p:cNvSpPr>
            <a:spLocks noChangeArrowheads="1"/>
          </p:cNvSpPr>
          <p:nvPr/>
        </p:nvSpPr>
        <p:spPr bwMode="auto">
          <a:xfrm>
            <a:off x="5913438" y="1544638"/>
            <a:ext cx="838200" cy="8382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0" name="Oval 12">
            <a:extLst>
              <a:ext uri="{FF2B5EF4-FFF2-40B4-BE49-F238E27FC236}">
                <a16:creationId xmlns:a16="http://schemas.microsoft.com/office/drawing/2014/main" id="{8BDAA836-1155-4BE8-8648-06AD9D40EA33}"/>
              </a:ext>
            </a:extLst>
          </p:cNvPr>
          <p:cNvSpPr>
            <a:spLocks noChangeArrowheads="1"/>
          </p:cNvSpPr>
          <p:nvPr/>
        </p:nvSpPr>
        <p:spPr bwMode="auto">
          <a:xfrm>
            <a:off x="6673850" y="1543050"/>
            <a:ext cx="838200" cy="8382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1" name="Oval 13">
            <a:extLst>
              <a:ext uri="{FF2B5EF4-FFF2-40B4-BE49-F238E27FC236}">
                <a16:creationId xmlns:a16="http://schemas.microsoft.com/office/drawing/2014/main" id="{53EC4F85-A059-4DCF-8DF3-4B405CE2BE04}"/>
              </a:ext>
            </a:extLst>
          </p:cNvPr>
          <p:cNvSpPr>
            <a:spLocks noChangeArrowheads="1"/>
          </p:cNvSpPr>
          <p:nvPr/>
        </p:nvSpPr>
        <p:spPr bwMode="auto">
          <a:xfrm>
            <a:off x="7443788" y="1555750"/>
            <a:ext cx="838200" cy="838200"/>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2" name="Oval 14">
            <a:extLst>
              <a:ext uri="{FF2B5EF4-FFF2-40B4-BE49-F238E27FC236}">
                <a16:creationId xmlns:a16="http://schemas.microsoft.com/office/drawing/2014/main" id="{E76BA2C5-BBE5-4323-A9ED-3A1304DC7D28}"/>
              </a:ext>
            </a:extLst>
          </p:cNvPr>
          <p:cNvSpPr>
            <a:spLocks noChangeArrowheads="1"/>
          </p:cNvSpPr>
          <p:nvPr/>
        </p:nvSpPr>
        <p:spPr bwMode="auto">
          <a:xfrm>
            <a:off x="8215313" y="1538288"/>
            <a:ext cx="838200" cy="8382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3" name="Oval 15">
            <a:extLst>
              <a:ext uri="{FF2B5EF4-FFF2-40B4-BE49-F238E27FC236}">
                <a16:creationId xmlns:a16="http://schemas.microsoft.com/office/drawing/2014/main" id="{7ABF602F-5B0A-4E72-92D8-02E3A293FF5B}"/>
              </a:ext>
            </a:extLst>
          </p:cNvPr>
          <p:cNvSpPr>
            <a:spLocks noChangeArrowheads="1"/>
          </p:cNvSpPr>
          <p:nvPr/>
        </p:nvSpPr>
        <p:spPr bwMode="auto">
          <a:xfrm>
            <a:off x="3657600" y="2803525"/>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4" name="Oval 16">
            <a:extLst>
              <a:ext uri="{FF2B5EF4-FFF2-40B4-BE49-F238E27FC236}">
                <a16:creationId xmlns:a16="http://schemas.microsoft.com/office/drawing/2014/main" id="{7361B3BB-FA85-4791-A6DA-0D8935F09938}"/>
              </a:ext>
            </a:extLst>
          </p:cNvPr>
          <p:cNvSpPr>
            <a:spLocks noChangeArrowheads="1"/>
          </p:cNvSpPr>
          <p:nvPr/>
        </p:nvSpPr>
        <p:spPr bwMode="auto">
          <a:xfrm>
            <a:off x="2743200" y="2794000"/>
            <a:ext cx="838200" cy="8382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5" name="Oval 17">
            <a:extLst>
              <a:ext uri="{FF2B5EF4-FFF2-40B4-BE49-F238E27FC236}">
                <a16:creationId xmlns:a16="http://schemas.microsoft.com/office/drawing/2014/main" id="{03ADC7D7-138A-4E72-9805-0833A6AA9598}"/>
              </a:ext>
            </a:extLst>
          </p:cNvPr>
          <p:cNvSpPr>
            <a:spLocks noChangeArrowheads="1"/>
          </p:cNvSpPr>
          <p:nvPr/>
        </p:nvSpPr>
        <p:spPr bwMode="auto">
          <a:xfrm>
            <a:off x="4610100" y="2811463"/>
            <a:ext cx="838200" cy="8382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CC"/>
              </a:solidFill>
            </a:endParaRPr>
          </a:p>
        </p:txBody>
      </p:sp>
      <p:sp>
        <p:nvSpPr>
          <p:cNvPr id="27666" name="Oval 18">
            <a:extLst>
              <a:ext uri="{FF2B5EF4-FFF2-40B4-BE49-F238E27FC236}">
                <a16:creationId xmlns:a16="http://schemas.microsoft.com/office/drawing/2014/main" id="{E5657C9C-6BC6-4ED1-AF2F-B0E3D718FE2E}"/>
              </a:ext>
            </a:extLst>
          </p:cNvPr>
          <p:cNvSpPr>
            <a:spLocks noChangeArrowheads="1"/>
          </p:cNvSpPr>
          <p:nvPr/>
        </p:nvSpPr>
        <p:spPr bwMode="auto">
          <a:xfrm>
            <a:off x="5545138" y="2803525"/>
            <a:ext cx="838200" cy="838200"/>
          </a:xfrm>
          <a:prstGeom prst="ellipse">
            <a:avLst/>
          </a:pr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7" name="Oval 19">
            <a:extLst>
              <a:ext uri="{FF2B5EF4-FFF2-40B4-BE49-F238E27FC236}">
                <a16:creationId xmlns:a16="http://schemas.microsoft.com/office/drawing/2014/main" id="{F96A96A3-7DA8-4727-8992-B64645B10952}"/>
              </a:ext>
            </a:extLst>
          </p:cNvPr>
          <p:cNvSpPr>
            <a:spLocks noChangeArrowheads="1"/>
          </p:cNvSpPr>
          <p:nvPr/>
        </p:nvSpPr>
        <p:spPr bwMode="auto">
          <a:xfrm>
            <a:off x="3609975" y="3892550"/>
            <a:ext cx="1884363" cy="1489075"/>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8" name="Oval 20">
            <a:extLst>
              <a:ext uri="{FF2B5EF4-FFF2-40B4-BE49-F238E27FC236}">
                <a16:creationId xmlns:a16="http://schemas.microsoft.com/office/drawing/2014/main" id="{2BCE23E9-9F84-4852-A6DC-BDBBEC6B6050}"/>
              </a:ext>
            </a:extLst>
          </p:cNvPr>
          <p:cNvSpPr>
            <a:spLocks noChangeArrowheads="1"/>
          </p:cNvSpPr>
          <p:nvPr/>
        </p:nvSpPr>
        <p:spPr bwMode="auto">
          <a:xfrm>
            <a:off x="7926388" y="5697538"/>
            <a:ext cx="838200" cy="8382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69" name="Oval 21">
            <a:extLst>
              <a:ext uri="{FF2B5EF4-FFF2-40B4-BE49-F238E27FC236}">
                <a16:creationId xmlns:a16="http://schemas.microsoft.com/office/drawing/2014/main" id="{7892EA00-6FBC-4B71-86CD-3BA5FD7F6B8D}"/>
              </a:ext>
            </a:extLst>
          </p:cNvPr>
          <p:cNvSpPr>
            <a:spLocks noChangeArrowheads="1"/>
          </p:cNvSpPr>
          <p:nvPr/>
        </p:nvSpPr>
        <p:spPr bwMode="auto">
          <a:xfrm>
            <a:off x="5410200" y="5715000"/>
            <a:ext cx="838200" cy="838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0" name="Oval 22">
            <a:extLst>
              <a:ext uri="{FF2B5EF4-FFF2-40B4-BE49-F238E27FC236}">
                <a16:creationId xmlns:a16="http://schemas.microsoft.com/office/drawing/2014/main" id="{8725F024-D2A9-437A-BDC6-1B179BE1409B}"/>
              </a:ext>
            </a:extLst>
          </p:cNvPr>
          <p:cNvSpPr>
            <a:spLocks noChangeArrowheads="1"/>
          </p:cNvSpPr>
          <p:nvPr/>
        </p:nvSpPr>
        <p:spPr bwMode="auto">
          <a:xfrm>
            <a:off x="4445000" y="5734050"/>
            <a:ext cx="8382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1" name="Oval 23">
            <a:extLst>
              <a:ext uri="{FF2B5EF4-FFF2-40B4-BE49-F238E27FC236}">
                <a16:creationId xmlns:a16="http://schemas.microsoft.com/office/drawing/2014/main" id="{93DCDD9E-D053-49C8-A10E-055609FF640F}"/>
              </a:ext>
            </a:extLst>
          </p:cNvPr>
          <p:cNvSpPr>
            <a:spLocks noChangeArrowheads="1"/>
          </p:cNvSpPr>
          <p:nvPr/>
        </p:nvSpPr>
        <p:spPr bwMode="auto">
          <a:xfrm>
            <a:off x="3122613" y="5702300"/>
            <a:ext cx="838200" cy="838200"/>
          </a:xfrm>
          <a:prstGeom prst="ellipse">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2" name="Oval 24">
            <a:extLst>
              <a:ext uri="{FF2B5EF4-FFF2-40B4-BE49-F238E27FC236}">
                <a16:creationId xmlns:a16="http://schemas.microsoft.com/office/drawing/2014/main" id="{72E87BD3-5A3B-47DC-AFA2-8520CC6FF189}"/>
              </a:ext>
            </a:extLst>
          </p:cNvPr>
          <p:cNvSpPr>
            <a:spLocks noChangeArrowheads="1"/>
          </p:cNvSpPr>
          <p:nvPr/>
        </p:nvSpPr>
        <p:spPr bwMode="auto">
          <a:xfrm>
            <a:off x="1538288" y="5715000"/>
            <a:ext cx="838200" cy="8382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3" name="Oval 25">
            <a:extLst>
              <a:ext uri="{FF2B5EF4-FFF2-40B4-BE49-F238E27FC236}">
                <a16:creationId xmlns:a16="http://schemas.microsoft.com/office/drawing/2014/main" id="{7A6C26EA-AA3F-4246-A8DC-1665BD5ABCD4}"/>
              </a:ext>
            </a:extLst>
          </p:cNvPr>
          <p:cNvSpPr>
            <a:spLocks noChangeArrowheads="1"/>
          </p:cNvSpPr>
          <p:nvPr/>
        </p:nvSpPr>
        <p:spPr bwMode="auto">
          <a:xfrm>
            <a:off x="609600" y="5715000"/>
            <a:ext cx="838200" cy="8382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7674" name="Object 26">
            <a:extLst>
              <a:ext uri="{FF2B5EF4-FFF2-40B4-BE49-F238E27FC236}">
                <a16:creationId xmlns:a16="http://schemas.microsoft.com/office/drawing/2014/main" id="{173C4A1F-860E-4BF4-9BA7-A0DB8B21A387}"/>
              </a:ext>
            </a:extLst>
          </p:cNvPr>
          <p:cNvGraphicFramePr>
            <a:graphicFrameLocks noChangeAspect="1"/>
          </p:cNvGraphicFramePr>
          <p:nvPr/>
        </p:nvGraphicFramePr>
        <p:xfrm>
          <a:off x="2971800" y="206375"/>
          <a:ext cx="663575" cy="479425"/>
        </p:xfrm>
        <a:graphic>
          <a:graphicData uri="http://schemas.openxmlformats.org/presentationml/2006/ole">
            <mc:AlternateContent xmlns:mc="http://schemas.openxmlformats.org/markup-compatibility/2006">
              <mc:Choice xmlns:v="urn:schemas-microsoft-com:vml" Requires="v">
                <p:oleObj spid="_x0000_s38130" name="Clip" r:id="rId4" imgW="4582440" imgH="3316680" progId="MS_ClipArt_Gallery.2">
                  <p:embed/>
                </p:oleObj>
              </mc:Choice>
              <mc:Fallback>
                <p:oleObj name="Clip" r:id="rId4" imgW="4582440" imgH="3316680" progId="MS_ClipArt_Gallery.2">
                  <p:embed/>
                  <p:pic>
                    <p:nvPicPr>
                      <p:cNvPr id="27674" name="Object 26">
                        <a:extLst>
                          <a:ext uri="{FF2B5EF4-FFF2-40B4-BE49-F238E27FC236}">
                            <a16:creationId xmlns:a16="http://schemas.microsoft.com/office/drawing/2014/main" id="{173C4A1F-860E-4BF4-9BA7-A0DB8B21A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6375"/>
                        <a:ext cx="6635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75" name="Object 27">
            <a:extLst>
              <a:ext uri="{FF2B5EF4-FFF2-40B4-BE49-F238E27FC236}">
                <a16:creationId xmlns:a16="http://schemas.microsoft.com/office/drawing/2014/main" id="{056BC6B7-4D4F-4F68-A256-EED86769B69C}"/>
              </a:ext>
            </a:extLst>
          </p:cNvPr>
          <p:cNvGraphicFramePr>
            <a:graphicFrameLocks noChangeAspect="1"/>
          </p:cNvGraphicFramePr>
          <p:nvPr/>
        </p:nvGraphicFramePr>
        <p:xfrm>
          <a:off x="5867400" y="74613"/>
          <a:ext cx="584200" cy="611187"/>
        </p:xfrm>
        <a:graphic>
          <a:graphicData uri="http://schemas.openxmlformats.org/presentationml/2006/ole">
            <mc:AlternateContent xmlns:mc="http://schemas.openxmlformats.org/markup-compatibility/2006">
              <mc:Choice xmlns:v="urn:schemas-microsoft-com:vml" Requires="v">
                <p:oleObj spid="_x0000_s38131" name="Clip" r:id="rId6" imgW="3319560" imgH="3468960" progId="MS_ClipArt_Gallery.2">
                  <p:embed/>
                </p:oleObj>
              </mc:Choice>
              <mc:Fallback>
                <p:oleObj name="Clip" r:id="rId6" imgW="3319560" imgH="3468960" progId="MS_ClipArt_Gallery.2">
                  <p:embed/>
                  <p:pic>
                    <p:nvPicPr>
                      <p:cNvPr id="27675" name="Object 27">
                        <a:extLst>
                          <a:ext uri="{FF2B5EF4-FFF2-40B4-BE49-F238E27FC236}">
                            <a16:creationId xmlns:a16="http://schemas.microsoft.com/office/drawing/2014/main" id="{056BC6B7-4D4F-4F68-A256-EED86769B6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74613"/>
                        <a:ext cx="5842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76" name="Text Box 28">
            <a:extLst>
              <a:ext uri="{FF2B5EF4-FFF2-40B4-BE49-F238E27FC236}">
                <a16:creationId xmlns:a16="http://schemas.microsoft.com/office/drawing/2014/main" id="{47DF232A-E64B-47C1-B37C-E48040DDC2D3}"/>
              </a:ext>
            </a:extLst>
          </p:cNvPr>
          <p:cNvSpPr txBox="1">
            <a:spLocks noChangeArrowheads="1"/>
          </p:cNvSpPr>
          <p:nvPr/>
        </p:nvSpPr>
        <p:spPr bwMode="auto">
          <a:xfrm>
            <a:off x="369888" y="19050"/>
            <a:ext cx="254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Palatino Linotype" panose="02040502050505030304" pitchFamily="18" charset="0"/>
              </a:rPr>
              <a:t>Kingdom of Heaven</a:t>
            </a:r>
          </a:p>
        </p:txBody>
      </p:sp>
      <p:sp>
        <p:nvSpPr>
          <p:cNvPr id="27677" name="Text Box 29">
            <a:extLst>
              <a:ext uri="{FF2B5EF4-FFF2-40B4-BE49-F238E27FC236}">
                <a16:creationId xmlns:a16="http://schemas.microsoft.com/office/drawing/2014/main" id="{DACC4FCE-08E7-41A0-82BC-ACB2671A2C25}"/>
              </a:ext>
            </a:extLst>
          </p:cNvPr>
          <p:cNvSpPr txBox="1">
            <a:spLocks noChangeArrowheads="1"/>
          </p:cNvSpPr>
          <p:nvPr/>
        </p:nvSpPr>
        <p:spPr bwMode="auto">
          <a:xfrm>
            <a:off x="6538913" y="26988"/>
            <a:ext cx="20843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a:latin typeface="Palatino Linotype" panose="02040502050505030304" pitchFamily="18" charset="0"/>
              </a:rPr>
              <a:t>Kingdom of God</a:t>
            </a:r>
          </a:p>
        </p:txBody>
      </p:sp>
      <p:pic>
        <p:nvPicPr>
          <p:cNvPr id="27678" name="Picture 30">
            <a:extLst>
              <a:ext uri="{FF2B5EF4-FFF2-40B4-BE49-F238E27FC236}">
                <a16:creationId xmlns:a16="http://schemas.microsoft.com/office/drawing/2014/main" id="{496112D4-9001-4325-AE09-4285D14479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5257800"/>
            <a:ext cx="1260475" cy="1295400"/>
          </a:xfrm>
          <a:prstGeom prst="rect">
            <a:avLst/>
          </a:prstGeom>
          <a:noFill/>
          <a:extLst>
            <a:ext uri="{909E8E84-426E-40DD-AFC4-6F175D3DCCD1}">
              <a14:hiddenFill xmlns:a14="http://schemas.microsoft.com/office/drawing/2010/main">
                <a:solidFill>
                  <a:srgbClr val="FFFFFF"/>
                </a:solidFill>
              </a14:hiddenFill>
            </a:ext>
          </a:extLst>
        </p:spPr>
      </p:pic>
      <p:sp>
        <p:nvSpPr>
          <p:cNvPr id="27679" name="Text Box 31">
            <a:extLst>
              <a:ext uri="{FF2B5EF4-FFF2-40B4-BE49-F238E27FC236}">
                <a16:creationId xmlns:a16="http://schemas.microsoft.com/office/drawing/2014/main" id="{27C44BBB-70B9-4E62-A861-D300DA2CE404}"/>
              </a:ext>
            </a:extLst>
          </p:cNvPr>
          <p:cNvSpPr txBox="1">
            <a:spLocks noChangeArrowheads="1"/>
          </p:cNvSpPr>
          <p:nvPr/>
        </p:nvSpPr>
        <p:spPr bwMode="auto">
          <a:xfrm>
            <a:off x="831850" y="12446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chemeClr val="bg1"/>
                </a:solidFill>
              </a:rPr>
              <a:t>Satan</a:t>
            </a:r>
            <a:r>
              <a:rPr lang="en-US" altLang="en-US" sz="1000" b="1"/>
              <a:t> </a:t>
            </a:r>
          </a:p>
        </p:txBody>
      </p:sp>
      <p:sp>
        <p:nvSpPr>
          <p:cNvPr id="27680" name="Text Box 32">
            <a:extLst>
              <a:ext uri="{FF2B5EF4-FFF2-40B4-BE49-F238E27FC236}">
                <a16:creationId xmlns:a16="http://schemas.microsoft.com/office/drawing/2014/main" id="{0897D101-A927-4402-9E82-F46E97991A4C}"/>
              </a:ext>
            </a:extLst>
          </p:cNvPr>
          <p:cNvSpPr txBox="1">
            <a:spLocks noChangeArrowheads="1"/>
          </p:cNvSpPr>
          <p:nvPr/>
        </p:nvSpPr>
        <p:spPr bwMode="auto">
          <a:xfrm>
            <a:off x="85725" y="1762125"/>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Adam</a:t>
            </a:r>
          </a:p>
        </p:txBody>
      </p:sp>
      <p:sp>
        <p:nvSpPr>
          <p:cNvPr id="27681" name="Text Box 33">
            <a:extLst>
              <a:ext uri="{FF2B5EF4-FFF2-40B4-BE49-F238E27FC236}">
                <a16:creationId xmlns:a16="http://schemas.microsoft.com/office/drawing/2014/main" id="{5BC81D69-A3C8-48A7-AC99-16AB89D2A21A}"/>
              </a:ext>
            </a:extLst>
          </p:cNvPr>
          <p:cNvSpPr txBox="1">
            <a:spLocks noChangeArrowheads="1"/>
          </p:cNvSpPr>
          <p:nvPr/>
        </p:nvSpPr>
        <p:spPr bwMode="auto">
          <a:xfrm>
            <a:off x="1476375" y="17526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Noah</a:t>
            </a:r>
          </a:p>
        </p:txBody>
      </p:sp>
      <p:sp>
        <p:nvSpPr>
          <p:cNvPr id="27682" name="Text Box 34">
            <a:extLst>
              <a:ext uri="{FF2B5EF4-FFF2-40B4-BE49-F238E27FC236}">
                <a16:creationId xmlns:a16="http://schemas.microsoft.com/office/drawing/2014/main" id="{92BBEA8D-8410-4ACC-AD9E-6FE7CCD858D1}"/>
              </a:ext>
            </a:extLst>
          </p:cNvPr>
          <p:cNvSpPr txBox="1">
            <a:spLocks noChangeArrowheads="1"/>
          </p:cNvSpPr>
          <p:nvPr/>
        </p:nvSpPr>
        <p:spPr bwMode="auto">
          <a:xfrm>
            <a:off x="2114550" y="1800225"/>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Abraham</a:t>
            </a:r>
          </a:p>
        </p:txBody>
      </p:sp>
      <p:sp>
        <p:nvSpPr>
          <p:cNvPr id="27683" name="Text Box 35">
            <a:extLst>
              <a:ext uri="{FF2B5EF4-FFF2-40B4-BE49-F238E27FC236}">
                <a16:creationId xmlns:a16="http://schemas.microsoft.com/office/drawing/2014/main" id="{6E901F2E-94DD-49CF-A150-03DF09171383}"/>
              </a:ext>
            </a:extLst>
          </p:cNvPr>
          <p:cNvSpPr txBox="1">
            <a:spLocks noChangeArrowheads="1"/>
          </p:cNvSpPr>
          <p:nvPr/>
        </p:nvSpPr>
        <p:spPr bwMode="auto">
          <a:xfrm>
            <a:off x="2743200" y="1752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Isaac</a:t>
            </a:r>
          </a:p>
        </p:txBody>
      </p:sp>
      <p:sp>
        <p:nvSpPr>
          <p:cNvPr id="27684" name="Text Box 36">
            <a:extLst>
              <a:ext uri="{FF2B5EF4-FFF2-40B4-BE49-F238E27FC236}">
                <a16:creationId xmlns:a16="http://schemas.microsoft.com/office/drawing/2014/main" id="{0A0C024D-EE12-433F-942B-BD76AC91697D}"/>
              </a:ext>
            </a:extLst>
          </p:cNvPr>
          <p:cNvSpPr txBox="1">
            <a:spLocks noChangeArrowheads="1"/>
          </p:cNvSpPr>
          <p:nvPr/>
        </p:nvSpPr>
        <p:spPr bwMode="auto">
          <a:xfrm>
            <a:off x="3619500" y="17526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Jacob</a:t>
            </a:r>
          </a:p>
        </p:txBody>
      </p:sp>
      <p:sp>
        <p:nvSpPr>
          <p:cNvPr id="27685" name="Text Box 37">
            <a:extLst>
              <a:ext uri="{FF2B5EF4-FFF2-40B4-BE49-F238E27FC236}">
                <a16:creationId xmlns:a16="http://schemas.microsoft.com/office/drawing/2014/main" id="{CCF3D528-4A63-49D1-AC7D-F21043DFBCCB}"/>
              </a:ext>
            </a:extLst>
          </p:cNvPr>
          <p:cNvSpPr txBox="1">
            <a:spLocks noChangeArrowheads="1"/>
          </p:cNvSpPr>
          <p:nvPr/>
        </p:nvSpPr>
        <p:spPr bwMode="auto">
          <a:xfrm>
            <a:off x="4400550" y="17526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t>Judah</a:t>
            </a:r>
          </a:p>
        </p:txBody>
      </p:sp>
      <p:sp>
        <p:nvSpPr>
          <p:cNvPr id="27686" name="Text Box 38">
            <a:extLst>
              <a:ext uri="{FF2B5EF4-FFF2-40B4-BE49-F238E27FC236}">
                <a16:creationId xmlns:a16="http://schemas.microsoft.com/office/drawing/2014/main" id="{BE03E592-E335-419A-8C43-54360FF25540}"/>
              </a:ext>
            </a:extLst>
          </p:cNvPr>
          <p:cNvSpPr txBox="1">
            <a:spLocks noChangeArrowheads="1"/>
          </p:cNvSpPr>
          <p:nvPr/>
        </p:nvSpPr>
        <p:spPr bwMode="auto">
          <a:xfrm>
            <a:off x="4953000" y="1752600"/>
            <a:ext cx="1247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Moses</a:t>
            </a:r>
          </a:p>
        </p:txBody>
      </p:sp>
      <p:sp>
        <p:nvSpPr>
          <p:cNvPr id="27687" name="Text Box 39">
            <a:extLst>
              <a:ext uri="{FF2B5EF4-FFF2-40B4-BE49-F238E27FC236}">
                <a16:creationId xmlns:a16="http://schemas.microsoft.com/office/drawing/2014/main" id="{23B553E0-8832-41AF-B430-6E15F37240F4}"/>
              </a:ext>
            </a:extLst>
          </p:cNvPr>
          <p:cNvSpPr txBox="1">
            <a:spLocks noChangeArrowheads="1"/>
          </p:cNvSpPr>
          <p:nvPr/>
        </p:nvSpPr>
        <p:spPr bwMode="auto">
          <a:xfrm>
            <a:off x="5867400" y="17526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David</a:t>
            </a:r>
          </a:p>
        </p:txBody>
      </p:sp>
      <p:sp>
        <p:nvSpPr>
          <p:cNvPr id="27688" name="Text Box 40">
            <a:extLst>
              <a:ext uri="{FF2B5EF4-FFF2-40B4-BE49-F238E27FC236}">
                <a16:creationId xmlns:a16="http://schemas.microsoft.com/office/drawing/2014/main" id="{15355D0A-C2F9-46CA-8A2E-8C683C5050A7}"/>
              </a:ext>
            </a:extLst>
          </p:cNvPr>
          <p:cNvSpPr txBox="1">
            <a:spLocks noChangeArrowheads="1"/>
          </p:cNvSpPr>
          <p:nvPr/>
        </p:nvSpPr>
        <p:spPr bwMode="auto">
          <a:xfrm>
            <a:off x="6562725" y="1771650"/>
            <a:ext cx="971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Solomon</a:t>
            </a:r>
          </a:p>
        </p:txBody>
      </p:sp>
      <p:sp>
        <p:nvSpPr>
          <p:cNvPr id="27689" name="Text Box 41">
            <a:extLst>
              <a:ext uri="{FF2B5EF4-FFF2-40B4-BE49-F238E27FC236}">
                <a16:creationId xmlns:a16="http://schemas.microsoft.com/office/drawing/2014/main" id="{741D1A02-ADC2-49EC-B92D-56C9CF756996}"/>
              </a:ext>
            </a:extLst>
          </p:cNvPr>
          <p:cNvSpPr txBox="1">
            <a:spLocks noChangeArrowheads="1"/>
          </p:cNvSpPr>
          <p:nvPr/>
        </p:nvSpPr>
        <p:spPr bwMode="auto">
          <a:xfrm>
            <a:off x="8172450" y="17907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t>Je-coniah</a:t>
            </a:r>
          </a:p>
        </p:txBody>
      </p:sp>
      <p:sp>
        <p:nvSpPr>
          <p:cNvPr id="27690" name="Text Box 42">
            <a:extLst>
              <a:ext uri="{FF2B5EF4-FFF2-40B4-BE49-F238E27FC236}">
                <a16:creationId xmlns:a16="http://schemas.microsoft.com/office/drawing/2014/main" id="{71645B07-1207-40A9-9226-56AA51ADBC76}"/>
              </a:ext>
            </a:extLst>
          </p:cNvPr>
          <p:cNvSpPr txBox="1">
            <a:spLocks noChangeArrowheads="1"/>
          </p:cNvSpPr>
          <p:nvPr/>
        </p:nvSpPr>
        <p:spPr bwMode="auto">
          <a:xfrm>
            <a:off x="2324100" y="736600"/>
            <a:ext cx="205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Physical, Visible, Literal, Material</a:t>
            </a:r>
          </a:p>
        </p:txBody>
      </p:sp>
      <p:sp>
        <p:nvSpPr>
          <p:cNvPr id="27691" name="Text Box 43">
            <a:extLst>
              <a:ext uri="{FF2B5EF4-FFF2-40B4-BE49-F238E27FC236}">
                <a16:creationId xmlns:a16="http://schemas.microsoft.com/office/drawing/2014/main" id="{32B11C73-1050-41BD-AE78-F76381FF8A20}"/>
              </a:ext>
            </a:extLst>
          </p:cNvPr>
          <p:cNvSpPr txBox="1">
            <a:spLocks noChangeArrowheads="1"/>
          </p:cNvSpPr>
          <p:nvPr/>
        </p:nvSpPr>
        <p:spPr bwMode="auto">
          <a:xfrm>
            <a:off x="4803775" y="682625"/>
            <a:ext cx="2209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Righteousness, Peace, Joy in Holy Ghost – Invisible, Spiritual – </a:t>
            </a:r>
            <a:r>
              <a:rPr lang="en-US" altLang="en-US" sz="900" b="1">
                <a:solidFill>
                  <a:srgbClr val="FF0000"/>
                </a:solidFill>
              </a:rPr>
              <a:t>Romans 14:17</a:t>
            </a:r>
          </a:p>
        </p:txBody>
      </p:sp>
      <p:sp>
        <p:nvSpPr>
          <p:cNvPr id="27692" name="Text Box 44">
            <a:extLst>
              <a:ext uri="{FF2B5EF4-FFF2-40B4-BE49-F238E27FC236}">
                <a16:creationId xmlns:a16="http://schemas.microsoft.com/office/drawing/2014/main" id="{95B7B1B7-A024-45CB-977B-F0999614256E}"/>
              </a:ext>
            </a:extLst>
          </p:cNvPr>
          <p:cNvSpPr txBox="1">
            <a:spLocks noChangeArrowheads="1"/>
          </p:cNvSpPr>
          <p:nvPr/>
        </p:nvSpPr>
        <p:spPr bwMode="auto">
          <a:xfrm>
            <a:off x="2733675" y="30289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Zedekiah</a:t>
            </a:r>
          </a:p>
        </p:txBody>
      </p:sp>
      <p:sp>
        <p:nvSpPr>
          <p:cNvPr id="27693" name="Text Box 45">
            <a:extLst>
              <a:ext uri="{FF2B5EF4-FFF2-40B4-BE49-F238E27FC236}">
                <a16:creationId xmlns:a16="http://schemas.microsoft.com/office/drawing/2014/main" id="{E0206FCA-0AAE-44E9-B286-AA544E847432}"/>
              </a:ext>
            </a:extLst>
          </p:cNvPr>
          <p:cNvSpPr txBox="1">
            <a:spLocks noChangeArrowheads="1"/>
          </p:cNvSpPr>
          <p:nvPr/>
        </p:nvSpPr>
        <p:spPr bwMode="auto">
          <a:xfrm>
            <a:off x="3562350" y="3000375"/>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Babylon</a:t>
            </a:r>
          </a:p>
        </p:txBody>
      </p:sp>
      <p:sp>
        <p:nvSpPr>
          <p:cNvPr id="27694" name="Text Box 46">
            <a:extLst>
              <a:ext uri="{FF2B5EF4-FFF2-40B4-BE49-F238E27FC236}">
                <a16:creationId xmlns:a16="http://schemas.microsoft.com/office/drawing/2014/main" id="{65D9EBD4-7222-4FF1-BE3A-DE641D9C6F6C}"/>
              </a:ext>
            </a:extLst>
          </p:cNvPr>
          <p:cNvSpPr txBox="1">
            <a:spLocks noChangeArrowheads="1"/>
          </p:cNvSpPr>
          <p:nvPr/>
        </p:nvSpPr>
        <p:spPr bwMode="auto">
          <a:xfrm>
            <a:off x="4562475" y="2971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Daniel</a:t>
            </a:r>
          </a:p>
        </p:txBody>
      </p:sp>
      <p:sp>
        <p:nvSpPr>
          <p:cNvPr id="27695" name="Text Box 47">
            <a:extLst>
              <a:ext uri="{FF2B5EF4-FFF2-40B4-BE49-F238E27FC236}">
                <a16:creationId xmlns:a16="http://schemas.microsoft.com/office/drawing/2014/main" id="{3AA2EF68-64FA-4ADD-8096-F90731C82452}"/>
              </a:ext>
            </a:extLst>
          </p:cNvPr>
          <p:cNvSpPr txBox="1">
            <a:spLocks noChangeArrowheads="1"/>
          </p:cNvSpPr>
          <p:nvPr/>
        </p:nvSpPr>
        <p:spPr bwMode="auto">
          <a:xfrm>
            <a:off x="5467350" y="2943225"/>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John the Baptist</a:t>
            </a:r>
          </a:p>
        </p:txBody>
      </p:sp>
      <p:sp>
        <p:nvSpPr>
          <p:cNvPr id="27696" name="WordArt 48">
            <a:extLst>
              <a:ext uri="{FF2B5EF4-FFF2-40B4-BE49-F238E27FC236}">
                <a16:creationId xmlns:a16="http://schemas.microsoft.com/office/drawing/2014/main" id="{B6CA7137-7EE0-4EFA-8BF5-59DE048D3109}"/>
              </a:ext>
            </a:extLst>
          </p:cNvPr>
          <p:cNvSpPr>
            <a:spLocks noChangeArrowheads="1" noChangeShapeType="1" noTextEdit="1"/>
          </p:cNvSpPr>
          <p:nvPr/>
        </p:nvSpPr>
        <p:spPr bwMode="auto">
          <a:xfrm>
            <a:off x="3829050" y="4067175"/>
            <a:ext cx="1419225" cy="9906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55592"/>
              </a:avLst>
            </a:prstTxWarp>
          </a:bodyPr>
          <a:lstStyle/>
          <a:p>
            <a:pPr algn="ctr"/>
            <a:r>
              <a:rPr lang="en-US" sz="2800" kern="10">
                <a:ln w="9525">
                  <a:solidFill>
                    <a:srgbClr val="000000"/>
                  </a:solidFill>
                  <a:round/>
                  <a:headEnd/>
                  <a:tailEnd/>
                </a:ln>
                <a:solidFill>
                  <a:srgbClr val="000000"/>
                </a:solidFill>
                <a:latin typeface="Arial Black" panose="020B0A04020102020204" pitchFamily="34" charset="0"/>
              </a:rPr>
              <a:t>Jesus Christ</a:t>
            </a:r>
          </a:p>
        </p:txBody>
      </p:sp>
      <p:sp>
        <p:nvSpPr>
          <p:cNvPr id="27697" name="Line 49">
            <a:extLst>
              <a:ext uri="{FF2B5EF4-FFF2-40B4-BE49-F238E27FC236}">
                <a16:creationId xmlns:a16="http://schemas.microsoft.com/office/drawing/2014/main" id="{BFDF8629-B6EF-4F05-BCC5-8D4032B19E52}"/>
              </a:ext>
            </a:extLst>
          </p:cNvPr>
          <p:cNvSpPr>
            <a:spLocks noChangeShapeType="1"/>
          </p:cNvSpPr>
          <p:nvPr/>
        </p:nvSpPr>
        <p:spPr bwMode="auto">
          <a:xfrm flipV="1">
            <a:off x="4572000" y="4171950"/>
            <a:ext cx="0" cy="44767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8" name="Line 50">
            <a:extLst>
              <a:ext uri="{FF2B5EF4-FFF2-40B4-BE49-F238E27FC236}">
                <a16:creationId xmlns:a16="http://schemas.microsoft.com/office/drawing/2014/main" id="{BDB9007F-BEBC-47D2-A289-DC0CF8162801}"/>
              </a:ext>
            </a:extLst>
          </p:cNvPr>
          <p:cNvSpPr>
            <a:spLocks noChangeShapeType="1"/>
          </p:cNvSpPr>
          <p:nvPr/>
        </p:nvSpPr>
        <p:spPr bwMode="auto">
          <a:xfrm>
            <a:off x="4429125" y="4257675"/>
            <a:ext cx="2762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99" name="Line 51">
            <a:extLst>
              <a:ext uri="{FF2B5EF4-FFF2-40B4-BE49-F238E27FC236}">
                <a16:creationId xmlns:a16="http://schemas.microsoft.com/office/drawing/2014/main" id="{FF226119-42D2-4457-8E65-E8FF8F6E3F00}"/>
              </a:ext>
            </a:extLst>
          </p:cNvPr>
          <p:cNvSpPr>
            <a:spLocks noChangeShapeType="1"/>
          </p:cNvSpPr>
          <p:nvPr/>
        </p:nvSpPr>
        <p:spPr bwMode="auto">
          <a:xfrm flipV="1">
            <a:off x="4276725" y="4305300"/>
            <a:ext cx="0" cy="2952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0" name="Line 52">
            <a:extLst>
              <a:ext uri="{FF2B5EF4-FFF2-40B4-BE49-F238E27FC236}">
                <a16:creationId xmlns:a16="http://schemas.microsoft.com/office/drawing/2014/main" id="{0C95F646-8656-49AA-B305-05B525D9DFF5}"/>
              </a:ext>
            </a:extLst>
          </p:cNvPr>
          <p:cNvSpPr>
            <a:spLocks noChangeShapeType="1"/>
          </p:cNvSpPr>
          <p:nvPr/>
        </p:nvSpPr>
        <p:spPr bwMode="auto">
          <a:xfrm>
            <a:off x="4200525" y="4381500"/>
            <a:ext cx="142875"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1" name="Line 53">
            <a:extLst>
              <a:ext uri="{FF2B5EF4-FFF2-40B4-BE49-F238E27FC236}">
                <a16:creationId xmlns:a16="http://schemas.microsoft.com/office/drawing/2014/main" id="{FE745C54-A107-424C-BC48-B1010C144950}"/>
              </a:ext>
            </a:extLst>
          </p:cNvPr>
          <p:cNvSpPr>
            <a:spLocks noChangeShapeType="1"/>
          </p:cNvSpPr>
          <p:nvPr/>
        </p:nvSpPr>
        <p:spPr bwMode="auto">
          <a:xfrm flipV="1">
            <a:off x="4867275" y="4305300"/>
            <a:ext cx="0" cy="2857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2" name="Line 54">
            <a:extLst>
              <a:ext uri="{FF2B5EF4-FFF2-40B4-BE49-F238E27FC236}">
                <a16:creationId xmlns:a16="http://schemas.microsoft.com/office/drawing/2014/main" id="{F34D92C1-F46E-4E99-82AE-5EC32840E47A}"/>
              </a:ext>
            </a:extLst>
          </p:cNvPr>
          <p:cNvSpPr>
            <a:spLocks noChangeShapeType="1"/>
          </p:cNvSpPr>
          <p:nvPr/>
        </p:nvSpPr>
        <p:spPr bwMode="auto">
          <a:xfrm>
            <a:off x="4781550" y="4381500"/>
            <a:ext cx="1905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3" name="Text Box 55">
            <a:extLst>
              <a:ext uri="{FF2B5EF4-FFF2-40B4-BE49-F238E27FC236}">
                <a16:creationId xmlns:a16="http://schemas.microsoft.com/office/drawing/2014/main" id="{E2646DC2-9263-44F0-83AF-972966110332}"/>
              </a:ext>
            </a:extLst>
          </p:cNvPr>
          <p:cNvSpPr txBox="1">
            <a:spLocks noChangeArrowheads="1"/>
          </p:cNvSpPr>
          <p:nvPr/>
        </p:nvSpPr>
        <p:spPr bwMode="auto">
          <a:xfrm>
            <a:off x="476250" y="5934075"/>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Peter</a:t>
            </a:r>
          </a:p>
        </p:txBody>
      </p:sp>
      <p:sp>
        <p:nvSpPr>
          <p:cNvPr id="27704" name="Text Box 56">
            <a:extLst>
              <a:ext uri="{FF2B5EF4-FFF2-40B4-BE49-F238E27FC236}">
                <a16:creationId xmlns:a16="http://schemas.microsoft.com/office/drawing/2014/main" id="{F5D4CD5B-64A4-4F85-9884-0BE64DEA0F24}"/>
              </a:ext>
            </a:extLst>
          </p:cNvPr>
          <p:cNvSpPr txBox="1">
            <a:spLocks noChangeArrowheads="1"/>
          </p:cNvSpPr>
          <p:nvPr/>
        </p:nvSpPr>
        <p:spPr bwMode="auto">
          <a:xfrm>
            <a:off x="1419225" y="5924550"/>
            <a:ext cx="1028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800" b="1"/>
              <a:t>Stephen</a:t>
            </a:r>
          </a:p>
        </p:txBody>
      </p:sp>
      <p:sp>
        <p:nvSpPr>
          <p:cNvPr id="27705" name="Text Box 57">
            <a:extLst>
              <a:ext uri="{FF2B5EF4-FFF2-40B4-BE49-F238E27FC236}">
                <a16:creationId xmlns:a16="http://schemas.microsoft.com/office/drawing/2014/main" id="{9026BDB5-0CC8-4A58-AC6B-FBE98E23AAC5}"/>
              </a:ext>
            </a:extLst>
          </p:cNvPr>
          <p:cNvSpPr txBox="1">
            <a:spLocks noChangeArrowheads="1"/>
          </p:cNvSpPr>
          <p:nvPr/>
        </p:nvSpPr>
        <p:spPr bwMode="auto">
          <a:xfrm>
            <a:off x="2886075" y="5924550"/>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t>Paul</a:t>
            </a:r>
          </a:p>
        </p:txBody>
      </p:sp>
      <p:sp>
        <p:nvSpPr>
          <p:cNvPr id="27706" name="Text Box 58">
            <a:extLst>
              <a:ext uri="{FF2B5EF4-FFF2-40B4-BE49-F238E27FC236}">
                <a16:creationId xmlns:a16="http://schemas.microsoft.com/office/drawing/2014/main" id="{879D732A-BC7C-4429-9621-DFCDB370985E}"/>
              </a:ext>
            </a:extLst>
          </p:cNvPr>
          <p:cNvSpPr txBox="1">
            <a:spLocks noChangeArrowheads="1"/>
          </p:cNvSpPr>
          <p:nvPr/>
        </p:nvSpPr>
        <p:spPr bwMode="auto">
          <a:xfrm>
            <a:off x="4295775" y="596265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chemeClr val="bg1"/>
                </a:solidFill>
              </a:rPr>
              <a:t>Antichrist</a:t>
            </a:r>
          </a:p>
        </p:txBody>
      </p:sp>
      <p:sp>
        <p:nvSpPr>
          <p:cNvPr id="27707" name="Text Box 59">
            <a:extLst>
              <a:ext uri="{FF2B5EF4-FFF2-40B4-BE49-F238E27FC236}">
                <a16:creationId xmlns:a16="http://schemas.microsoft.com/office/drawing/2014/main" id="{6BA680FB-2314-47EF-BFFF-029448A848D8}"/>
              </a:ext>
            </a:extLst>
          </p:cNvPr>
          <p:cNvSpPr txBox="1">
            <a:spLocks noChangeArrowheads="1"/>
          </p:cNvSpPr>
          <p:nvPr/>
        </p:nvSpPr>
        <p:spPr bwMode="auto">
          <a:xfrm>
            <a:off x="5324475" y="5702300"/>
            <a:ext cx="1006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solidFill>
                  <a:srgbClr val="CC3300"/>
                </a:solidFill>
              </a:rPr>
              <a:t>Jesus Christ</a:t>
            </a:r>
            <a:endParaRPr lang="en-US" altLang="en-US" sz="1000" b="1">
              <a:solidFill>
                <a:srgbClr val="CC3300"/>
              </a:solidFill>
            </a:endParaRPr>
          </a:p>
        </p:txBody>
      </p:sp>
      <p:sp>
        <p:nvSpPr>
          <p:cNvPr id="27708" name="Text Box 60">
            <a:extLst>
              <a:ext uri="{FF2B5EF4-FFF2-40B4-BE49-F238E27FC236}">
                <a16:creationId xmlns:a16="http://schemas.microsoft.com/office/drawing/2014/main" id="{4EF5DB9D-FA1D-4AAC-8978-B7D845284D7F}"/>
              </a:ext>
            </a:extLst>
          </p:cNvPr>
          <p:cNvSpPr txBox="1">
            <a:spLocks noChangeArrowheads="1"/>
          </p:cNvSpPr>
          <p:nvPr/>
        </p:nvSpPr>
        <p:spPr bwMode="auto">
          <a:xfrm>
            <a:off x="7975600" y="5676900"/>
            <a:ext cx="7239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t>New Earth</a:t>
            </a:r>
          </a:p>
        </p:txBody>
      </p:sp>
      <p:graphicFrame>
        <p:nvGraphicFramePr>
          <p:cNvPr id="27709" name="Object 61">
            <a:extLst>
              <a:ext uri="{FF2B5EF4-FFF2-40B4-BE49-F238E27FC236}">
                <a16:creationId xmlns:a16="http://schemas.microsoft.com/office/drawing/2014/main" id="{1C75B083-5739-4479-8E69-FDCF19DCA3C9}"/>
              </a:ext>
            </a:extLst>
          </p:cNvPr>
          <p:cNvGraphicFramePr>
            <a:graphicFrameLocks noChangeAspect="1"/>
          </p:cNvGraphicFramePr>
          <p:nvPr/>
        </p:nvGraphicFramePr>
        <p:xfrm>
          <a:off x="314325" y="1362075"/>
          <a:ext cx="228600" cy="155575"/>
        </p:xfrm>
        <a:graphic>
          <a:graphicData uri="http://schemas.openxmlformats.org/presentationml/2006/ole">
            <mc:AlternateContent xmlns:mc="http://schemas.openxmlformats.org/markup-compatibility/2006">
              <mc:Choice xmlns:v="urn:schemas-microsoft-com:vml" Requires="v">
                <p:oleObj spid="_x0000_s38132" name="Clip" r:id="rId9" imgW="4582440" imgH="3316680" progId="MS_ClipArt_Gallery.2">
                  <p:embed/>
                </p:oleObj>
              </mc:Choice>
              <mc:Fallback>
                <p:oleObj name="Clip" r:id="rId9" imgW="4582440" imgH="3316680" progId="MS_ClipArt_Gallery.2">
                  <p:embed/>
                  <p:pic>
                    <p:nvPicPr>
                      <p:cNvPr id="27709" name="Object 61">
                        <a:extLst>
                          <a:ext uri="{FF2B5EF4-FFF2-40B4-BE49-F238E27FC236}">
                            <a16:creationId xmlns:a16="http://schemas.microsoft.com/office/drawing/2014/main" id="{1C75B083-5739-4479-8E69-FDCF19DCA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3620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0" name="Object 62">
            <a:extLst>
              <a:ext uri="{FF2B5EF4-FFF2-40B4-BE49-F238E27FC236}">
                <a16:creationId xmlns:a16="http://schemas.microsoft.com/office/drawing/2014/main" id="{52DD9ADE-1EDC-4558-9F36-C54946317CC5}"/>
              </a:ext>
            </a:extLst>
          </p:cNvPr>
          <p:cNvGraphicFramePr>
            <a:graphicFrameLocks noChangeAspect="1"/>
          </p:cNvGraphicFramePr>
          <p:nvPr/>
        </p:nvGraphicFramePr>
        <p:xfrm>
          <a:off x="295275" y="1085850"/>
          <a:ext cx="238125" cy="249238"/>
        </p:xfrm>
        <a:graphic>
          <a:graphicData uri="http://schemas.openxmlformats.org/presentationml/2006/ole">
            <mc:AlternateContent xmlns:mc="http://schemas.openxmlformats.org/markup-compatibility/2006">
              <mc:Choice xmlns:v="urn:schemas-microsoft-com:vml" Requires="v">
                <p:oleObj spid="_x0000_s38133" name="Clip" r:id="rId10" imgW="3319560" imgH="3468960" progId="MS_ClipArt_Gallery.2">
                  <p:embed/>
                </p:oleObj>
              </mc:Choice>
              <mc:Fallback>
                <p:oleObj name="Clip" r:id="rId10" imgW="3319560" imgH="3468960" progId="MS_ClipArt_Gallery.2">
                  <p:embed/>
                  <p:pic>
                    <p:nvPicPr>
                      <p:cNvPr id="27710" name="Object 62">
                        <a:extLst>
                          <a:ext uri="{FF2B5EF4-FFF2-40B4-BE49-F238E27FC236}">
                            <a16:creationId xmlns:a16="http://schemas.microsoft.com/office/drawing/2014/main" id="{52DD9ADE-1EDC-4558-9F36-C54946317C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 y="108585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11" name="Text Box 63">
            <a:extLst>
              <a:ext uri="{FF2B5EF4-FFF2-40B4-BE49-F238E27FC236}">
                <a16:creationId xmlns:a16="http://schemas.microsoft.com/office/drawing/2014/main" id="{76BDB099-8B61-4FA7-B28D-B32E4617217D}"/>
              </a:ext>
            </a:extLst>
          </p:cNvPr>
          <p:cNvSpPr txBox="1">
            <a:spLocks noChangeArrowheads="1"/>
          </p:cNvSpPr>
          <p:nvPr/>
        </p:nvSpPr>
        <p:spPr bwMode="auto">
          <a:xfrm>
            <a:off x="190500" y="1552575"/>
            <a:ext cx="60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Image of God</a:t>
            </a:r>
          </a:p>
        </p:txBody>
      </p:sp>
      <p:sp>
        <p:nvSpPr>
          <p:cNvPr id="27712" name="Text Box 64">
            <a:extLst>
              <a:ext uri="{FF2B5EF4-FFF2-40B4-BE49-F238E27FC236}">
                <a16:creationId xmlns:a16="http://schemas.microsoft.com/office/drawing/2014/main" id="{FF54D6B5-E8B2-4C03-8D8C-56F2A01C7F68}"/>
              </a:ext>
            </a:extLst>
          </p:cNvPr>
          <p:cNvSpPr txBox="1">
            <a:spLocks noChangeArrowheads="1"/>
          </p:cNvSpPr>
          <p:nvPr/>
        </p:nvSpPr>
        <p:spPr bwMode="auto">
          <a:xfrm>
            <a:off x="200025" y="2019300"/>
            <a:ext cx="5905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Image Fallen</a:t>
            </a:r>
          </a:p>
        </p:txBody>
      </p:sp>
      <p:sp>
        <p:nvSpPr>
          <p:cNvPr id="27713" name="Line 65">
            <a:extLst>
              <a:ext uri="{FF2B5EF4-FFF2-40B4-BE49-F238E27FC236}">
                <a16:creationId xmlns:a16="http://schemas.microsoft.com/office/drawing/2014/main" id="{57323A93-90A6-4013-AE6A-6074C1C6B47D}"/>
              </a:ext>
            </a:extLst>
          </p:cNvPr>
          <p:cNvSpPr>
            <a:spLocks noChangeShapeType="1"/>
          </p:cNvSpPr>
          <p:nvPr/>
        </p:nvSpPr>
        <p:spPr bwMode="auto">
          <a:xfrm flipV="1">
            <a:off x="533400" y="990600"/>
            <a:ext cx="22860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714" name="Object 66">
            <a:extLst>
              <a:ext uri="{FF2B5EF4-FFF2-40B4-BE49-F238E27FC236}">
                <a16:creationId xmlns:a16="http://schemas.microsoft.com/office/drawing/2014/main" id="{E6278D29-09CB-41AD-A3D7-23762BE6D67D}"/>
              </a:ext>
            </a:extLst>
          </p:cNvPr>
          <p:cNvGraphicFramePr>
            <a:graphicFrameLocks noChangeAspect="1"/>
          </p:cNvGraphicFramePr>
          <p:nvPr/>
        </p:nvGraphicFramePr>
        <p:xfrm>
          <a:off x="1800225" y="1349375"/>
          <a:ext cx="228600" cy="155575"/>
        </p:xfrm>
        <a:graphic>
          <a:graphicData uri="http://schemas.openxmlformats.org/presentationml/2006/ole">
            <mc:AlternateContent xmlns:mc="http://schemas.openxmlformats.org/markup-compatibility/2006">
              <mc:Choice xmlns:v="urn:schemas-microsoft-com:vml" Requires="v">
                <p:oleObj spid="_x0000_s38134" name="Clip" r:id="rId11" imgW="4582440" imgH="3316680" progId="MS_ClipArt_Gallery.2">
                  <p:embed/>
                </p:oleObj>
              </mc:Choice>
              <mc:Fallback>
                <p:oleObj name="Clip" r:id="rId11" imgW="4582440" imgH="3316680" progId="MS_ClipArt_Gallery.2">
                  <p:embed/>
                  <p:pic>
                    <p:nvPicPr>
                      <p:cNvPr id="27714" name="Object 66">
                        <a:extLst>
                          <a:ext uri="{FF2B5EF4-FFF2-40B4-BE49-F238E27FC236}">
                            <a16:creationId xmlns:a16="http://schemas.microsoft.com/office/drawing/2014/main" id="{E6278D29-09CB-41AD-A3D7-23762BE6D6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5" name="Object 67">
            <a:extLst>
              <a:ext uri="{FF2B5EF4-FFF2-40B4-BE49-F238E27FC236}">
                <a16:creationId xmlns:a16="http://schemas.microsoft.com/office/drawing/2014/main" id="{528FFC1A-EB7E-4C79-9A02-719B7CDC7B37}"/>
              </a:ext>
            </a:extLst>
          </p:cNvPr>
          <p:cNvGraphicFramePr>
            <a:graphicFrameLocks noChangeAspect="1"/>
          </p:cNvGraphicFramePr>
          <p:nvPr/>
        </p:nvGraphicFramePr>
        <p:xfrm>
          <a:off x="2524125" y="1349375"/>
          <a:ext cx="228600" cy="155575"/>
        </p:xfrm>
        <a:graphic>
          <a:graphicData uri="http://schemas.openxmlformats.org/presentationml/2006/ole">
            <mc:AlternateContent xmlns:mc="http://schemas.openxmlformats.org/markup-compatibility/2006">
              <mc:Choice xmlns:v="urn:schemas-microsoft-com:vml" Requires="v">
                <p:oleObj spid="_x0000_s38135" name="Clip" r:id="rId12" imgW="4582440" imgH="3316680" progId="MS_ClipArt_Gallery.2">
                  <p:embed/>
                </p:oleObj>
              </mc:Choice>
              <mc:Fallback>
                <p:oleObj name="Clip" r:id="rId12" imgW="4582440" imgH="3316680" progId="MS_ClipArt_Gallery.2">
                  <p:embed/>
                  <p:pic>
                    <p:nvPicPr>
                      <p:cNvPr id="27715" name="Object 67">
                        <a:extLst>
                          <a:ext uri="{FF2B5EF4-FFF2-40B4-BE49-F238E27FC236}">
                            <a16:creationId xmlns:a16="http://schemas.microsoft.com/office/drawing/2014/main" id="{528FFC1A-EB7E-4C79-9A02-719B7CDC7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6" name="Object 68">
            <a:extLst>
              <a:ext uri="{FF2B5EF4-FFF2-40B4-BE49-F238E27FC236}">
                <a16:creationId xmlns:a16="http://schemas.microsoft.com/office/drawing/2014/main" id="{E0C067C9-3DA5-4A91-9BD8-F72054B30151}"/>
              </a:ext>
            </a:extLst>
          </p:cNvPr>
          <p:cNvGraphicFramePr>
            <a:graphicFrameLocks noChangeAspect="1"/>
          </p:cNvGraphicFramePr>
          <p:nvPr/>
        </p:nvGraphicFramePr>
        <p:xfrm>
          <a:off x="3219450" y="1349375"/>
          <a:ext cx="228600" cy="155575"/>
        </p:xfrm>
        <a:graphic>
          <a:graphicData uri="http://schemas.openxmlformats.org/presentationml/2006/ole">
            <mc:AlternateContent xmlns:mc="http://schemas.openxmlformats.org/markup-compatibility/2006">
              <mc:Choice xmlns:v="urn:schemas-microsoft-com:vml" Requires="v">
                <p:oleObj spid="_x0000_s38136" name="Clip" r:id="rId13" imgW="4582440" imgH="3316680" progId="MS_ClipArt_Gallery.2">
                  <p:embed/>
                </p:oleObj>
              </mc:Choice>
              <mc:Fallback>
                <p:oleObj name="Clip" r:id="rId13" imgW="4582440" imgH="3316680" progId="MS_ClipArt_Gallery.2">
                  <p:embed/>
                  <p:pic>
                    <p:nvPicPr>
                      <p:cNvPr id="27716" name="Object 68">
                        <a:extLst>
                          <a:ext uri="{FF2B5EF4-FFF2-40B4-BE49-F238E27FC236}">
                            <a16:creationId xmlns:a16="http://schemas.microsoft.com/office/drawing/2014/main" id="{E0C067C9-3DA5-4A91-9BD8-F72054B301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7" name="Object 69">
            <a:extLst>
              <a:ext uri="{FF2B5EF4-FFF2-40B4-BE49-F238E27FC236}">
                <a16:creationId xmlns:a16="http://schemas.microsoft.com/office/drawing/2014/main" id="{A946D1C1-0CF2-4AE6-BC3A-355CBF37A88F}"/>
              </a:ext>
            </a:extLst>
          </p:cNvPr>
          <p:cNvGraphicFramePr>
            <a:graphicFrameLocks noChangeAspect="1"/>
          </p:cNvGraphicFramePr>
          <p:nvPr/>
        </p:nvGraphicFramePr>
        <p:xfrm>
          <a:off x="3971925" y="1349375"/>
          <a:ext cx="228600" cy="155575"/>
        </p:xfrm>
        <a:graphic>
          <a:graphicData uri="http://schemas.openxmlformats.org/presentationml/2006/ole">
            <mc:AlternateContent xmlns:mc="http://schemas.openxmlformats.org/markup-compatibility/2006">
              <mc:Choice xmlns:v="urn:schemas-microsoft-com:vml" Requires="v">
                <p:oleObj spid="_x0000_s38137" name="Clip" r:id="rId14" imgW="4582440" imgH="3316680" progId="MS_ClipArt_Gallery.2">
                  <p:embed/>
                </p:oleObj>
              </mc:Choice>
              <mc:Fallback>
                <p:oleObj name="Clip" r:id="rId14" imgW="4582440" imgH="3316680" progId="MS_ClipArt_Gallery.2">
                  <p:embed/>
                  <p:pic>
                    <p:nvPicPr>
                      <p:cNvPr id="27717" name="Object 69">
                        <a:extLst>
                          <a:ext uri="{FF2B5EF4-FFF2-40B4-BE49-F238E27FC236}">
                            <a16:creationId xmlns:a16="http://schemas.microsoft.com/office/drawing/2014/main" id="{A946D1C1-0CF2-4AE6-BC3A-355CBF37A8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9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8" name="Object 70">
            <a:extLst>
              <a:ext uri="{FF2B5EF4-FFF2-40B4-BE49-F238E27FC236}">
                <a16:creationId xmlns:a16="http://schemas.microsoft.com/office/drawing/2014/main" id="{181629F1-BB02-4EB4-A04B-62B67848B1BE}"/>
              </a:ext>
            </a:extLst>
          </p:cNvPr>
          <p:cNvGraphicFramePr>
            <a:graphicFrameLocks noChangeAspect="1"/>
          </p:cNvGraphicFramePr>
          <p:nvPr/>
        </p:nvGraphicFramePr>
        <p:xfrm>
          <a:off x="4714875" y="1358900"/>
          <a:ext cx="228600" cy="155575"/>
        </p:xfrm>
        <a:graphic>
          <a:graphicData uri="http://schemas.openxmlformats.org/presentationml/2006/ole">
            <mc:AlternateContent xmlns:mc="http://schemas.openxmlformats.org/markup-compatibility/2006">
              <mc:Choice xmlns:v="urn:schemas-microsoft-com:vml" Requires="v">
                <p:oleObj spid="_x0000_s38138" name="Clip" r:id="rId15" imgW="4582440" imgH="3316680" progId="MS_ClipArt_Gallery.2">
                  <p:embed/>
                </p:oleObj>
              </mc:Choice>
              <mc:Fallback>
                <p:oleObj name="Clip" r:id="rId15" imgW="4582440" imgH="3316680" progId="MS_ClipArt_Gallery.2">
                  <p:embed/>
                  <p:pic>
                    <p:nvPicPr>
                      <p:cNvPr id="27718" name="Object 70">
                        <a:extLst>
                          <a:ext uri="{FF2B5EF4-FFF2-40B4-BE49-F238E27FC236}">
                            <a16:creationId xmlns:a16="http://schemas.microsoft.com/office/drawing/2014/main" id="{181629F1-BB02-4EB4-A04B-62B67848B1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9" name="Object 71">
            <a:extLst>
              <a:ext uri="{FF2B5EF4-FFF2-40B4-BE49-F238E27FC236}">
                <a16:creationId xmlns:a16="http://schemas.microsoft.com/office/drawing/2014/main" id="{6EF2E612-5C61-41C5-A4F6-368D9672871E}"/>
              </a:ext>
            </a:extLst>
          </p:cNvPr>
          <p:cNvGraphicFramePr>
            <a:graphicFrameLocks noChangeAspect="1"/>
          </p:cNvGraphicFramePr>
          <p:nvPr/>
        </p:nvGraphicFramePr>
        <p:xfrm>
          <a:off x="5486400" y="1349375"/>
          <a:ext cx="228600" cy="155575"/>
        </p:xfrm>
        <a:graphic>
          <a:graphicData uri="http://schemas.openxmlformats.org/presentationml/2006/ole">
            <mc:AlternateContent xmlns:mc="http://schemas.openxmlformats.org/markup-compatibility/2006">
              <mc:Choice xmlns:v="urn:schemas-microsoft-com:vml" Requires="v">
                <p:oleObj spid="_x0000_s38139" name="Clip" r:id="rId16" imgW="4582440" imgH="3316680" progId="MS_ClipArt_Gallery.2">
                  <p:embed/>
                </p:oleObj>
              </mc:Choice>
              <mc:Fallback>
                <p:oleObj name="Clip" r:id="rId16" imgW="4582440" imgH="3316680" progId="MS_ClipArt_Gallery.2">
                  <p:embed/>
                  <p:pic>
                    <p:nvPicPr>
                      <p:cNvPr id="27719" name="Object 71">
                        <a:extLst>
                          <a:ext uri="{FF2B5EF4-FFF2-40B4-BE49-F238E27FC236}">
                            <a16:creationId xmlns:a16="http://schemas.microsoft.com/office/drawing/2014/main" id="{6EF2E612-5C61-41C5-A4F6-368D96728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20" name="Object 72">
            <a:extLst>
              <a:ext uri="{FF2B5EF4-FFF2-40B4-BE49-F238E27FC236}">
                <a16:creationId xmlns:a16="http://schemas.microsoft.com/office/drawing/2014/main" id="{8AF55B91-F4E1-45CB-BE45-FEE998105FEB}"/>
              </a:ext>
            </a:extLst>
          </p:cNvPr>
          <p:cNvGraphicFramePr>
            <a:graphicFrameLocks noChangeAspect="1"/>
          </p:cNvGraphicFramePr>
          <p:nvPr/>
        </p:nvGraphicFramePr>
        <p:xfrm>
          <a:off x="6219825" y="1349375"/>
          <a:ext cx="228600" cy="155575"/>
        </p:xfrm>
        <a:graphic>
          <a:graphicData uri="http://schemas.openxmlformats.org/presentationml/2006/ole">
            <mc:AlternateContent xmlns:mc="http://schemas.openxmlformats.org/markup-compatibility/2006">
              <mc:Choice xmlns:v="urn:schemas-microsoft-com:vml" Requires="v">
                <p:oleObj spid="_x0000_s38140" name="Clip" r:id="rId17" imgW="4582440" imgH="3316680" progId="MS_ClipArt_Gallery.2">
                  <p:embed/>
                </p:oleObj>
              </mc:Choice>
              <mc:Fallback>
                <p:oleObj name="Clip" r:id="rId17" imgW="4582440" imgH="3316680" progId="MS_ClipArt_Gallery.2">
                  <p:embed/>
                  <p:pic>
                    <p:nvPicPr>
                      <p:cNvPr id="27720" name="Object 72">
                        <a:extLst>
                          <a:ext uri="{FF2B5EF4-FFF2-40B4-BE49-F238E27FC236}">
                            <a16:creationId xmlns:a16="http://schemas.microsoft.com/office/drawing/2014/main" id="{8AF55B91-F4E1-45CB-BE45-FEE998105F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825"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21" name="Object 73">
            <a:extLst>
              <a:ext uri="{FF2B5EF4-FFF2-40B4-BE49-F238E27FC236}">
                <a16:creationId xmlns:a16="http://schemas.microsoft.com/office/drawing/2014/main" id="{C97AAB69-1FBC-4F1B-BA1D-6AE3664CD33F}"/>
              </a:ext>
            </a:extLst>
          </p:cNvPr>
          <p:cNvGraphicFramePr>
            <a:graphicFrameLocks noChangeAspect="1"/>
          </p:cNvGraphicFramePr>
          <p:nvPr/>
        </p:nvGraphicFramePr>
        <p:xfrm>
          <a:off x="6991350" y="1358900"/>
          <a:ext cx="228600" cy="155575"/>
        </p:xfrm>
        <a:graphic>
          <a:graphicData uri="http://schemas.openxmlformats.org/presentationml/2006/ole">
            <mc:AlternateContent xmlns:mc="http://schemas.openxmlformats.org/markup-compatibility/2006">
              <mc:Choice xmlns:v="urn:schemas-microsoft-com:vml" Requires="v">
                <p:oleObj spid="_x0000_s38141" name="Clip" r:id="rId18" imgW="4582440" imgH="3316680" progId="MS_ClipArt_Gallery.2">
                  <p:embed/>
                </p:oleObj>
              </mc:Choice>
              <mc:Fallback>
                <p:oleObj name="Clip" r:id="rId18" imgW="4582440" imgH="3316680" progId="MS_ClipArt_Gallery.2">
                  <p:embed/>
                  <p:pic>
                    <p:nvPicPr>
                      <p:cNvPr id="27721" name="Object 73">
                        <a:extLst>
                          <a:ext uri="{FF2B5EF4-FFF2-40B4-BE49-F238E27FC236}">
                            <a16:creationId xmlns:a16="http://schemas.microsoft.com/office/drawing/2014/main" id="{C97AAB69-1FBC-4F1B-BA1D-6AE3664CD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350"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22" name="Object 74">
            <a:extLst>
              <a:ext uri="{FF2B5EF4-FFF2-40B4-BE49-F238E27FC236}">
                <a16:creationId xmlns:a16="http://schemas.microsoft.com/office/drawing/2014/main" id="{A8280639-DA94-4C0B-B384-D3EF7FF2B02A}"/>
              </a:ext>
            </a:extLst>
          </p:cNvPr>
          <p:cNvGraphicFramePr>
            <a:graphicFrameLocks noChangeAspect="1"/>
          </p:cNvGraphicFramePr>
          <p:nvPr/>
        </p:nvGraphicFramePr>
        <p:xfrm>
          <a:off x="7753350" y="1358900"/>
          <a:ext cx="228600" cy="155575"/>
        </p:xfrm>
        <a:graphic>
          <a:graphicData uri="http://schemas.openxmlformats.org/presentationml/2006/ole">
            <mc:AlternateContent xmlns:mc="http://schemas.openxmlformats.org/markup-compatibility/2006">
              <mc:Choice xmlns:v="urn:schemas-microsoft-com:vml" Requires="v">
                <p:oleObj spid="_x0000_s38142" name="Clip" r:id="rId19" imgW="4582440" imgH="3316680" progId="MS_ClipArt_Gallery.2">
                  <p:embed/>
                </p:oleObj>
              </mc:Choice>
              <mc:Fallback>
                <p:oleObj name="Clip" r:id="rId19" imgW="4582440" imgH="3316680" progId="MS_ClipArt_Gallery.2">
                  <p:embed/>
                  <p:pic>
                    <p:nvPicPr>
                      <p:cNvPr id="27722" name="Object 74">
                        <a:extLst>
                          <a:ext uri="{FF2B5EF4-FFF2-40B4-BE49-F238E27FC236}">
                            <a16:creationId xmlns:a16="http://schemas.microsoft.com/office/drawing/2014/main" id="{A8280639-DA94-4C0B-B384-D3EF7FF2B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3350" y="13589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23" name="Object 75">
            <a:extLst>
              <a:ext uri="{FF2B5EF4-FFF2-40B4-BE49-F238E27FC236}">
                <a16:creationId xmlns:a16="http://schemas.microsoft.com/office/drawing/2014/main" id="{0C36AEBE-6312-4810-9027-33C158194E0A}"/>
              </a:ext>
            </a:extLst>
          </p:cNvPr>
          <p:cNvGraphicFramePr>
            <a:graphicFrameLocks noChangeAspect="1"/>
          </p:cNvGraphicFramePr>
          <p:nvPr/>
        </p:nvGraphicFramePr>
        <p:xfrm>
          <a:off x="8534400" y="1349375"/>
          <a:ext cx="228600" cy="155575"/>
        </p:xfrm>
        <a:graphic>
          <a:graphicData uri="http://schemas.openxmlformats.org/presentationml/2006/ole">
            <mc:AlternateContent xmlns:mc="http://schemas.openxmlformats.org/markup-compatibility/2006">
              <mc:Choice xmlns:v="urn:schemas-microsoft-com:vml" Requires="v">
                <p:oleObj spid="_x0000_s38143" name="Clip" r:id="rId20" imgW="4582440" imgH="3316680" progId="MS_ClipArt_Gallery.2">
                  <p:embed/>
                </p:oleObj>
              </mc:Choice>
              <mc:Fallback>
                <p:oleObj name="Clip" r:id="rId20" imgW="4582440" imgH="3316680" progId="MS_ClipArt_Gallery.2">
                  <p:embed/>
                  <p:pic>
                    <p:nvPicPr>
                      <p:cNvPr id="27723" name="Object 75">
                        <a:extLst>
                          <a:ext uri="{FF2B5EF4-FFF2-40B4-BE49-F238E27FC236}">
                            <a16:creationId xmlns:a16="http://schemas.microsoft.com/office/drawing/2014/main" id="{0C36AEBE-6312-4810-9027-33C158194E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134937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24" name="Text Box 76">
            <a:extLst>
              <a:ext uri="{FF2B5EF4-FFF2-40B4-BE49-F238E27FC236}">
                <a16:creationId xmlns:a16="http://schemas.microsoft.com/office/drawing/2014/main" id="{57E0B9F3-C7E1-4DF1-910E-CB7D46319E3E}"/>
              </a:ext>
            </a:extLst>
          </p:cNvPr>
          <p:cNvSpPr txBox="1">
            <a:spLocks noChangeArrowheads="1"/>
          </p:cNvSpPr>
          <p:nvPr/>
        </p:nvSpPr>
        <p:spPr bwMode="auto">
          <a:xfrm>
            <a:off x="8343900" y="15811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00" b="1"/>
              <a:t>Male Seed Cursed</a:t>
            </a:r>
          </a:p>
        </p:txBody>
      </p:sp>
      <p:sp>
        <p:nvSpPr>
          <p:cNvPr id="27725" name="Text Box 77">
            <a:extLst>
              <a:ext uri="{FF2B5EF4-FFF2-40B4-BE49-F238E27FC236}">
                <a16:creationId xmlns:a16="http://schemas.microsoft.com/office/drawing/2014/main" id="{A9E92B3D-DC19-4EC3-B0A6-28C0DC97967A}"/>
              </a:ext>
            </a:extLst>
          </p:cNvPr>
          <p:cNvSpPr txBox="1">
            <a:spLocks noChangeArrowheads="1"/>
          </p:cNvSpPr>
          <p:nvPr/>
        </p:nvSpPr>
        <p:spPr bwMode="auto">
          <a:xfrm>
            <a:off x="8258175" y="2038350"/>
            <a:ext cx="781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Jer 22:28,30</a:t>
            </a:r>
          </a:p>
        </p:txBody>
      </p:sp>
      <p:sp>
        <p:nvSpPr>
          <p:cNvPr id="27726" name="Line 78">
            <a:extLst>
              <a:ext uri="{FF2B5EF4-FFF2-40B4-BE49-F238E27FC236}">
                <a16:creationId xmlns:a16="http://schemas.microsoft.com/office/drawing/2014/main" id="{53004649-7924-4147-84E5-8ADBD1429F9E}"/>
              </a:ext>
            </a:extLst>
          </p:cNvPr>
          <p:cNvSpPr>
            <a:spLocks noChangeShapeType="1"/>
          </p:cNvSpPr>
          <p:nvPr/>
        </p:nvSpPr>
        <p:spPr bwMode="auto">
          <a:xfrm flipV="1">
            <a:off x="8734425" y="1143000"/>
            <a:ext cx="22860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7" name="Line 79">
            <a:extLst>
              <a:ext uri="{FF2B5EF4-FFF2-40B4-BE49-F238E27FC236}">
                <a16:creationId xmlns:a16="http://schemas.microsoft.com/office/drawing/2014/main" id="{6B43A04D-351A-494A-AAC1-B929585C61A5}"/>
              </a:ext>
            </a:extLst>
          </p:cNvPr>
          <p:cNvSpPr>
            <a:spLocks noChangeShapeType="1"/>
          </p:cNvSpPr>
          <p:nvPr/>
        </p:nvSpPr>
        <p:spPr bwMode="auto">
          <a:xfrm>
            <a:off x="1524000" y="1295400"/>
            <a:ext cx="7162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8" name="Line 80">
            <a:extLst>
              <a:ext uri="{FF2B5EF4-FFF2-40B4-BE49-F238E27FC236}">
                <a16:creationId xmlns:a16="http://schemas.microsoft.com/office/drawing/2014/main" id="{CF6CDE16-870F-4411-ADB2-6AF0F2D1AC69}"/>
              </a:ext>
            </a:extLst>
          </p:cNvPr>
          <p:cNvSpPr>
            <a:spLocks noChangeShapeType="1"/>
          </p:cNvSpPr>
          <p:nvPr/>
        </p:nvSpPr>
        <p:spPr bwMode="auto">
          <a:xfrm>
            <a:off x="2565400" y="2463800"/>
            <a:ext cx="3886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9" name="Line 81">
            <a:extLst>
              <a:ext uri="{FF2B5EF4-FFF2-40B4-BE49-F238E27FC236}">
                <a16:creationId xmlns:a16="http://schemas.microsoft.com/office/drawing/2014/main" id="{E179AFBC-2D4E-486C-BFAF-C64BF2EDAB95}"/>
              </a:ext>
            </a:extLst>
          </p:cNvPr>
          <p:cNvSpPr>
            <a:spLocks noChangeShapeType="1"/>
          </p:cNvSpPr>
          <p:nvPr/>
        </p:nvSpPr>
        <p:spPr bwMode="auto">
          <a:xfrm>
            <a:off x="19050" y="5457825"/>
            <a:ext cx="56197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0" name="Text Box 82">
            <a:extLst>
              <a:ext uri="{FF2B5EF4-FFF2-40B4-BE49-F238E27FC236}">
                <a16:creationId xmlns:a16="http://schemas.microsoft.com/office/drawing/2014/main" id="{A3FD237D-57C1-4629-BDB1-72DF387758D5}"/>
              </a:ext>
            </a:extLst>
          </p:cNvPr>
          <p:cNvSpPr txBox="1">
            <a:spLocks noChangeArrowheads="1"/>
          </p:cNvSpPr>
          <p:nvPr/>
        </p:nvSpPr>
        <p:spPr bwMode="auto">
          <a:xfrm>
            <a:off x="1676400" y="1066800"/>
            <a:ext cx="664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a:t>Prince of this world, god of this world, prince and power of the air, ruler of darkness, the enemy, Lucifer, the devil, </a:t>
            </a:r>
            <a:r>
              <a:rPr lang="en-US" altLang="en-US" sz="900" b="1">
                <a:solidFill>
                  <a:srgbClr val="FF3300"/>
                </a:solidFill>
              </a:rPr>
              <a:t>Eph 6:11 </a:t>
            </a:r>
            <a:r>
              <a:rPr lang="en-US" altLang="en-US" sz="900"/>
              <a:t>&amp; Gentiles.</a:t>
            </a:r>
          </a:p>
        </p:txBody>
      </p:sp>
      <p:sp>
        <p:nvSpPr>
          <p:cNvPr id="27731" name="Line 83">
            <a:extLst>
              <a:ext uri="{FF2B5EF4-FFF2-40B4-BE49-F238E27FC236}">
                <a16:creationId xmlns:a16="http://schemas.microsoft.com/office/drawing/2014/main" id="{80E04EDA-7BEC-4269-9E29-E554C32CAB0A}"/>
              </a:ext>
            </a:extLst>
          </p:cNvPr>
          <p:cNvSpPr>
            <a:spLocks noChangeShapeType="1"/>
          </p:cNvSpPr>
          <p:nvPr/>
        </p:nvSpPr>
        <p:spPr bwMode="auto">
          <a:xfrm>
            <a:off x="7467600" y="19685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2" name="Text Box 84">
            <a:extLst>
              <a:ext uri="{FF2B5EF4-FFF2-40B4-BE49-F238E27FC236}">
                <a16:creationId xmlns:a16="http://schemas.microsoft.com/office/drawing/2014/main" id="{4E435AFD-AF7A-4BAE-826D-99B602D34B28}"/>
              </a:ext>
            </a:extLst>
          </p:cNvPr>
          <p:cNvSpPr txBox="1">
            <a:spLocks noChangeArrowheads="1"/>
          </p:cNvSpPr>
          <p:nvPr/>
        </p:nvSpPr>
        <p:spPr bwMode="auto">
          <a:xfrm>
            <a:off x="7486650" y="1685925"/>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20 - Israel</a:t>
            </a:r>
          </a:p>
        </p:txBody>
      </p:sp>
      <p:sp>
        <p:nvSpPr>
          <p:cNvPr id="27733" name="Text Box 85">
            <a:extLst>
              <a:ext uri="{FF2B5EF4-FFF2-40B4-BE49-F238E27FC236}">
                <a16:creationId xmlns:a16="http://schemas.microsoft.com/office/drawing/2014/main" id="{F0ADE98B-CF0B-4B80-A019-F9762D8D13B2}"/>
              </a:ext>
            </a:extLst>
          </p:cNvPr>
          <p:cNvSpPr txBox="1">
            <a:spLocks noChangeArrowheads="1"/>
          </p:cNvSpPr>
          <p:nvPr/>
        </p:nvSpPr>
        <p:spPr bwMode="auto">
          <a:xfrm>
            <a:off x="7505700" y="2019300"/>
            <a:ext cx="76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18 - Judah</a:t>
            </a:r>
          </a:p>
        </p:txBody>
      </p:sp>
      <p:sp>
        <p:nvSpPr>
          <p:cNvPr id="27734" name="Text Box 86">
            <a:extLst>
              <a:ext uri="{FF2B5EF4-FFF2-40B4-BE49-F238E27FC236}">
                <a16:creationId xmlns:a16="http://schemas.microsoft.com/office/drawing/2014/main" id="{16B02FD4-AA16-4DB0-89AF-02E66A05F343}"/>
              </a:ext>
            </a:extLst>
          </p:cNvPr>
          <p:cNvSpPr txBox="1">
            <a:spLocks noChangeArrowheads="1"/>
          </p:cNvSpPr>
          <p:nvPr/>
        </p:nvSpPr>
        <p:spPr bwMode="auto">
          <a:xfrm>
            <a:off x="2540000" y="2451100"/>
            <a:ext cx="1181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Kingdoms are    both  gone!</a:t>
            </a:r>
          </a:p>
        </p:txBody>
      </p:sp>
      <p:sp>
        <p:nvSpPr>
          <p:cNvPr id="27735" name="Text Box 87">
            <a:extLst>
              <a:ext uri="{FF2B5EF4-FFF2-40B4-BE49-F238E27FC236}">
                <a16:creationId xmlns:a16="http://schemas.microsoft.com/office/drawing/2014/main" id="{3C5ECA80-2653-4160-898C-AF0A7395CBFE}"/>
              </a:ext>
            </a:extLst>
          </p:cNvPr>
          <p:cNvSpPr txBox="1">
            <a:spLocks noChangeArrowheads="1"/>
          </p:cNvSpPr>
          <p:nvPr/>
        </p:nvSpPr>
        <p:spPr bwMode="auto">
          <a:xfrm>
            <a:off x="3568700" y="24384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b="1"/>
              <a:t>Kingdom of Antichrist type</a:t>
            </a:r>
          </a:p>
        </p:txBody>
      </p:sp>
      <p:sp>
        <p:nvSpPr>
          <p:cNvPr id="27736" name="Text Box 88">
            <a:extLst>
              <a:ext uri="{FF2B5EF4-FFF2-40B4-BE49-F238E27FC236}">
                <a16:creationId xmlns:a16="http://schemas.microsoft.com/office/drawing/2014/main" id="{6AE48405-DE5B-4666-815F-BF3698B1169B}"/>
              </a:ext>
            </a:extLst>
          </p:cNvPr>
          <p:cNvSpPr txBox="1">
            <a:spLocks noChangeArrowheads="1"/>
          </p:cNvSpPr>
          <p:nvPr/>
        </p:nvSpPr>
        <p:spPr bwMode="auto">
          <a:xfrm>
            <a:off x="4543425" y="245745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Kingdom Prophecy</a:t>
            </a:r>
          </a:p>
        </p:txBody>
      </p:sp>
      <p:sp>
        <p:nvSpPr>
          <p:cNvPr id="27737" name="Text Box 89">
            <a:extLst>
              <a:ext uri="{FF2B5EF4-FFF2-40B4-BE49-F238E27FC236}">
                <a16:creationId xmlns:a16="http://schemas.microsoft.com/office/drawing/2014/main" id="{FADCD7EC-82AB-4FA2-B7E1-8CC186E643F2}"/>
              </a:ext>
            </a:extLst>
          </p:cNvPr>
          <p:cNvSpPr txBox="1">
            <a:spLocks noChangeArrowheads="1"/>
          </p:cNvSpPr>
          <p:nvPr/>
        </p:nvSpPr>
        <p:spPr bwMode="auto">
          <a:xfrm>
            <a:off x="5340350" y="2438400"/>
            <a:ext cx="119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The way prepared for</a:t>
            </a:r>
            <a:r>
              <a:rPr lang="en-US" altLang="en-US" sz="1000" b="1"/>
              <a:t> Both Kingdoms</a:t>
            </a:r>
            <a:endParaRPr lang="en-US" altLang="en-US" sz="800" b="1" i="1"/>
          </a:p>
        </p:txBody>
      </p:sp>
      <p:graphicFrame>
        <p:nvGraphicFramePr>
          <p:cNvPr id="27738" name="Object 90">
            <a:extLst>
              <a:ext uri="{FF2B5EF4-FFF2-40B4-BE49-F238E27FC236}">
                <a16:creationId xmlns:a16="http://schemas.microsoft.com/office/drawing/2014/main" id="{52FCBE5A-6D16-485B-B149-3E821866CA07}"/>
              </a:ext>
            </a:extLst>
          </p:cNvPr>
          <p:cNvGraphicFramePr>
            <a:graphicFrameLocks noChangeAspect="1"/>
          </p:cNvGraphicFramePr>
          <p:nvPr/>
        </p:nvGraphicFramePr>
        <p:xfrm>
          <a:off x="2895600" y="4267200"/>
          <a:ext cx="233363" cy="187325"/>
        </p:xfrm>
        <a:graphic>
          <a:graphicData uri="http://schemas.openxmlformats.org/presentationml/2006/ole">
            <mc:AlternateContent xmlns:mc="http://schemas.openxmlformats.org/markup-compatibility/2006">
              <mc:Choice xmlns:v="urn:schemas-microsoft-com:vml" Requires="v">
                <p:oleObj spid="_x0000_s38144" name="Clip" r:id="rId21" imgW="4582440" imgH="3316680" progId="MS_ClipArt_Gallery.2">
                  <p:embed/>
                </p:oleObj>
              </mc:Choice>
              <mc:Fallback>
                <p:oleObj name="Clip" r:id="rId21" imgW="4582440" imgH="3316680" progId="MS_ClipArt_Gallery.2">
                  <p:embed/>
                  <p:pic>
                    <p:nvPicPr>
                      <p:cNvPr id="27738" name="Object 90">
                        <a:extLst>
                          <a:ext uri="{FF2B5EF4-FFF2-40B4-BE49-F238E27FC236}">
                            <a16:creationId xmlns:a16="http://schemas.microsoft.com/office/drawing/2014/main" id="{52FCBE5A-6D16-485B-B149-3E821866CA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267200"/>
                        <a:ext cx="233363"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39" name="Object 91">
            <a:extLst>
              <a:ext uri="{FF2B5EF4-FFF2-40B4-BE49-F238E27FC236}">
                <a16:creationId xmlns:a16="http://schemas.microsoft.com/office/drawing/2014/main" id="{7A9632B8-F5C7-4E9D-A29C-D011D0E57BDF}"/>
              </a:ext>
            </a:extLst>
          </p:cNvPr>
          <p:cNvGraphicFramePr>
            <a:graphicFrameLocks noChangeAspect="1"/>
          </p:cNvGraphicFramePr>
          <p:nvPr/>
        </p:nvGraphicFramePr>
        <p:xfrm>
          <a:off x="2857500" y="4489450"/>
          <a:ext cx="280988" cy="295275"/>
        </p:xfrm>
        <a:graphic>
          <a:graphicData uri="http://schemas.openxmlformats.org/presentationml/2006/ole">
            <mc:AlternateContent xmlns:mc="http://schemas.openxmlformats.org/markup-compatibility/2006">
              <mc:Choice xmlns:v="urn:schemas-microsoft-com:vml" Requires="v">
                <p:oleObj spid="_x0000_s38145" name="Clip" r:id="rId22" imgW="3319560" imgH="3468960" progId="MS_ClipArt_Gallery.2">
                  <p:embed/>
                </p:oleObj>
              </mc:Choice>
              <mc:Fallback>
                <p:oleObj name="Clip" r:id="rId22" imgW="3319560" imgH="3468960" progId="MS_ClipArt_Gallery.2">
                  <p:embed/>
                  <p:pic>
                    <p:nvPicPr>
                      <p:cNvPr id="27739" name="Object 91">
                        <a:extLst>
                          <a:ext uri="{FF2B5EF4-FFF2-40B4-BE49-F238E27FC236}">
                            <a16:creationId xmlns:a16="http://schemas.microsoft.com/office/drawing/2014/main" id="{7A9632B8-F5C7-4E9D-A29C-D011D0E57B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4489450"/>
                        <a:ext cx="2809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40" name="Text Box 92">
            <a:extLst>
              <a:ext uri="{FF2B5EF4-FFF2-40B4-BE49-F238E27FC236}">
                <a16:creationId xmlns:a16="http://schemas.microsoft.com/office/drawing/2014/main" id="{7955561D-1018-4776-B616-4FECD52A5183}"/>
              </a:ext>
            </a:extLst>
          </p:cNvPr>
          <p:cNvSpPr txBox="1">
            <a:spLocks noChangeArrowheads="1"/>
          </p:cNvSpPr>
          <p:nvPr/>
        </p:nvSpPr>
        <p:spPr bwMode="auto">
          <a:xfrm>
            <a:off x="3914775" y="47244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chemeClr val="bg1"/>
                </a:solidFill>
              </a:rPr>
              <a:t>Son of Man</a:t>
            </a:r>
          </a:p>
        </p:txBody>
      </p:sp>
      <p:sp>
        <p:nvSpPr>
          <p:cNvPr id="27741" name="Text Box 93">
            <a:extLst>
              <a:ext uri="{FF2B5EF4-FFF2-40B4-BE49-F238E27FC236}">
                <a16:creationId xmlns:a16="http://schemas.microsoft.com/office/drawing/2014/main" id="{25C10340-3F8E-4006-88D3-414069990172}"/>
              </a:ext>
            </a:extLst>
          </p:cNvPr>
          <p:cNvSpPr txBox="1">
            <a:spLocks noChangeArrowheads="1"/>
          </p:cNvSpPr>
          <p:nvPr/>
        </p:nvSpPr>
        <p:spPr bwMode="auto">
          <a:xfrm>
            <a:off x="3638550" y="49149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solidFill>
                  <a:schemeClr val="bg1"/>
                </a:solidFill>
              </a:rPr>
              <a:t>Son of God</a:t>
            </a:r>
          </a:p>
        </p:txBody>
      </p:sp>
      <p:sp>
        <p:nvSpPr>
          <p:cNvPr id="27742" name="Line 94">
            <a:extLst>
              <a:ext uri="{FF2B5EF4-FFF2-40B4-BE49-F238E27FC236}">
                <a16:creationId xmlns:a16="http://schemas.microsoft.com/office/drawing/2014/main" id="{A487F362-EDB9-49F1-B9A7-113D4E79FA94}"/>
              </a:ext>
            </a:extLst>
          </p:cNvPr>
          <p:cNvSpPr>
            <a:spLocks noChangeShapeType="1"/>
          </p:cNvSpPr>
          <p:nvPr/>
        </p:nvSpPr>
        <p:spPr bwMode="auto">
          <a:xfrm flipH="1" flipV="1">
            <a:off x="3194050" y="4413250"/>
            <a:ext cx="812800" cy="5016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3" name="Line 95">
            <a:extLst>
              <a:ext uri="{FF2B5EF4-FFF2-40B4-BE49-F238E27FC236}">
                <a16:creationId xmlns:a16="http://schemas.microsoft.com/office/drawing/2014/main" id="{E934EF7E-2222-4F33-A1F9-D85F3DCE4C15}"/>
              </a:ext>
            </a:extLst>
          </p:cNvPr>
          <p:cNvSpPr>
            <a:spLocks noChangeShapeType="1"/>
          </p:cNvSpPr>
          <p:nvPr/>
        </p:nvSpPr>
        <p:spPr bwMode="auto">
          <a:xfrm flipH="1" flipV="1">
            <a:off x="3194050" y="4705350"/>
            <a:ext cx="806450" cy="304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744" name="Object 96">
            <a:extLst>
              <a:ext uri="{FF2B5EF4-FFF2-40B4-BE49-F238E27FC236}">
                <a16:creationId xmlns:a16="http://schemas.microsoft.com/office/drawing/2014/main" id="{218E1B84-D375-4630-85C5-7747B8585349}"/>
              </a:ext>
            </a:extLst>
          </p:cNvPr>
          <p:cNvGraphicFramePr>
            <a:graphicFrameLocks noChangeAspect="1"/>
          </p:cNvGraphicFramePr>
          <p:nvPr/>
        </p:nvGraphicFramePr>
        <p:xfrm>
          <a:off x="5524500" y="4565650"/>
          <a:ext cx="292100" cy="306388"/>
        </p:xfrm>
        <a:graphic>
          <a:graphicData uri="http://schemas.openxmlformats.org/presentationml/2006/ole">
            <mc:AlternateContent xmlns:mc="http://schemas.openxmlformats.org/markup-compatibility/2006">
              <mc:Choice xmlns:v="urn:schemas-microsoft-com:vml" Requires="v">
                <p:oleObj spid="_x0000_s38146" name="Clip" r:id="rId23" imgW="3319560" imgH="3468960" progId="MS_ClipArt_Gallery.2">
                  <p:embed/>
                </p:oleObj>
              </mc:Choice>
              <mc:Fallback>
                <p:oleObj name="Clip" r:id="rId23" imgW="3319560" imgH="3468960" progId="MS_ClipArt_Gallery.2">
                  <p:embed/>
                  <p:pic>
                    <p:nvPicPr>
                      <p:cNvPr id="27744" name="Object 96">
                        <a:extLst>
                          <a:ext uri="{FF2B5EF4-FFF2-40B4-BE49-F238E27FC236}">
                            <a16:creationId xmlns:a16="http://schemas.microsoft.com/office/drawing/2014/main" id="{218E1B84-D375-4630-85C5-7747B85853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4565650"/>
                        <a:ext cx="292100"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45" name="Line 97">
            <a:extLst>
              <a:ext uri="{FF2B5EF4-FFF2-40B4-BE49-F238E27FC236}">
                <a16:creationId xmlns:a16="http://schemas.microsoft.com/office/drawing/2014/main" id="{3596FFB2-8655-440D-AEA6-2D68244B47F8}"/>
              </a:ext>
            </a:extLst>
          </p:cNvPr>
          <p:cNvSpPr>
            <a:spLocks noChangeShapeType="1"/>
          </p:cNvSpPr>
          <p:nvPr/>
        </p:nvSpPr>
        <p:spPr bwMode="auto">
          <a:xfrm flipV="1">
            <a:off x="5105400" y="4419600"/>
            <a:ext cx="609600" cy="685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6" name="Text Box 98">
            <a:extLst>
              <a:ext uri="{FF2B5EF4-FFF2-40B4-BE49-F238E27FC236}">
                <a16:creationId xmlns:a16="http://schemas.microsoft.com/office/drawing/2014/main" id="{16FF6856-A68A-48A3-A925-6372F4054B1C}"/>
              </a:ext>
            </a:extLst>
          </p:cNvPr>
          <p:cNvSpPr txBox="1">
            <a:spLocks noChangeArrowheads="1"/>
          </p:cNvSpPr>
          <p:nvPr/>
        </p:nvSpPr>
        <p:spPr bwMode="auto">
          <a:xfrm>
            <a:off x="2200275" y="3810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Palatino Linotype" panose="02040502050505030304" pitchFamily="18" charset="0"/>
              </a:rPr>
              <a:t>To Jews First</a:t>
            </a:r>
          </a:p>
        </p:txBody>
      </p:sp>
      <p:sp>
        <p:nvSpPr>
          <p:cNvPr id="27747" name="Text Box 99">
            <a:extLst>
              <a:ext uri="{FF2B5EF4-FFF2-40B4-BE49-F238E27FC236}">
                <a16:creationId xmlns:a16="http://schemas.microsoft.com/office/drawing/2014/main" id="{EEE3A4DF-D5CF-49F1-A95F-283D57387E8E}"/>
              </a:ext>
            </a:extLst>
          </p:cNvPr>
          <p:cNvSpPr txBox="1">
            <a:spLocks noChangeArrowheads="1"/>
          </p:cNvSpPr>
          <p:nvPr/>
        </p:nvSpPr>
        <p:spPr bwMode="auto">
          <a:xfrm>
            <a:off x="5495925" y="3914775"/>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Palatino Linotype" panose="02040502050505030304" pitchFamily="18" charset="0"/>
              </a:rPr>
              <a:t>Gentiles</a:t>
            </a:r>
          </a:p>
        </p:txBody>
      </p:sp>
      <p:graphicFrame>
        <p:nvGraphicFramePr>
          <p:cNvPr id="27748" name="Object 100">
            <a:extLst>
              <a:ext uri="{FF2B5EF4-FFF2-40B4-BE49-F238E27FC236}">
                <a16:creationId xmlns:a16="http://schemas.microsoft.com/office/drawing/2014/main" id="{F9AA983A-260D-49F4-9DB9-958492139911}"/>
              </a:ext>
            </a:extLst>
          </p:cNvPr>
          <p:cNvGraphicFramePr>
            <a:graphicFrameLocks noChangeAspect="1"/>
          </p:cNvGraphicFramePr>
          <p:nvPr/>
        </p:nvGraphicFramePr>
        <p:xfrm>
          <a:off x="914400" y="5486400"/>
          <a:ext cx="228600" cy="155575"/>
        </p:xfrm>
        <a:graphic>
          <a:graphicData uri="http://schemas.openxmlformats.org/presentationml/2006/ole">
            <mc:AlternateContent xmlns:mc="http://schemas.openxmlformats.org/markup-compatibility/2006">
              <mc:Choice xmlns:v="urn:schemas-microsoft-com:vml" Requires="v">
                <p:oleObj spid="_x0000_s38147" name="Clip" r:id="rId24" imgW="4582440" imgH="3316680" progId="MS_ClipArt_Gallery.2">
                  <p:embed/>
                </p:oleObj>
              </mc:Choice>
              <mc:Fallback>
                <p:oleObj name="Clip" r:id="rId24" imgW="4582440" imgH="3316680" progId="MS_ClipArt_Gallery.2">
                  <p:embed/>
                  <p:pic>
                    <p:nvPicPr>
                      <p:cNvPr id="27748" name="Object 100">
                        <a:extLst>
                          <a:ext uri="{FF2B5EF4-FFF2-40B4-BE49-F238E27FC236}">
                            <a16:creationId xmlns:a16="http://schemas.microsoft.com/office/drawing/2014/main" id="{F9AA983A-260D-49F4-9DB9-9584921399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4864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49" name="Object 101">
            <a:extLst>
              <a:ext uri="{FF2B5EF4-FFF2-40B4-BE49-F238E27FC236}">
                <a16:creationId xmlns:a16="http://schemas.microsoft.com/office/drawing/2014/main" id="{7E2F79E4-E582-4ADC-89EB-7AFE71216345}"/>
              </a:ext>
            </a:extLst>
          </p:cNvPr>
          <p:cNvGraphicFramePr>
            <a:graphicFrameLocks noChangeAspect="1"/>
          </p:cNvGraphicFramePr>
          <p:nvPr/>
        </p:nvGraphicFramePr>
        <p:xfrm>
          <a:off x="1828800" y="5486400"/>
          <a:ext cx="228600" cy="155575"/>
        </p:xfrm>
        <a:graphic>
          <a:graphicData uri="http://schemas.openxmlformats.org/presentationml/2006/ole">
            <mc:AlternateContent xmlns:mc="http://schemas.openxmlformats.org/markup-compatibility/2006">
              <mc:Choice xmlns:v="urn:schemas-microsoft-com:vml" Requires="v">
                <p:oleObj spid="_x0000_s38148" name="Clip" r:id="rId25" imgW="4582440" imgH="3316680" progId="MS_ClipArt_Gallery.2">
                  <p:embed/>
                </p:oleObj>
              </mc:Choice>
              <mc:Fallback>
                <p:oleObj name="Clip" r:id="rId25" imgW="4582440" imgH="3316680" progId="MS_ClipArt_Gallery.2">
                  <p:embed/>
                  <p:pic>
                    <p:nvPicPr>
                      <p:cNvPr id="27749" name="Object 101">
                        <a:extLst>
                          <a:ext uri="{FF2B5EF4-FFF2-40B4-BE49-F238E27FC236}">
                            <a16:creationId xmlns:a16="http://schemas.microsoft.com/office/drawing/2014/main" id="{7E2F79E4-E582-4ADC-89EB-7AFE71216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486400"/>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 name="Object 102">
            <a:extLst>
              <a:ext uri="{FF2B5EF4-FFF2-40B4-BE49-F238E27FC236}">
                <a16:creationId xmlns:a16="http://schemas.microsoft.com/office/drawing/2014/main" id="{2F623532-6280-456C-8BA4-E4C7E7D0E922}"/>
              </a:ext>
            </a:extLst>
          </p:cNvPr>
          <p:cNvGraphicFramePr>
            <a:graphicFrameLocks noChangeAspect="1"/>
          </p:cNvGraphicFramePr>
          <p:nvPr/>
        </p:nvGraphicFramePr>
        <p:xfrm>
          <a:off x="904875" y="5181600"/>
          <a:ext cx="238125" cy="249238"/>
        </p:xfrm>
        <a:graphic>
          <a:graphicData uri="http://schemas.openxmlformats.org/presentationml/2006/ole">
            <mc:AlternateContent xmlns:mc="http://schemas.openxmlformats.org/markup-compatibility/2006">
              <mc:Choice xmlns:v="urn:schemas-microsoft-com:vml" Requires="v">
                <p:oleObj spid="_x0000_s38149" name="Clip" r:id="rId26" imgW="3319560" imgH="3468960" progId="MS_ClipArt_Gallery.2">
                  <p:embed/>
                </p:oleObj>
              </mc:Choice>
              <mc:Fallback>
                <p:oleObj name="Clip" r:id="rId26" imgW="3319560" imgH="3468960" progId="MS_ClipArt_Gallery.2">
                  <p:embed/>
                  <p:pic>
                    <p:nvPicPr>
                      <p:cNvPr id="27750" name="Object 102">
                        <a:extLst>
                          <a:ext uri="{FF2B5EF4-FFF2-40B4-BE49-F238E27FC236}">
                            <a16:creationId xmlns:a16="http://schemas.microsoft.com/office/drawing/2014/main" id="{2F623532-6280-456C-8BA4-E4C7E7D0E9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75" y="51816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1" name="Object 103">
            <a:extLst>
              <a:ext uri="{FF2B5EF4-FFF2-40B4-BE49-F238E27FC236}">
                <a16:creationId xmlns:a16="http://schemas.microsoft.com/office/drawing/2014/main" id="{D281190C-2D08-447D-86C0-01F0EBB35C18}"/>
              </a:ext>
            </a:extLst>
          </p:cNvPr>
          <p:cNvGraphicFramePr>
            <a:graphicFrameLocks noChangeAspect="1"/>
          </p:cNvGraphicFramePr>
          <p:nvPr/>
        </p:nvGraphicFramePr>
        <p:xfrm>
          <a:off x="1819275" y="5181600"/>
          <a:ext cx="238125" cy="249238"/>
        </p:xfrm>
        <a:graphic>
          <a:graphicData uri="http://schemas.openxmlformats.org/presentationml/2006/ole">
            <mc:AlternateContent xmlns:mc="http://schemas.openxmlformats.org/markup-compatibility/2006">
              <mc:Choice xmlns:v="urn:schemas-microsoft-com:vml" Requires="v">
                <p:oleObj spid="_x0000_s38150" name="Clip" r:id="rId27" imgW="3319560" imgH="3468960" progId="MS_ClipArt_Gallery.2">
                  <p:embed/>
                </p:oleObj>
              </mc:Choice>
              <mc:Fallback>
                <p:oleObj name="Clip" r:id="rId27" imgW="3319560" imgH="3468960" progId="MS_ClipArt_Gallery.2">
                  <p:embed/>
                  <p:pic>
                    <p:nvPicPr>
                      <p:cNvPr id="27751" name="Object 103">
                        <a:extLst>
                          <a:ext uri="{FF2B5EF4-FFF2-40B4-BE49-F238E27FC236}">
                            <a16:creationId xmlns:a16="http://schemas.microsoft.com/office/drawing/2014/main" id="{D281190C-2D08-447D-86C0-01F0EBB35C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9275" y="51816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52" name="Text Box 104">
            <a:extLst>
              <a:ext uri="{FF2B5EF4-FFF2-40B4-BE49-F238E27FC236}">
                <a16:creationId xmlns:a16="http://schemas.microsoft.com/office/drawing/2014/main" id="{9A6CE533-3CE1-4C02-8B78-8F8499511AA0}"/>
              </a:ext>
            </a:extLst>
          </p:cNvPr>
          <p:cNvSpPr txBox="1">
            <a:spLocks noChangeArrowheads="1"/>
          </p:cNvSpPr>
          <p:nvPr/>
        </p:nvSpPr>
        <p:spPr bwMode="auto">
          <a:xfrm>
            <a:off x="400050" y="4470400"/>
            <a:ext cx="1685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Crucifixion of Christ</a:t>
            </a:r>
          </a:p>
        </p:txBody>
      </p:sp>
      <p:sp>
        <p:nvSpPr>
          <p:cNvPr id="27753" name="Text Box 105">
            <a:extLst>
              <a:ext uri="{FF2B5EF4-FFF2-40B4-BE49-F238E27FC236}">
                <a16:creationId xmlns:a16="http://schemas.microsoft.com/office/drawing/2014/main" id="{6CCE021A-39D8-44DE-B985-3829C4A09BD3}"/>
              </a:ext>
            </a:extLst>
          </p:cNvPr>
          <p:cNvSpPr txBox="1">
            <a:spLocks noChangeArrowheads="1"/>
          </p:cNvSpPr>
          <p:nvPr/>
        </p:nvSpPr>
        <p:spPr bwMode="auto">
          <a:xfrm>
            <a:off x="31750" y="4610100"/>
            <a:ext cx="752475"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NT Begins </a:t>
            </a:r>
            <a:r>
              <a:rPr lang="en-US" altLang="en-US" sz="800" b="1">
                <a:solidFill>
                  <a:srgbClr val="FF3300"/>
                </a:solidFill>
              </a:rPr>
              <a:t>Heb 9:14-17 Mat 27:50 Mark 15:37 Luke 23:46 John 19:30</a:t>
            </a:r>
          </a:p>
        </p:txBody>
      </p:sp>
      <p:sp>
        <p:nvSpPr>
          <p:cNvPr id="27754" name="Text Box 106">
            <a:extLst>
              <a:ext uri="{FF2B5EF4-FFF2-40B4-BE49-F238E27FC236}">
                <a16:creationId xmlns:a16="http://schemas.microsoft.com/office/drawing/2014/main" id="{D41F4EEE-D162-4C47-BE27-592D54EB656F}"/>
              </a:ext>
            </a:extLst>
          </p:cNvPr>
          <p:cNvSpPr txBox="1">
            <a:spLocks noChangeArrowheads="1"/>
          </p:cNvSpPr>
          <p:nvPr/>
        </p:nvSpPr>
        <p:spPr bwMode="auto">
          <a:xfrm>
            <a:off x="457200" y="6521450"/>
            <a:ext cx="10668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Offered</a:t>
            </a:r>
            <a:r>
              <a:rPr lang="en-US" altLang="en-US" sz="800" b="1"/>
              <a:t>  </a:t>
            </a:r>
            <a:r>
              <a:rPr lang="en-US" altLang="en-US" sz="800" b="1">
                <a:solidFill>
                  <a:srgbClr val="FF3300"/>
                </a:solidFill>
              </a:rPr>
              <a:t>Acts 1:6; 3:19,20</a:t>
            </a:r>
            <a:endParaRPr lang="en-US" altLang="en-US" sz="800" b="1"/>
          </a:p>
        </p:txBody>
      </p:sp>
      <p:sp>
        <p:nvSpPr>
          <p:cNvPr id="27755" name="Text Box 107">
            <a:extLst>
              <a:ext uri="{FF2B5EF4-FFF2-40B4-BE49-F238E27FC236}">
                <a16:creationId xmlns:a16="http://schemas.microsoft.com/office/drawing/2014/main" id="{C391DD60-1370-43CD-AC68-DDB5E4596D71}"/>
              </a:ext>
            </a:extLst>
          </p:cNvPr>
          <p:cNvSpPr txBox="1">
            <a:spLocks noChangeArrowheads="1"/>
          </p:cNvSpPr>
          <p:nvPr/>
        </p:nvSpPr>
        <p:spPr bwMode="auto">
          <a:xfrm>
            <a:off x="1524000" y="652145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Israel rejects         Offer</a:t>
            </a:r>
          </a:p>
        </p:txBody>
      </p:sp>
      <p:sp>
        <p:nvSpPr>
          <p:cNvPr id="27756" name="Line 108">
            <a:extLst>
              <a:ext uri="{FF2B5EF4-FFF2-40B4-BE49-F238E27FC236}">
                <a16:creationId xmlns:a16="http://schemas.microsoft.com/office/drawing/2014/main" id="{6C777D07-F654-427C-A535-5583A0230FAC}"/>
              </a:ext>
            </a:extLst>
          </p:cNvPr>
          <p:cNvSpPr>
            <a:spLocks noChangeShapeType="1"/>
          </p:cNvSpPr>
          <p:nvPr/>
        </p:nvSpPr>
        <p:spPr bwMode="auto">
          <a:xfrm flipV="1">
            <a:off x="2057400" y="5181600"/>
            <a:ext cx="228600" cy="406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57" name="Text Box 109">
            <a:extLst>
              <a:ext uri="{FF2B5EF4-FFF2-40B4-BE49-F238E27FC236}">
                <a16:creationId xmlns:a16="http://schemas.microsoft.com/office/drawing/2014/main" id="{276C037A-83DE-47E4-AE9B-5C08142091D5}"/>
              </a:ext>
            </a:extLst>
          </p:cNvPr>
          <p:cNvSpPr txBox="1">
            <a:spLocks noChangeArrowheads="1"/>
          </p:cNvSpPr>
          <p:nvPr/>
        </p:nvSpPr>
        <p:spPr bwMode="auto">
          <a:xfrm>
            <a:off x="3225800" y="65151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Apostle to Gentiles preaching ‘his’ gospel</a:t>
            </a:r>
          </a:p>
        </p:txBody>
      </p:sp>
      <p:graphicFrame>
        <p:nvGraphicFramePr>
          <p:cNvPr id="27758" name="Object 110">
            <a:extLst>
              <a:ext uri="{FF2B5EF4-FFF2-40B4-BE49-F238E27FC236}">
                <a16:creationId xmlns:a16="http://schemas.microsoft.com/office/drawing/2014/main" id="{823EE89C-9BE3-47C4-9556-6BEA3DFFABA9}"/>
              </a:ext>
            </a:extLst>
          </p:cNvPr>
          <p:cNvGraphicFramePr>
            <a:graphicFrameLocks noChangeAspect="1"/>
          </p:cNvGraphicFramePr>
          <p:nvPr/>
        </p:nvGraphicFramePr>
        <p:xfrm>
          <a:off x="5715000" y="5257800"/>
          <a:ext cx="238125" cy="249238"/>
        </p:xfrm>
        <a:graphic>
          <a:graphicData uri="http://schemas.openxmlformats.org/presentationml/2006/ole">
            <mc:AlternateContent xmlns:mc="http://schemas.openxmlformats.org/markup-compatibility/2006">
              <mc:Choice xmlns:v="urn:schemas-microsoft-com:vml" Requires="v">
                <p:oleObj spid="_x0000_s38151" name="Clip" r:id="rId28" imgW="3319560" imgH="3468960" progId="MS_ClipArt_Gallery.2">
                  <p:embed/>
                </p:oleObj>
              </mc:Choice>
              <mc:Fallback>
                <p:oleObj name="Clip" r:id="rId28" imgW="3319560" imgH="3468960" progId="MS_ClipArt_Gallery.2">
                  <p:embed/>
                  <p:pic>
                    <p:nvPicPr>
                      <p:cNvPr id="27758" name="Object 110">
                        <a:extLst>
                          <a:ext uri="{FF2B5EF4-FFF2-40B4-BE49-F238E27FC236}">
                            <a16:creationId xmlns:a16="http://schemas.microsoft.com/office/drawing/2014/main" id="{823EE89C-9BE3-47C4-9556-6BEA3DFFAB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25780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9" name="Object 111">
            <a:extLst>
              <a:ext uri="{FF2B5EF4-FFF2-40B4-BE49-F238E27FC236}">
                <a16:creationId xmlns:a16="http://schemas.microsoft.com/office/drawing/2014/main" id="{ED064969-B4EF-4F1B-8008-BDC8865B743B}"/>
              </a:ext>
            </a:extLst>
          </p:cNvPr>
          <p:cNvGraphicFramePr>
            <a:graphicFrameLocks noChangeAspect="1"/>
          </p:cNvGraphicFramePr>
          <p:nvPr/>
        </p:nvGraphicFramePr>
        <p:xfrm>
          <a:off x="5715000" y="5534025"/>
          <a:ext cx="228600" cy="155575"/>
        </p:xfrm>
        <a:graphic>
          <a:graphicData uri="http://schemas.openxmlformats.org/presentationml/2006/ole">
            <mc:AlternateContent xmlns:mc="http://schemas.openxmlformats.org/markup-compatibility/2006">
              <mc:Choice xmlns:v="urn:schemas-microsoft-com:vml" Requires="v">
                <p:oleObj spid="_x0000_s38152" name="Clip" r:id="rId29" imgW="4582440" imgH="3316680" progId="MS_ClipArt_Gallery.2">
                  <p:embed/>
                </p:oleObj>
              </mc:Choice>
              <mc:Fallback>
                <p:oleObj name="Clip" r:id="rId29" imgW="4582440" imgH="3316680" progId="MS_ClipArt_Gallery.2">
                  <p:embed/>
                  <p:pic>
                    <p:nvPicPr>
                      <p:cNvPr id="27759" name="Object 111">
                        <a:extLst>
                          <a:ext uri="{FF2B5EF4-FFF2-40B4-BE49-F238E27FC236}">
                            <a16:creationId xmlns:a16="http://schemas.microsoft.com/office/drawing/2014/main" id="{ED064969-B4EF-4F1B-8008-BDC8865B7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534025"/>
                        <a:ext cx="2286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60" name="Text Box 112">
            <a:extLst>
              <a:ext uri="{FF2B5EF4-FFF2-40B4-BE49-F238E27FC236}">
                <a16:creationId xmlns:a16="http://schemas.microsoft.com/office/drawing/2014/main" id="{F8A6BEE6-29E2-4516-8FDC-D792DDD67583}"/>
              </a:ext>
            </a:extLst>
          </p:cNvPr>
          <p:cNvSpPr txBox="1">
            <a:spLocks noChangeArrowheads="1"/>
          </p:cNvSpPr>
          <p:nvPr/>
        </p:nvSpPr>
        <p:spPr bwMode="auto">
          <a:xfrm>
            <a:off x="4305300" y="65151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Matt 3:7; Jer 30:7 25:10; 33:11; Dan 9</a:t>
            </a:r>
          </a:p>
        </p:txBody>
      </p:sp>
      <p:sp>
        <p:nvSpPr>
          <p:cNvPr id="27761" name="Text Box 113">
            <a:extLst>
              <a:ext uri="{FF2B5EF4-FFF2-40B4-BE49-F238E27FC236}">
                <a16:creationId xmlns:a16="http://schemas.microsoft.com/office/drawing/2014/main" id="{E9B6B98B-9366-4B46-9996-1FF282245692}"/>
              </a:ext>
            </a:extLst>
          </p:cNvPr>
          <p:cNvSpPr txBox="1">
            <a:spLocks noChangeArrowheads="1"/>
          </p:cNvSpPr>
          <p:nvPr/>
        </p:nvSpPr>
        <p:spPr bwMode="auto">
          <a:xfrm>
            <a:off x="5372100" y="6105525"/>
            <a:ext cx="939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Millennium                </a:t>
            </a:r>
            <a:r>
              <a:rPr lang="en-US" altLang="en-US" sz="800" b="1">
                <a:solidFill>
                  <a:srgbClr val="FF3300"/>
                </a:solidFill>
              </a:rPr>
              <a:t>Mt 5-7; 25:34 Dan 2:44</a:t>
            </a:r>
          </a:p>
        </p:txBody>
      </p:sp>
      <p:sp>
        <p:nvSpPr>
          <p:cNvPr id="27762" name="Text Box 114">
            <a:extLst>
              <a:ext uri="{FF2B5EF4-FFF2-40B4-BE49-F238E27FC236}">
                <a16:creationId xmlns:a16="http://schemas.microsoft.com/office/drawing/2014/main" id="{7856224E-08A2-4C97-A3E7-5B770F36A246}"/>
              </a:ext>
            </a:extLst>
          </p:cNvPr>
          <p:cNvSpPr txBox="1">
            <a:spLocks noChangeArrowheads="1"/>
          </p:cNvSpPr>
          <p:nvPr/>
        </p:nvSpPr>
        <p:spPr bwMode="auto">
          <a:xfrm>
            <a:off x="7467600" y="5181600"/>
            <a:ext cx="14573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a:t>New Jerusalem - </a:t>
            </a:r>
            <a:r>
              <a:rPr lang="en-US" altLang="en-US" sz="900"/>
              <a:t>Bride</a:t>
            </a:r>
          </a:p>
        </p:txBody>
      </p:sp>
      <p:sp>
        <p:nvSpPr>
          <p:cNvPr id="27763" name="Text Box 115">
            <a:extLst>
              <a:ext uri="{FF2B5EF4-FFF2-40B4-BE49-F238E27FC236}">
                <a16:creationId xmlns:a16="http://schemas.microsoft.com/office/drawing/2014/main" id="{FAF2E9A9-1202-4DAB-94B2-62970758DC1F}"/>
              </a:ext>
            </a:extLst>
          </p:cNvPr>
          <p:cNvSpPr txBox="1">
            <a:spLocks noChangeArrowheads="1"/>
          </p:cNvSpPr>
          <p:nvPr/>
        </p:nvSpPr>
        <p:spPr bwMode="auto">
          <a:xfrm>
            <a:off x="7467600" y="5334000"/>
            <a:ext cx="152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New Heaven - </a:t>
            </a:r>
            <a:r>
              <a:rPr lang="en-US" altLang="en-US" sz="900"/>
              <a:t>Gentiles</a:t>
            </a:r>
          </a:p>
        </p:txBody>
      </p:sp>
      <p:sp>
        <p:nvSpPr>
          <p:cNvPr id="27764" name="Text Box 116">
            <a:extLst>
              <a:ext uri="{FF2B5EF4-FFF2-40B4-BE49-F238E27FC236}">
                <a16:creationId xmlns:a16="http://schemas.microsoft.com/office/drawing/2014/main" id="{9A86C3E1-5005-483A-A62A-55D0447141E3}"/>
              </a:ext>
            </a:extLst>
          </p:cNvPr>
          <p:cNvSpPr txBox="1">
            <a:spLocks noChangeArrowheads="1"/>
          </p:cNvSpPr>
          <p:nvPr/>
        </p:nvSpPr>
        <p:spPr bwMode="auto">
          <a:xfrm>
            <a:off x="7543800" y="5486400"/>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New Earth - </a:t>
            </a:r>
            <a:r>
              <a:rPr lang="en-US" altLang="en-US" sz="900"/>
              <a:t>Jews</a:t>
            </a:r>
          </a:p>
        </p:txBody>
      </p:sp>
      <p:sp>
        <p:nvSpPr>
          <p:cNvPr id="27765" name="Line 117">
            <a:extLst>
              <a:ext uri="{FF2B5EF4-FFF2-40B4-BE49-F238E27FC236}">
                <a16:creationId xmlns:a16="http://schemas.microsoft.com/office/drawing/2014/main" id="{5C1C9A80-CD23-4D1E-8601-9A2DF99E666C}"/>
              </a:ext>
            </a:extLst>
          </p:cNvPr>
          <p:cNvSpPr>
            <a:spLocks noChangeShapeType="1"/>
          </p:cNvSpPr>
          <p:nvPr/>
        </p:nvSpPr>
        <p:spPr bwMode="auto">
          <a:xfrm flipV="1">
            <a:off x="3886200" y="5334000"/>
            <a:ext cx="304800" cy="457200"/>
          </a:xfrm>
          <a:prstGeom prst="line">
            <a:avLst/>
          </a:prstGeom>
          <a:noFill/>
          <a:ln w="57150">
            <a:solidFill>
              <a:srgbClr val="FF3300"/>
            </a:solidFill>
            <a:prstDash val="sysDot"/>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6" name="Text Box 118">
            <a:extLst>
              <a:ext uri="{FF2B5EF4-FFF2-40B4-BE49-F238E27FC236}">
                <a16:creationId xmlns:a16="http://schemas.microsoft.com/office/drawing/2014/main" id="{9ACD1DE4-5A9D-45B6-BFAF-D7F5DB98D295}"/>
              </a:ext>
            </a:extLst>
          </p:cNvPr>
          <p:cNvSpPr txBox="1">
            <a:spLocks noChangeArrowheads="1"/>
          </p:cNvSpPr>
          <p:nvPr/>
        </p:nvSpPr>
        <p:spPr bwMode="auto">
          <a:xfrm>
            <a:off x="3835400" y="5476875"/>
            <a:ext cx="60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chemeClr val="accent2"/>
                </a:solidFill>
              </a:rPr>
              <a:t>Rapture</a:t>
            </a:r>
          </a:p>
        </p:txBody>
      </p:sp>
      <p:sp>
        <p:nvSpPr>
          <p:cNvPr id="27767" name="Text Box 119">
            <a:extLst>
              <a:ext uri="{FF2B5EF4-FFF2-40B4-BE49-F238E27FC236}">
                <a16:creationId xmlns:a16="http://schemas.microsoft.com/office/drawing/2014/main" id="{E40C2335-FC9E-4FE1-A69C-3F73CFF1F921}"/>
              </a:ext>
            </a:extLst>
          </p:cNvPr>
          <p:cNvSpPr txBox="1">
            <a:spLocks noChangeArrowheads="1"/>
          </p:cNvSpPr>
          <p:nvPr/>
        </p:nvSpPr>
        <p:spPr bwMode="auto">
          <a:xfrm>
            <a:off x="3048000" y="3686175"/>
            <a:ext cx="3048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 b="1"/>
              <a:t>Words, Signs, etc. passed on to Jesus Christ – </a:t>
            </a:r>
            <a:r>
              <a:rPr lang="en-US" altLang="en-US" sz="800" b="1">
                <a:solidFill>
                  <a:srgbClr val="FF3300"/>
                </a:solidFill>
              </a:rPr>
              <a:t>Deut 18:15-18</a:t>
            </a:r>
          </a:p>
        </p:txBody>
      </p:sp>
      <p:sp>
        <p:nvSpPr>
          <p:cNvPr id="27768" name="Text Box 120">
            <a:extLst>
              <a:ext uri="{FF2B5EF4-FFF2-40B4-BE49-F238E27FC236}">
                <a16:creationId xmlns:a16="http://schemas.microsoft.com/office/drawing/2014/main" id="{23C84A3E-CA13-4CAE-8362-C55B2FADA5C5}"/>
              </a:ext>
            </a:extLst>
          </p:cNvPr>
          <p:cNvSpPr txBox="1">
            <a:spLocks noChangeArrowheads="1"/>
          </p:cNvSpPr>
          <p:nvPr/>
        </p:nvSpPr>
        <p:spPr bwMode="auto">
          <a:xfrm>
            <a:off x="1676400" y="4114800"/>
            <a:ext cx="12192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Not to Gentiles </a:t>
            </a:r>
            <a:r>
              <a:rPr lang="en-US" altLang="en-US" sz="900" b="1">
                <a:solidFill>
                  <a:srgbClr val="FF3300"/>
                </a:solidFill>
              </a:rPr>
              <a:t>Matthew 6:31,32 10:5,18; 12:18-21 15:24; 24:13,14</a:t>
            </a:r>
          </a:p>
        </p:txBody>
      </p:sp>
      <p:sp>
        <p:nvSpPr>
          <p:cNvPr id="27769" name="Text Box 121">
            <a:extLst>
              <a:ext uri="{FF2B5EF4-FFF2-40B4-BE49-F238E27FC236}">
                <a16:creationId xmlns:a16="http://schemas.microsoft.com/office/drawing/2014/main" id="{D889C7A3-85AC-4162-B055-3BF195D27E62}"/>
              </a:ext>
            </a:extLst>
          </p:cNvPr>
          <p:cNvSpPr txBox="1">
            <a:spLocks noChangeArrowheads="1"/>
          </p:cNvSpPr>
          <p:nvPr/>
        </p:nvSpPr>
        <p:spPr bwMode="auto">
          <a:xfrm>
            <a:off x="2667000" y="405765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rgbClr val="FF3300"/>
                </a:solidFill>
              </a:rPr>
              <a:t>Romans 1:16; 3:2</a:t>
            </a:r>
          </a:p>
        </p:txBody>
      </p:sp>
      <p:sp>
        <p:nvSpPr>
          <p:cNvPr id="27770" name="Text Box 122">
            <a:extLst>
              <a:ext uri="{FF2B5EF4-FFF2-40B4-BE49-F238E27FC236}">
                <a16:creationId xmlns:a16="http://schemas.microsoft.com/office/drawing/2014/main" id="{33AEF0CC-6049-4967-B936-8781806C6C68}"/>
              </a:ext>
            </a:extLst>
          </p:cNvPr>
          <p:cNvSpPr txBox="1">
            <a:spLocks noChangeArrowheads="1"/>
          </p:cNvSpPr>
          <p:nvPr/>
        </p:nvSpPr>
        <p:spPr bwMode="auto">
          <a:xfrm>
            <a:off x="3695700" y="4638675"/>
            <a:ext cx="1752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God Manifest in flesh – I Tim 3:16</a:t>
            </a:r>
          </a:p>
        </p:txBody>
      </p:sp>
      <p:sp>
        <p:nvSpPr>
          <p:cNvPr id="27771" name="Text Box 123">
            <a:extLst>
              <a:ext uri="{FF2B5EF4-FFF2-40B4-BE49-F238E27FC236}">
                <a16:creationId xmlns:a16="http://schemas.microsoft.com/office/drawing/2014/main" id="{E1660F1C-4039-455B-99B0-42CA5635792A}"/>
              </a:ext>
            </a:extLst>
          </p:cNvPr>
          <p:cNvSpPr txBox="1">
            <a:spLocks noChangeArrowheads="1"/>
          </p:cNvSpPr>
          <p:nvPr/>
        </p:nvSpPr>
        <p:spPr bwMode="auto">
          <a:xfrm>
            <a:off x="-76200" y="5461000"/>
            <a:ext cx="8636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a:t>
            </a:r>
            <a:r>
              <a:rPr lang="en-US" altLang="en-US" sz="800" b="1" i="1"/>
              <a:t>Great Commission</a:t>
            </a:r>
            <a:r>
              <a:rPr lang="en-US" altLang="en-US" sz="800" b="1"/>
              <a:t>” </a:t>
            </a:r>
            <a:r>
              <a:rPr lang="en-US" altLang="en-US" sz="800"/>
              <a:t>with signs, etc. passed on by Apostles.    </a:t>
            </a:r>
            <a:r>
              <a:rPr lang="en-US" altLang="en-US" sz="700" b="1">
                <a:solidFill>
                  <a:srgbClr val="FF3300"/>
                </a:solidFill>
              </a:rPr>
              <a:t>Matthew 28 Mark 16;            II Cor 12:12</a:t>
            </a:r>
          </a:p>
        </p:txBody>
      </p:sp>
      <p:sp>
        <p:nvSpPr>
          <p:cNvPr id="27772" name="Text Box 124">
            <a:extLst>
              <a:ext uri="{FF2B5EF4-FFF2-40B4-BE49-F238E27FC236}">
                <a16:creationId xmlns:a16="http://schemas.microsoft.com/office/drawing/2014/main" id="{F81FD3AD-C5DD-4EB5-A83C-C6CF071E51EE}"/>
              </a:ext>
            </a:extLst>
          </p:cNvPr>
          <p:cNvSpPr txBox="1">
            <a:spLocks noChangeArrowheads="1"/>
          </p:cNvSpPr>
          <p:nvPr/>
        </p:nvSpPr>
        <p:spPr bwMode="auto">
          <a:xfrm>
            <a:off x="2114550" y="5448300"/>
            <a:ext cx="984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God done with Jews for now.</a:t>
            </a:r>
            <a:r>
              <a:rPr lang="en-US" altLang="en-US" sz="800"/>
              <a:t>  </a:t>
            </a:r>
            <a:r>
              <a:rPr lang="en-US" altLang="en-US" sz="800" b="1">
                <a:solidFill>
                  <a:srgbClr val="FF3300"/>
                </a:solidFill>
              </a:rPr>
              <a:t>Acts 7; 13:44-48 18:6; 28:28</a:t>
            </a:r>
          </a:p>
        </p:txBody>
      </p:sp>
      <p:sp>
        <p:nvSpPr>
          <p:cNvPr id="27773" name="Text Box 125">
            <a:extLst>
              <a:ext uri="{FF2B5EF4-FFF2-40B4-BE49-F238E27FC236}">
                <a16:creationId xmlns:a16="http://schemas.microsoft.com/office/drawing/2014/main" id="{4F5CCC04-C048-4A23-AA59-4EC5ED514C0A}"/>
              </a:ext>
            </a:extLst>
          </p:cNvPr>
          <p:cNvSpPr txBox="1">
            <a:spLocks noChangeArrowheads="1"/>
          </p:cNvSpPr>
          <p:nvPr/>
        </p:nvSpPr>
        <p:spPr bwMode="auto">
          <a:xfrm>
            <a:off x="2330450" y="5981700"/>
            <a:ext cx="914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Peter soon understands</a:t>
            </a:r>
            <a:r>
              <a:rPr lang="en-US" altLang="en-US" sz="800"/>
              <a:t> </a:t>
            </a:r>
            <a:r>
              <a:rPr lang="en-US" altLang="en-US" sz="800" b="1">
                <a:solidFill>
                  <a:srgbClr val="FF3300"/>
                </a:solidFill>
              </a:rPr>
              <a:t>Acts 10; 15:27           Gal 2:7,11-16</a:t>
            </a:r>
          </a:p>
        </p:txBody>
      </p:sp>
      <p:sp>
        <p:nvSpPr>
          <p:cNvPr id="27774" name="Text Box 126">
            <a:extLst>
              <a:ext uri="{FF2B5EF4-FFF2-40B4-BE49-F238E27FC236}">
                <a16:creationId xmlns:a16="http://schemas.microsoft.com/office/drawing/2014/main" id="{FA726F66-F233-41E6-B341-FEA00D15678F}"/>
              </a:ext>
            </a:extLst>
          </p:cNvPr>
          <p:cNvSpPr txBox="1">
            <a:spLocks noChangeArrowheads="1"/>
          </p:cNvSpPr>
          <p:nvPr/>
        </p:nvSpPr>
        <p:spPr bwMode="auto">
          <a:xfrm>
            <a:off x="3124200" y="57404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Acts 9:15,16 20:24 </a:t>
            </a:r>
          </a:p>
        </p:txBody>
      </p:sp>
      <p:sp>
        <p:nvSpPr>
          <p:cNvPr id="27775" name="Text Box 127">
            <a:extLst>
              <a:ext uri="{FF2B5EF4-FFF2-40B4-BE49-F238E27FC236}">
                <a16:creationId xmlns:a16="http://schemas.microsoft.com/office/drawing/2014/main" id="{4A13CD8A-7EEB-42D0-8E4A-F6D8E98B2CE1}"/>
              </a:ext>
            </a:extLst>
          </p:cNvPr>
          <p:cNvSpPr txBox="1">
            <a:spLocks noChangeArrowheads="1"/>
          </p:cNvSpPr>
          <p:nvPr/>
        </p:nvSpPr>
        <p:spPr bwMode="auto">
          <a:xfrm>
            <a:off x="3133725" y="6162675"/>
            <a:ext cx="857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Romans 11:13 Gal 1:11,12</a:t>
            </a:r>
          </a:p>
        </p:txBody>
      </p:sp>
      <p:sp>
        <p:nvSpPr>
          <p:cNvPr id="27776" name="Text Box 128">
            <a:extLst>
              <a:ext uri="{FF2B5EF4-FFF2-40B4-BE49-F238E27FC236}">
                <a16:creationId xmlns:a16="http://schemas.microsoft.com/office/drawing/2014/main" id="{5AB49B9F-E803-4317-AB9A-BA96243551E6}"/>
              </a:ext>
            </a:extLst>
          </p:cNvPr>
          <p:cNvSpPr txBox="1">
            <a:spLocks noChangeArrowheads="1"/>
          </p:cNvSpPr>
          <p:nvPr/>
        </p:nvSpPr>
        <p:spPr bwMode="auto">
          <a:xfrm>
            <a:off x="3889375" y="5629275"/>
            <a:ext cx="6191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00" b="1"/>
              <a:t>Fullness of Gentiles </a:t>
            </a:r>
            <a:r>
              <a:rPr lang="en-US" altLang="en-US" sz="700" b="1">
                <a:solidFill>
                  <a:srgbClr val="FF3300"/>
                </a:solidFill>
              </a:rPr>
              <a:t>Lk 21:24 Acts 11:26</a:t>
            </a:r>
          </a:p>
        </p:txBody>
      </p:sp>
      <p:sp>
        <p:nvSpPr>
          <p:cNvPr id="27777" name="Text Box 129">
            <a:extLst>
              <a:ext uri="{FF2B5EF4-FFF2-40B4-BE49-F238E27FC236}">
                <a16:creationId xmlns:a16="http://schemas.microsoft.com/office/drawing/2014/main" id="{C2E12C6B-87C0-4F75-9608-11303BDD2C56}"/>
              </a:ext>
            </a:extLst>
          </p:cNvPr>
          <p:cNvSpPr txBox="1">
            <a:spLocks noChangeArrowheads="1"/>
          </p:cNvSpPr>
          <p:nvPr/>
        </p:nvSpPr>
        <p:spPr bwMode="auto">
          <a:xfrm>
            <a:off x="4476750" y="5762625"/>
            <a:ext cx="800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Rev 14:6,12 13:13-18</a:t>
            </a:r>
          </a:p>
        </p:txBody>
      </p:sp>
      <p:sp>
        <p:nvSpPr>
          <p:cNvPr id="27778" name="Text Box 130">
            <a:extLst>
              <a:ext uri="{FF2B5EF4-FFF2-40B4-BE49-F238E27FC236}">
                <a16:creationId xmlns:a16="http://schemas.microsoft.com/office/drawing/2014/main" id="{921B9FA0-B391-4317-8A28-7CF657C3AD29}"/>
              </a:ext>
            </a:extLst>
          </p:cNvPr>
          <p:cNvSpPr txBox="1">
            <a:spLocks noChangeArrowheads="1"/>
          </p:cNvSpPr>
          <p:nvPr/>
        </p:nvSpPr>
        <p:spPr bwMode="auto">
          <a:xfrm>
            <a:off x="4486275" y="6162675"/>
            <a:ext cx="774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Tribulation Mat 24:13</a:t>
            </a:r>
          </a:p>
        </p:txBody>
      </p:sp>
      <p:sp>
        <p:nvSpPr>
          <p:cNvPr id="27779" name="Text Box 131">
            <a:extLst>
              <a:ext uri="{FF2B5EF4-FFF2-40B4-BE49-F238E27FC236}">
                <a16:creationId xmlns:a16="http://schemas.microsoft.com/office/drawing/2014/main" id="{19359AFE-D34A-46D0-BADF-9E684BDB915F}"/>
              </a:ext>
            </a:extLst>
          </p:cNvPr>
          <p:cNvSpPr txBox="1">
            <a:spLocks noChangeArrowheads="1"/>
          </p:cNvSpPr>
          <p:nvPr/>
        </p:nvSpPr>
        <p:spPr bwMode="auto">
          <a:xfrm>
            <a:off x="6553200" y="6562725"/>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II Peter </a:t>
            </a:r>
            <a:r>
              <a:rPr lang="en-US" altLang="en-US" sz="900" b="1">
                <a:solidFill>
                  <a:srgbClr val="FF3300"/>
                </a:solidFill>
              </a:rPr>
              <a:t>3:12,13</a:t>
            </a:r>
          </a:p>
        </p:txBody>
      </p:sp>
      <p:sp>
        <p:nvSpPr>
          <p:cNvPr id="27780" name="Text Box 132">
            <a:extLst>
              <a:ext uri="{FF2B5EF4-FFF2-40B4-BE49-F238E27FC236}">
                <a16:creationId xmlns:a16="http://schemas.microsoft.com/office/drawing/2014/main" id="{7E7AC403-E676-45B1-8FDD-04EAD27F6A7B}"/>
              </a:ext>
            </a:extLst>
          </p:cNvPr>
          <p:cNvSpPr txBox="1">
            <a:spLocks noChangeArrowheads="1"/>
          </p:cNvSpPr>
          <p:nvPr/>
        </p:nvSpPr>
        <p:spPr bwMode="auto">
          <a:xfrm>
            <a:off x="7937500" y="6102350"/>
            <a:ext cx="787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solidFill>
                  <a:srgbClr val="FF3300"/>
                </a:solidFill>
              </a:rPr>
              <a:t>Rev 21:1-6 Isaiah 66</a:t>
            </a:r>
          </a:p>
        </p:txBody>
      </p:sp>
      <p:sp>
        <p:nvSpPr>
          <p:cNvPr id="27781" name="Text Box 133">
            <a:extLst>
              <a:ext uri="{FF2B5EF4-FFF2-40B4-BE49-F238E27FC236}">
                <a16:creationId xmlns:a16="http://schemas.microsoft.com/office/drawing/2014/main" id="{9C42681D-AA37-48A5-B4D7-0738D5BEE797}"/>
              </a:ext>
            </a:extLst>
          </p:cNvPr>
          <p:cNvSpPr txBox="1">
            <a:spLocks noChangeArrowheads="1"/>
          </p:cNvSpPr>
          <p:nvPr/>
        </p:nvSpPr>
        <p:spPr bwMode="auto">
          <a:xfrm>
            <a:off x="5562600" y="4181475"/>
            <a:ext cx="13239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a:t>“</a:t>
            </a:r>
            <a:r>
              <a:rPr lang="en-US" altLang="en-US" sz="900" b="1" i="1"/>
              <a:t>Greater Commission</a:t>
            </a:r>
            <a:r>
              <a:rPr lang="en-US" altLang="en-US" sz="900"/>
              <a:t>”  </a:t>
            </a:r>
            <a:r>
              <a:rPr lang="en-US" altLang="en-US" sz="900" b="1">
                <a:solidFill>
                  <a:srgbClr val="FF3300"/>
                </a:solidFill>
              </a:rPr>
              <a:t>Ephesians 4:11-16     </a:t>
            </a:r>
            <a:r>
              <a:rPr lang="en-US" altLang="en-US" sz="900"/>
              <a:t> </a:t>
            </a:r>
            <a:r>
              <a:rPr lang="en-US" altLang="en-US" sz="900" b="1"/>
              <a:t>The Risen Life</a:t>
            </a:r>
            <a:r>
              <a:rPr lang="en-US" altLang="en-US" sz="900"/>
              <a:t>           </a:t>
            </a:r>
            <a:r>
              <a:rPr lang="en-US" altLang="en-US" sz="900" b="1">
                <a:solidFill>
                  <a:srgbClr val="FF3300"/>
                </a:solidFill>
              </a:rPr>
              <a:t>Col 2:12; 3:1</a:t>
            </a:r>
          </a:p>
        </p:txBody>
      </p:sp>
      <p:graphicFrame>
        <p:nvGraphicFramePr>
          <p:cNvPr id="27782" name="Object 134">
            <a:extLst>
              <a:ext uri="{FF2B5EF4-FFF2-40B4-BE49-F238E27FC236}">
                <a16:creationId xmlns:a16="http://schemas.microsoft.com/office/drawing/2014/main" id="{11BD46A2-9F27-43C0-B05D-75CEEE3D9D97}"/>
              </a:ext>
            </a:extLst>
          </p:cNvPr>
          <p:cNvGraphicFramePr>
            <a:graphicFrameLocks noChangeAspect="1"/>
          </p:cNvGraphicFramePr>
          <p:nvPr/>
        </p:nvGraphicFramePr>
        <p:xfrm>
          <a:off x="2705100" y="5187950"/>
          <a:ext cx="238125" cy="249238"/>
        </p:xfrm>
        <a:graphic>
          <a:graphicData uri="http://schemas.openxmlformats.org/presentationml/2006/ole">
            <mc:AlternateContent xmlns:mc="http://schemas.openxmlformats.org/markup-compatibility/2006">
              <mc:Choice xmlns:v="urn:schemas-microsoft-com:vml" Requires="v">
                <p:oleObj spid="_x0000_s38153" name="Clip" r:id="rId30" imgW="3319560" imgH="3468960" progId="MS_ClipArt_Gallery.2">
                  <p:embed/>
                </p:oleObj>
              </mc:Choice>
              <mc:Fallback>
                <p:oleObj name="Clip" r:id="rId30" imgW="3319560" imgH="3468960" progId="MS_ClipArt_Gallery.2">
                  <p:embed/>
                  <p:pic>
                    <p:nvPicPr>
                      <p:cNvPr id="27782" name="Object 134">
                        <a:extLst>
                          <a:ext uri="{FF2B5EF4-FFF2-40B4-BE49-F238E27FC236}">
                            <a16:creationId xmlns:a16="http://schemas.microsoft.com/office/drawing/2014/main" id="{11BD46A2-9F27-43C0-B05D-75CEEE3D9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100" y="5187950"/>
                        <a:ext cx="238125"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83" name="Text Box 135">
            <a:extLst>
              <a:ext uri="{FF2B5EF4-FFF2-40B4-BE49-F238E27FC236}">
                <a16:creationId xmlns:a16="http://schemas.microsoft.com/office/drawing/2014/main" id="{9C40D4FA-B292-46C0-B0CF-F282EC0AD530}"/>
              </a:ext>
            </a:extLst>
          </p:cNvPr>
          <p:cNvSpPr txBox="1">
            <a:spLocks noChangeArrowheads="1"/>
          </p:cNvSpPr>
          <p:nvPr/>
        </p:nvSpPr>
        <p:spPr bwMode="auto">
          <a:xfrm>
            <a:off x="6629400" y="2514600"/>
            <a:ext cx="2400300" cy="1135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solidFill>
                  <a:srgbClr val="0000CC"/>
                </a:solidFill>
                <a:latin typeface="Palatino Linotype" panose="02040502050505030304" pitchFamily="18" charset="0"/>
              </a:rPr>
              <a:t>Kingdom of God</a:t>
            </a:r>
          </a:p>
          <a:p>
            <a:pPr>
              <a:lnSpc>
                <a:spcPct val="90000"/>
              </a:lnSpc>
              <a:spcBef>
                <a:spcPct val="50000"/>
              </a:spcBef>
            </a:pPr>
            <a:r>
              <a:rPr lang="en-US" altLang="en-US" sz="900"/>
              <a:t>1. God’s righteousness</a:t>
            </a:r>
            <a:r>
              <a:rPr lang="en-US" altLang="en-US" sz="1000"/>
              <a:t> </a:t>
            </a:r>
            <a:r>
              <a:rPr lang="en-US" altLang="en-US" sz="1000" b="1">
                <a:solidFill>
                  <a:srgbClr val="FF3300"/>
                </a:solidFill>
              </a:rPr>
              <a:t> </a:t>
            </a:r>
            <a:r>
              <a:rPr lang="en-US" altLang="en-US" sz="800" b="1">
                <a:solidFill>
                  <a:srgbClr val="FF3300"/>
                </a:solidFill>
              </a:rPr>
              <a:t>Rom 4; 10:3; II Cor 5:21</a:t>
            </a:r>
            <a:r>
              <a:rPr lang="en-US" altLang="en-US" sz="1000" b="1">
                <a:solidFill>
                  <a:srgbClr val="FF3300"/>
                </a:solidFill>
              </a:rPr>
              <a:t>          </a:t>
            </a:r>
          </a:p>
          <a:p>
            <a:pPr>
              <a:lnSpc>
                <a:spcPct val="90000"/>
              </a:lnSpc>
              <a:spcBef>
                <a:spcPct val="50000"/>
              </a:spcBef>
            </a:pPr>
            <a:r>
              <a:rPr lang="en-US" altLang="en-US" sz="900"/>
              <a:t>2.  Saving trust &amp; faith </a:t>
            </a:r>
            <a:r>
              <a:rPr lang="en-US" altLang="en-US" sz="1000"/>
              <a:t> </a:t>
            </a:r>
            <a:r>
              <a:rPr lang="en-US" altLang="en-US" sz="800" b="1">
                <a:solidFill>
                  <a:srgbClr val="FF3300"/>
                </a:solidFill>
              </a:rPr>
              <a:t>Romans 4; Eph 1:12-14               </a:t>
            </a:r>
            <a:r>
              <a:rPr lang="en-US" altLang="en-US" sz="1000" b="1">
                <a:solidFill>
                  <a:srgbClr val="FF3300"/>
                </a:solidFill>
              </a:rPr>
              <a:t>                  </a:t>
            </a:r>
          </a:p>
          <a:p>
            <a:pPr>
              <a:lnSpc>
                <a:spcPct val="90000"/>
              </a:lnSpc>
              <a:spcBef>
                <a:spcPct val="50000"/>
              </a:spcBef>
            </a:pPr>
            <a:r>
              <a:rPr lang="en-US" altLang="en-US" sz="900"/>
              <a:t>3.  God’s power / work</a:t>
            </a:r>
            <a:r>
              <a:rPr lang="en-US" altLang="en-US" sz="1000"/>
              <a:t>  </a:t>
            </a:r>
            <a:r>
              <a:rPr lang="en-US" altLang="en-US" sz="800" b="1">
                <a:solidFill>
                  <a:srgbClr val="FF3300"/>
                </a:solidFill>
              </a:rPr>
              <a:t>Phil 4:13; Gal 2:20,21</a:t>
            </a:r>
            <a:endParaRPr lang="en-US" altLang="en-US" sz="1000" b="1">
              <a:solidFill>
                <a:srgbClr val="FF3300"/>
              </a:solidFill>
            </a:endParaRPr>
          </a:p>
          <a:p>
            <a:pPr>
              <a:lnSpc>
                <a:spcPct val="90000"/>
              </a:lnSpc>
              <a:spcBef>
                <a:spcPct val="50000"/>
              </a:spcBef>
            </a:pPr>
            <a:r>
              <a:rPr lang="en-US" altLang="en-US" sz="900"/>
              <a:t>4.  Imputed righteousness </a:t>
            </a:r>
            <a:r>
              <a:rPr lang="en-US" altLang="en-US" sz="1000"/>
              <a:t> </a:t>
            </a:r>
            <a:r>
              <a:rPr lang="en-US" altLang="en-US" sz="800" b="1">
                <a:solidFill>
                  <a:srgbClr val="FF3300"/>
                </a:solidFill>
              </a:rPr>
              <a:t>Rom 4:8; Phil 3:9,22</a:t>
            </a:r>
          </a:p>
        </p:txBody>
      </p:sp>
      <p:sp>
        <p:nvSpPr>
          <p:cNvPr id="27784" name="Text Box 136">
            <a:extLst>
              <a:ext uri="{FF2B5EF4-FFF2-40B4-BE49-F238E27FC236}">
                <a16:creationId xmlns:a16="http://schemas.microsoft.com/office/drawing/2014/main" id="{FC3A572C-225D-4C25-9E86-6E5103B9F28A}"/>
              </a:ext>
            </a:extLst>
          </p:cNvPr>
          <p:cNvSpPr txBox="1">
            <a:spLocks noChangeArrowheads="1"/>
          </p:cNvSpPr>
          <p:nvPr/>
        </p:nvSpPr>
        <p:spPr bwMode="auto">
          <a:xfrm>
            <a:off x="63500" y="2505075"/>
            <a:ext cx="2438400" cy="110966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solidFill>
                  <a:srgbClr val="0000CC"/>
                </a:solidFill>
                <a:latin typeface="Palatino Linotype" panose="02040502050505030304" pitchFamily="18" charset="0"/>
              </a:rPr>
              <a:t>Kingdom of Heaven/Israel</a:t>
            </a:r>
          </a:p>
          <a:p>
            <a:pPr algn="ctr">
              <a:lnSpc>
                <a:spcPct val="90000"/>
              </a:lnSpc>
              <a:spcBef>
                <a:spcPct val="50000"/>
              </a:spcBef>
            </a:pPr>
            <a:r>
              <a:rPr lang="en-US" altLang="en-US" sz="900"/>
              <a:t>1.  Repentance</a:t>
            </a:r>
            <a:r>
              <a:rPr lang="en-US" altLang="en-US" sz="1000"/>
              <a:t>  </a:t>
            </a:r>
            <a:r>
              <a:rPr lang="en-US" altLang="en-US" sz="800" b="1">
                <a:solidFill>
                  <a:srgbClr val="FF3300"/>
                </a:solidFill>
              </a:rPr>
              <a:t>Mat 3:8; Acts 2:38; John 3:7</a:t>
            </a:r>
          </a:p>
          <a:p>
            <a:pPr algn="ctr">
              <a:lnSpc>
                <a:spcPct val="90000"/>
              </a:lnSpc>
              <a:spcBef>
                <a:spcPct val="50000"/>
              </a:spcBef>
            </a:pPr>
            <a:r>
              <a:rPr lang="en-US" altLang="en-US" sz="900"/>
              <a:t>2.  Saving water baptism </a:t>
            </a:r>
            <a:r>
              <a:rPr lang="en-US" altLang="en-US" sz="900">
                <a:solidFill>
                  <a:srgbClr val="0000CC"/>
                </a:solidFill>
              </a:rPr>
              <a:t> </a:t>
            </a:r>
            <a:r>
              <a:rPr lang="en-US" altLang="en-US" sz="800" b="1">
                <a:solidFill>
                  <a:srgbClr val="FF3300"/>
                </a:solidFill>
              </a:rPr>
              <a:t>Mat 3:11</a:t>
            </a:r>
            <a:r>
              <a:rPr lang="en-US" altLang="en-US" sz="800">
                <a:solidFill>
                  <a:srgbClr val="FF3300"/>
                </a:solidFill>
              </a:rPr>
              <a:t>;</a:t>
            </a:r>
            <a:r>
              <a:rPr lang="en-US" altLang="en-US" sz="800"/>
              <a:t> </a:t>
            </a:r>
            <a:r>
              <a:rPr lang="en-US" altLang="en-US" sz="800" b="1">
                <a:solidFill>
                  <a:srgbClr val="FF3300"/>
                </a:solidFill>
              </a:rPr>
              <a:t>Acts 2:38</a:t>
            </a:r>
          </a:p>
          <a:p>
            <a:pPr algn="ctr">
              <a:lnSpc>
                <a:spcPct val="90000"/>
              </a:lnSpc>
              <a:spcBef>
                <a:spcPct val="50000"/>
              </a:spcBef>
            </a:pPr>
            <a:r>
              <a:rPr lang="en-US" altLang="en-US" sz="900"/>
              <a:t>3.  Confession of sin</a:t>
            </a:r>
            <a:r>
              <a:rPr lang="en-US" altLang="en-US" sz="1000"/>
              <a:t>  </a:t>
            </a:r>
            <a:r>
              <a:rPr lang="en-US" altLang="en-US" sz="800" b="1">
                <a:solidFill>
                  <a:srgbClr val="FF3300"/>
                </a:solidFill>
              </a:rPr>
              <a:t>Mat 3:6; I John 1:9</a:t>
            </a:r>
          </a:p>
          <a:p>
            <a:pPr algn="ctr">
              <a:lnSpc>
                <a:spcPct val="90000"/>
              </a:lnSpc>
              <a:spcBef>
                <a:spcPct val="50000"/>
              </a:spcBef>
            </a:pPr>
            <a:r>
              <a:rPr lang="en-US" altLang="en-US" sz="900"/>
              <a:t>4.  Personal righteousness</a:t>
            </a:r>
            <a:r>
              <a:rPr lang="en-US" altLang="en-US" sz="1000"/>
              <a:t>  </a:t>
            </a:r>
            <a:r>
              <a:rPr lang="en-US" altLang="en-US" sz="800" b="1">
                <a:solidFill>
                  <a:srgbClr val="FF3300"/>
                </a:solidFill>
              </a:rPr>
              <a:t>Mat 5:20; Hab 2:4</a:t>
            </a:r>
          </a:p>
        </p:txBody>
      </p:sp>
      <p:sp>
        <p:nvSpPr>
          <p:cNvPr id="27785" name="Text Box 137">
            <a:extLst>
              <a:ext uri="{FF2B5EF4-FFF2-40B4-BE49-F238E27FC236}">
                <a16:creationId xmlns:a16="http://schemas.microsoft.com/office/drawing/2014/main" id="{DE5C4F96-94F5-42AF-BE17-A39855DFDFBC}"/>
              </a:ext>
            </a:extLst>
          </p:cNvPr>
          <p:cNvSpPr txBox="1">
            <a:spLocks noChangeArrowheads="1"/>
          </p:cNvSpPr>
          <p:nvPr/>
        </p:nvSpPr>
        <p:spPr bwMode="auto">
          <a:xfrm>
            <a:off x="66675" y="3616325"/>
            <a:ext cx="1689100" cy="7969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u="sng">
                <a:latin typeface="Palatino Linotype" panose="02040502050505030304" pitchFamily="18" charset="0"/>
              </a:rPr>
              <a:t>You Must Do!</a:t>
            </a:r>
            <a:r>
              <a:rPr lang="en-US" altLang="en-US" sz="1000" b="1"/>
              <a:t>            </a:t>
            </a:r>
            <a:r>
              <a:rPr lang="en-US" altLang="en-US" sz="900"/>
              <a:t>Sermon on the Mount, etc.  …</a:t>
            </a:r>
            <a:r>
              <a:rPr lang="en-US" altLang="en-US" sz="900" b="1" i="1"/>
              <a:t>he that DOETH</a:t>
            </a:r>
            <a:r>
              <a:rPr lang="en-US" altLang="en-US" sz="900"/>
              <a:t>           </a:t>
            </a:r>
            <a:r>
              <a:rPr lang="en-US" altLang="en-US" sz="900" b="1">
                <a:solidFill>
                  <a:srgbClr val="FF3300"/>
                </a:solidFill>
              </a:rPr>
              <a:t>Matthew 5-7:21</a:t>
            </a:r>
            <a:r>
              <a:rPr lang="en-US" altLang="en-US" sz="900"/>
              <a:t>, etc. </a:t>
            </a:r>
            <a:r>
              <a:rPr lang="en-US" altLang="en-US" sz="900">
                <a:solidFill>
                  <a:srgbClr val="FF3300"/>
                </a:solidFill>
              </a:rPr>
              <a:t> </a:t>
            </a:r>
            <a:r>
              <a:rPr lang="en-US" altLang="en-US" sz="900" b="1">
                <a:solidFill>
                  <a:srgbClr val="FF3300"/>
                </a:solidFill>
              </a:rPr>
              <a:t>              </a:t>
            </a:r>
            <a:r>
              <a:rPr lang="en-US" altLang="en-US" sz="900"/>
              <a:t>“Do” is to obey - for works!</a:t>
            </a:r>
          </a:p>
        </p:txBody>
      </p:sp>
      <p:sp>
        <p:nvSpPr>
          <p:cNvPr id="27786" name="Text Box 138">
            <a:extLst>
              <a:ext uri="{FF2B5EF4-FFF2-40B4-BE49-F238E27FC236}">
                <a16:creationId xmlns:a16="http://schemas.microsoft.com/office/drawing/2014/main" id="{AEF6C03C-3E93-4E0C-AA8F-5F0B92C9EF7D}"/>
              </a:ext>
            </a:extLst>
          </p:cNvPr>
          <p:cNvSpPr txBox="1">
            <a:spLocks noChangeArrowheads="1"/>
          </p:cNvSpPr>
          <p:nvPr/>
        </p:nvSpPr>
        <p:spPr bwMode="auto">
          <a:xfrm>
            <a:off x="6794500" y="3651250"/>
            <a:ext cx="2238375" cy="1482725"/>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5000"/>
              </a:lnSpc>
              <a:spcBef>
                <a:spcPct val="50000"/>
              </a:spcBef>
            </a:pPr>
            <a:r>
              <a:rPr lang="en-US" altLang="en-US" sz="1000" b="1" u="sng">
                <a:latin typeface="Palatino Linotype" panose="02040502050505030304" pitchFamily="18" charset="0"/>
              </a:rPr>
              <a:t>He Already Did &amp; Still Does it!</a:t>
            </a:r>
            <a:r>
              <a:rPr lang="en-US" altLang="en-US" sz="1000" b="1">
                <a:latin typeface="Palatino Linotype" panose="02040502050505030304" pitchFamily="18" charset="0"/>
              </a:rPr>
              <a:t> </a:t>
            </a:r>
            <a:r>
              <a:rPr lang="en-US" altLang="en-US" sz="1000" b="1"/>
              <a:t>                                    </a:t>
            </a:r>
            <a:r>
              <a:rPr lang="en-US" altLang="en-US" sz="900"/>
              <a:t>Not of our works …   </a:t>
            </a:r>
            <a:r>
              <a:rPr lang="en-US" altLang="en-US" sz="800" b="1">
                <a:solidFill>
                  <a:srgbClr val="FF3300"/>
                </a:solidFill>
              </a:rPr>
              <a:t>Ephesians 2:8,9</a:t>
            </a:r>
            <a:r>
              <a:rPr lang="en-US" altLang="en-US" sz="900"/>
              <a:t>                  We are </a:t>
            </a:r>
            <a:r>
              <a:rPr lang="en-US" altLang="en-US" sz="900" b="1"/>
              <a:t>HIS</a:t>
            </a:r>
            <a:r>
              <a:rPr lang="en-US" altLang="en-US" sz="900"/>
              <a:t> workmanship   </a:t>
            </a:r>
            <a:r>
              <a:rPr lang="en-US" altLang="en-US" sz="800" b="1">
                <a:solidFill>
                  <a:srgbClr val="FF3300"/>
                </a:solidFill>
              </a:rPr>
              <a:t>Eph 2:10</a:t>
            </a:r>
            <a:r>
              <a:rPr lang="en-US" altLang="en-US" sz="800"/>
              <a:t>         </a:t>
            </a:r>
            <a:r>
              <a:rPr lang="en-US" altLang="en-US" sz="900"/>
              <a:t>  We are complete </a:t>
            </a:r>
            <a:r>
              <a:rPr lang="en-US" altLang="en-US" sz="900" b="1"/>
              <a:t>IN</a:t>
            </a:r>
            <a:r>
              <a:rPr lang="en-US" altLang="en-US" sz="900"/>
              <a:t> him      </a:t>
            </a:r>
            <a:r>
              <a:rPr lang="en-US" altLang="en-US" sz="800" b="1">
                <a:solidFill>
                  <a:srgbClr val="FF3300"/>
                </a:solidFill>
              </a:rPr>
              <a:t>Col 2:10</a:t>
            </a:r>
            <a:r>
              <a:rPr lang="en-US" altLang="en-US" sz="900"/>
              <a:t>       Live by faith </a:t>
            </a:r>
            <a:r>
              <a:rPr lang="en-US" altLang="en-US" sz="900" b="1"/>
              <a:t>OF</a:t>
            </a:r>
            <a:r>
              <a:rPr lang="en-US" altLang="en-US" sz="900"/>
              <a:t> …    </a:t>
            </a:r>
            <a:r>
              <a:rPr lang="en-US" altLang="en-US" sz="800" b="1">
                <a:solidFill>
                  <a:srgbClr val="FF3300"/>
                </a:solidFill>
              </a:rPr>
              <a:t>Galatians 2:20      </a:t>
            </a:r>
            <a:r>
              <a:rPr lang="en-US" altLang="en-US" sz="900"/>
              <a:t>Christ, not ourselves, is our life</a:t>
            </a:r>
            <a:r>
              <a:rPr lang="en-US" altLang="en-US" sz="800" b="1">
                <a:solidFill>
                  <a:srgbClr val="FF3300"/>
                </a:solidFill>
              </a:rPr>
              <a:t>   Col 3:3,4</a:t>
            </a:r>
            <a:r>
              <a:rPr lang="en-US" altLang="en-US" sz="900" b="1">
                <a:solidFill>
                  <a:srgbClr val="FF3300"/>
                </a:solidFill>
              </a:rPr>
              <a:t> </a:t>
            </a:r>
            <a:r>
              <a:rPr lang="en-US" altLang="en-US" sz="900"/>
              <a:t>             </a:t>
            </a:r>
          </a:p>
          <a:p>
            <a:pPr algn="just">
              <a:lnSpc>
                <a:spcPct val="95000"/>
              </a:lnSpc>
              <a:spcBef>
                <a:spcPct val="50000"/>
              </a:spcBef>
            </a:pPr>
            <a:r>
              <a:rPr lang="en-US" altLang="en-US" sz="900" i="1"/>
              <a:t>To </a:t>
            </a:r>
            <a:r>
              <a:rPr lang="en-US" altLang="en-US" sz="900" b="1" i="1"/>
              <a:t>“Do” </a:t>
            </a:r>
            <a:r>
              <a:rPr lang="en-US" altLang="en-US" sz="900" i="1"/>
              <a:t>is to show your love to Him and to follow Paul for the peace of God from the God of Peace</a:t>
            </a:r>
            <a:r>
              <a:rPr lang="en-US" altLang="en-US" sz="900" b="1" i="1"/>
              <a:t> </a:t>
            </a:r>
            <a:r>
              <a:rPr lang="en-US" altLang="en-US" sz="800" b="1"/>
              <a:t> </a:t>
            </a:r>
            <a:r>
              <a:rPr lang="en-US" altLang="en-US" sz="800" b="1">
                <a:solidFill>
                  <a:srgbClr val="FF3300"/>
                </a:solidFill>
              </a:rPr>
              <a:t>Philippians 4:7-9 </a:t>
            </a:r>
            <a:r>
              <a:rPr lang="en-US" altLang="en-US" sz="900" i="1"/>
              <a:t>and to sup with Christ!</a:t>
            </a:r>
            <a:r>
              <a:rPr lang="en-US" altLang="en-US" sz="900"/>
              <a:t> </a:t>
            </a:r>
            <a:r>
              <a:rPr lang="en-US" altLang="en-US" sz="900" b="1">
                <a:solidFill>
                  <a:srgbClr val="FF3300"/>
                </a:solidFill>
              </a:rPr>
              <a:t> </a:t>
            </a:r>
            <a:r>
              <a:rPr lang="en-US" altLang="en-US" sz="800" b="1">
                <a:solidFill>
                  <a:srgbClr val="FF3300"/>
                </a:solidFill>
              </a:rPr>
              <a:t>Revelation 3:20</a:t>
            </a:r>
          </a:p>
        </p:txBody>
      </p:sp>
      <p:sp>
        <p:nvSpPr>
          <p:cNvPr id="27787" name="Text Box 139">
            <a:extLst>
              <a:ext uri="{FF2B5EF4-FFF2-40B4-BE49-F238E27FC236}">
                <a16:creationId xmlns:a16="http://schemas.microsoft.com/office/drawing/2014/main" id="{D6F79820-5B0C-47BB-BC44-23B75BB9517F}"/>
              </a:ext>
            </a:extLst>
          </p:cNvPr>
          <p:cNvSpPr txBox="1">
            <a:spLocks noChangeArrowheads="1"/>
          </p:cNvSpPr>
          <p:nvPr/>
        </p:nvSpPr>
        <p:spPr bwMode="auto">
          <a:xfrm>
            <a:off x="3876675" y="168275"/>
            <a:ext cx="1828800" cy="49847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latin typeface="Palatino Linotype" panose="02040502050505030304" pitchFamily="18" charset="0"/>
              </a:rPr>
              <a:t>Kingdoms of World</a:t>
            </a:r>
          </a:p>
          <a:p>
            <a:pPr algn="ctr">
              <a:spcBef>
                <a:spcPct val="50000"/>
              </a:spcBef>
            </a:pPr>
            <a:r>
              <a:rPr lang="en-US" altLang="en-US" sz="800" b="1"/>
              <a:t>Belong to devil until </a:t>
            </a:r>
            <a:r>
              <a:rPr lang="en-US" altLang="en-US" sz="800" b="1">
                <a:solidFill>
                  <a:srgbClr val="FF3300"/>
                </a:solidFill>
              </a:rPr>
              <a:t>Revelation 11:15</a:t>
            </a:r>
          </a:p>
        </p:txBody>
      </p:sp>
      <p:sp>
        <p:nvSpPr>
          <p:cNvPr id="27788" name="Text Box 140">
            <a:extLst>
              <a:ext uri="{FF2B5EF4-FFF2-40B4-BE49-F238E27FC236}">
                <a16:creationId xmlns:a16="http://schemas.microsoft.com/office/drawing/2014/main" id="{27C355C0-5603-44AF-BF25-408F7266082A}"/>
              </a:ext>
            </a:extLst>
          </p:cNvPr>
          <p:cNvSpPr txBox="1">
            <a:spLocks noChangeArrowheads="1"/>
          </p:cNvSpPr>
          <p:nvPr/>
        </p:nvSpPr>
        <p:spPr bwMode="auto">
          <a:xfrm>
            <a:off x="698500" y="61976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Luke 12:32</a:t>
            </a:r>
          </a:p>
        </p:txBody>
      </p:sp>
      <p:sp>
        <p:nvSpPr>
          <p:cNvPr id="27789" name="Text Box 141">
            <a:extLst>
              <a:ext uri="{FF2B5EF4-FFF2-40B4-BE49-F238E27FC236}">
                <a16:creationId xmlns:a16="http://schemas.microsoft.com/office/drawing/2014/main" id="{C8D90E79-F9AC-4DE9-BF23-1D1BCCC62D1F}"/>
              </a:ext>
            </a:extLst>
          </p:cNvPr>
          <p:cNvSpPr txBox="1">
            <a:spLocks noChangeArrowheads="1"/>
          </p:cNvSpPr>
          <p:nvPr/>
        </p:nvSpPr>
        <p:spPr bwMode="auto">
          <a:xfrm>
            <a:off x="685800" y="4705350"/>
            <a:ext cx="11176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Kingdoms at Hand</a:t>
            </a:r>
            <a:r>
              <a:rPr lang="en-US" altLang="en-US" sz="900" b="1" i="1"/>
              <a:t>  </a:t>
            </a:r>
            <a:r>
              <a:rPr lang="en-US" altLang="en-US" sz="700" b="1"/>
              <a:t>       </a:t>
            </a:r>
            <a:r>
              <a:rPr lang="en-US" altLang="en-US" sz="700" b="1">
                <a:solidFill>
                  <a:srgbClr val="FF3300"/>
                </a:solidFill>
              </a:rPr>
              <a:t>Matt 3:2; 4:17; 6:33      Mark 1:14; Luke 4:43</a:t>
            </a:r>
          </a:p>
        </p:txBody>
      </p:sp>
      <p:sp>
        <p:nvSpPr>
          <p:cNvPr id="27790" name="Text Box 142">
            <a:extLst>
              <a:ext uri="{FF2B5EF4-FFF2-40B4-BE49-F238E27FC236}">
                <a16:creationId xmlns:a16="http://schemas.microsoft.com/office/drawing/2014/main" id="{7ED5F4EA-07A8-4AAA-9C46-4CB1C88050F6}"/>
              </a:ext>
            </a:extLst>
          </p:cNvPr>
          <p:cNvSpPr txBox="1">
            <a:spLocks noChangeArrowheads="1"/>
          </p:cNvSpPr>
          <p:nvPr/>
        </p:nvSpPr>
        <p:spPr bwMode="auto">
          <a:xfrm>
            <a:off x="2209800" y="64928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Postponed</a:t>
            </a:r>
            <a:r>
              <a:rPr lang="en-US" altLang="en-US" sz="900" b="1" i="1"/>
              <a:t> </a:t>
            </a:r>
            <a:r>
              <a:rPr lang="en-US" altLang="en-US" sz="800" b="1">
                <a:solidFill>
                  <a:srgbClr val="FF3300"/>
                </a:solidFill>
              </a:rPr>
              <a:t>Romans 11:25</a:t>
            </a:r>
          </a:p>
        </p:txBody>
      </p:sp>
      <p:sp>
        <p:nvSpPr>
          <p:cNvPr id="27791" name="Text Box 143">
            <a:extLst>
              <a:ext uri="{FF2B5EF4-FFF2-40B4-BE49-F238E27FC236}">
                <a16:creationId xmlns:a16="http://schemas.microsoft.com/office/drawing/2014/main" id="{CE426B3D-0FBA-4ACB-BEF5-A96B176EA6AA}"/>
              </a:ext>
            </a:extLst>
          </p:cNvPr>
          <p:cNvSpPr txBox="1">
            <a:spLocks noChangeArrowheads="1"/>
          </p:cNvSpPr>
          <p:nvPr/>
        </p:nvSpPr>
        <p:spPr bwMode="auto">
          <a:xfrm>
            <a:off x="1695450" y="6229350"/>
            <a:ext cx="533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solidFill>
                  <a:srgbClr val="FF3300"/>
                </a:solidFill>
              </a:rPr>
              <a:t>Acts 7</a:t>
            </a:r>
          </a:p>
        </p:txBody>
      </p:sp>
      <p:sp>
        <p:nvSpPr>
          <p:cNvPr id="27792" name="Text Box 144">
            <a:extLst>
              <a:ext uri="{FF2B5EF4-FFF2-40B4-BE49-F238E27FC236}">
                <a16:creationId xmlns:a16="http://schemas.microsoft.com/office/drawing/2014/main" id="{620077ED-7D4A-4AFE-84F2-522A4C38F3EF}"/>
              </a:ext>
            </a:extLst>
          </p:cNvPr>
          <p:cNvSpPr txBox="1">
            <a:spLocks noChangeArrowheads="1"/>
          </p:cNvSpPr>
          <p:nvPr/>
        </p:nvSpPr>
        <p:spPr bwMode="auto">
          <a:xfrm>
            <a:off x="3810000" y="6142038"/>
            <a:ext cx="7112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800" b="1"/>
              <a:t>Spiritual Circum. </a:t>
            </a:r>
            <a:r>
              <a:rPr lang="en-US" altLang="en-US" sz="800" b="1">
                <a:solidFill>
                  <a:srgbClr val="FF3300"/>
                </a:solidFill>
              </a:rPr>
              <a:t>Col 2:11-16</a:t>
            </a:r>
          </a:p>
        </p:txBody>
      </p:sp>
      <p:sp>
        <p:nvSpPr>
          <p:cNvPr id="27793" name="Text Box 145">
            <a:extLst>
              <a:ext uri="{FF2B5EF4-FFF2-40B4-BE49-F238E27FC236}">
                <a16:creationId xmlns:a16="http://schemas.microsoft.com/office/drawing/2014/main" id="{756427A6-DB42-4A54-A6F9-F7FE2176C5AF}"/>
              </a:ext>
            </a:extLst>
          </p:cNvPr>
          <p:cNvSpPr txBox="1">
            <a:spLocks noChangeArrowheads="1"/>
          </p:cNvSpPr>
          <p:nvPr/>
        </p:nvSpPr>
        <p:spPr bwMode="auto">
          <a:xfrm>
            <a:off x="5162550" y="6496050"/>
            <a:ext cx="1371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i="1">
                <a:solidFill>
                  <a:srgbClr val="0000CC"/>
                </a:solidFill>
              </a:rPr>
              <a:t>Kingdom Established </a:t>
            </a:r>
            <a:r>
              <a:rPr lang="en-US" altLang="en-US" sz="800" b="1">
                <a:solidFill>
                  <a:srgbClr val="FF3300"/>
                </a:solidFill>
              </a:rPr>
              <a:t>Rev 11:15; 20:4-6</a:t>
            </a:r>
          </a:p>
        </p:txBody>
      </p:sp>
      <p:sp>
        <p:nvSpPr>
          <p:cNvPr id="27794" name="Text Box 146">
            <a:extLst>
              <a:ext uri="{FF2B5EF4-FFF2-40B4-BE49-F238E27FC236}">
                <a16:creationId xmlns:a16="http://schemas.microsoft.com/office/drawing/2014/main" id="{AD46C44B-D4E9-4DB8-8803-052BADD6206D}"/>
              </a:ext>
            </a:extLst>
          </p:cNvPr>
          <p:cNvSpPr txBox="1">
            <a:spLocks noChangeArrowheads="1"/>
          </p:cNvSpPr>
          <p:nvPr/>
        </p:nvSpPr>
        <p:spPr bwMode="auto">
          <a:xfrm>
            <a:off x="4324350" y="5416550"/>
            <a:ext cx="127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JS of Christ</a:t>
            </a:r>
            <a:r>
              <a:rPr lang="en-US" altLang="en-US" sz="800" b="1">
                <a:solidFill>
                  <a:srgbClr val="FF3300"/>
                </a:solidFill>
              </a:rPr>
              <a:t> I Cor 3       II Cor 5:10; Rom 14:10</a:t>
            </a:r>
          </a:p>
        </p:txBody>
      </p:sp>
      <p:sp>
        <p:nvSpPr>
          <p:cNvPr id="27795" name="Text Box 147">
            <a:extLst>
              <a:ext uri="{FF2B5EF4-FFF2-40B4-BE49-F238E27FC236}">
                <a16:creationId xmlns:a16="http://schemas.microsoft.com/office/drawing/2014/main" id="{B323900B-206D-4A3B-A562-B6BABFD27A09}"/>
              </a:ext>
            </a:extLst>
          </p:cNvPr>
          <p:cNvSpPr txBox="1">
            <a:spLocks noChangeArrowheads="1"/>
          </p:cNvSpPr>
          <p:nvPr/>
        </p:nvSpPr>
        <p:spPr bwMode="auto">
          <a:xfrm>
            <a:off x="5956300" y="5207000"/>
            <a:ext cx="6731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White Throne Judgment</a:t>
            </a:r>
            <a:r>
              <a:rPr lang="en-US" altLang="en-US" sz="800" b="1">
                <a:solidFill>
                  <a:srgbClr val="FF3300"/>
                </a:solidFill>
              </a:rPr>
              <a:t> Rev 20 Dan 7</a:t>
            </a:r>
          </a:p>
        </p:txBody>
      </p:sp>
      <p:sp>
        <p:nvSpPr>
          <p:cNvPr id="27796" name="Text Box 148">
            <a:extLst>
              <a:ext uri="{FF2B5EF4-FFF2-40B4-BE49-F238E27FC236}">
                <a16:creationId xmlns:a16="http://schemas.microsoft.com/office/drawing/2014/main" id="{0D8F245B-B3F8-4B7D-9213-63D75D64F6B0}"/>
              </a:ext>
            </a:extLst>
          </p:cNvPr>
          <p:cNvSpPr txBox="1">
            <a:spLocks noChangeArrowheads="1"/>
          </p:cNvSpPr>
          <p:nvPr/>
        </p:nvSpPr>
        <p:spPr bwMode="auto">
          <a:xfrm>
            <a:off x="7861300" y="6508750"/>
            <a:ext cx="990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Fullness of Times</a:t>
            </a:r>
            <a:r>
              <a:rPr lang="en-US" altLang="en-US" sz="800"/>
              <a:t> </a:t>
            </a:r>
            <a:r>
              <a:rPr lang="en-US" altLang="en-US" sz="900" b="1">
                <a:solidFill>
                  <a:srgbClr val="FF3300"/>
                </a:solidFill>
              </a:rPr>
              <a:t>Ephesians 1:10</a:t>
            </a:r>
          </a:p>
        </p:txBody>
      </p:sp>
      <p:sp>
        <p:nvSpPr>
          <p:cNvPr id="27797" name="Text Box 149">
            <a:extLst>
              <a:ext uri="{FF2B5EF4-FFF2-40B4-BE49-F238E27FC236}">
                <a16:creationId xmlns:a16="http://schemas.microsoft.com/office/drawing/2014/main" id="{16EFB1FD-7A81-4436-886F-7FD02701DB2F}"/>
              </a:ext>
            </a:extLst>
          </p:cNvPr>
          <p:cNvSpPr txBox="1">
            <a:spLocks noChangeArrowheads="1"/>
          </p:cNvSpPr>
          <p:nvPr/>
        </p:nvSpPr>
        <p:spPr bwMode="auto">
          <a:xfrm>
            <a:off x="2857500" y="5111750"/>
            <a:ext cx="1219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 b="1"/>
              <a:t>In time past – </a:t>
            </a:r>
            <a:r>
              <a:rPr lang="en-US" altLang="en-US" sz="600" b="1">
                <a:solidFill>
                  <a:srgbClr val="FF3300"/>
                </a:solidFill>
              </a:rPr>
              <a:t>Eph 2:11,12    </a:t>
            </a:r>
            <a:r>
              <a:rPr lang="en-US" altLang="en-US" sz="600" b="1"/>
              <a:t>But now – </a:t>
            </a:r>
            <a:r>
              <a:rPr lang="en-US" altLang="en-US" sz="600" b="1">
                <a:solidFill>
                  <a:srgbClr val="FF3300"/>
                </a:solidFill>
              </a:rPr>
              <a:t>Eph 2:13                 </a:t>
            </a:r>
            <a:r>
              <a:rPr lang="en-US" altLang="en-US" sz="600" b="1"/>
              <a:t>In ages to come – </a:t>
            </a:r>
            <a:r>
              <a:rPr lang="en-US" altLang="en-US" sz="600" b="1">
                <a:solidFill>
                  <a:srgbClr val="FF3300"/>
                </a:solidFill>
              </a:rPr>
              <a:t>Eph 2:7</a:t>
            </a:r>
          </a:p>
        </p:txBody>
      </p:sp>
      <p:sp>
        <p:nvSpPr>
          <p:cNvPr id="27798" name="Text Box 150">
            <a:extLst>
              <a:ext uri="{FF2B5EF4-FFF2-40B4-BE49-F238E27FC236}">
                <a16:creationId xmlns:a16="http://schemas.microsoft.com/office/drawing/2014/main" id="{0D186B04-CBDB-43CD-B135-7C91A2BAB743}"/>
              </a:ext>
            </a:extLst>
          </p:cNvPr>
          <p:cNvSpPr txBox="1">
            <a:spLocks noChangeArrowheads="1"/>
          </p:cNvSpPr>
          <p:nvPr/>
        </p:nvSpPr>
        <p:spPr bwMode="auto">
          <a:xfrm>
            <a:off x="5702300" y="19685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Saul</a:t>
            </a:r>
          </a:p>
        </p:txBody>
      </p:sp>
      <p:sp>
        <p:nvSpPr>
          <p:cNvPr id="27799" name="Text Box 151">
            <a:extLst>
              <a:ext uri="{FF2B5EF4-FFF2-40B4-BE49-F238E27FC236}">
                <a16:creationId xmlns:a16="http://schemas.microsoft.com/office/drawing/2014/main" id="{C6B0C250-DFCB-451E-B09B-165085C1F1A5}"/>
              </a:ext>
            </a:extLst>
          </p:cNvPr>
          <p:cNvSpPr txBox="1">
            <a:spLocks noChangeArrowheads="1"/>
          </p:cNvSpPr>
          <p:nvPr/>
        </p:nvSpPr>
        <p:spPr bwMode="auto">
          <a:xfrm>
            <a:off x="2908300" y="5435600"/>
            <a:ext cx="1143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 b="1"/>
              <a:t>Learning way of God more perfectly </a:t>
            </a:r>
            <a:r>
              <a:rPr lang="en-US" altLang="en-US" sz="400" b="1"/>
              <a:t> </a:t>
            </a:r>
            <a:r>
              <a:rPr lang="en-US" altLang="en-US" sz="500" b="1">
                <a:solidFill>
                  <a:srgbClr val="FF3300"/>
                </a:solidFill>
              </a:rPr>
              <a:t>Acts 18:24-28</a:t>
            </a:r>
          </a:p>
        </p:txBody>
      </p:sp>
      <p:sp>
        <p:nvSpPr>
          <p:cNvPr id="27800" name="Text Box 152">
            <a:extLst>
              <a:ext uri="{FF2B5EF4-FFF2-40B4-BE49-F238E27FC236}">
                <a16:creationId xmlns:a16="http://schemas.microsoft.com/office/drawing/2014/main" id="{6F9EE145-53DD-4E86-B5DC-0B43DDA27F52}"/>
              </a:ext>
            </a:extLst>
          </p:cNvPr>
          <p:cNvSpPr txBox="1">
            <a:spLocks noChangeArrowheads="1"/>
          </p:cNvSpPr>
          <p:nvPr/>
        </p:nvSpPr>
        <p:spPr bwMode="auto">
          <a:xfrm>
            <a:off x="5581650" y="2832100"/>
            <a:ext cx="76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800" b="1"/>
              <a:t>Matt 11:10</a:t>
            </a:r>
          </a:p>
        </p:txBody>
      </p:sp>
      <p:sp>
        <p:nvSpPr>
          <p:cNvPr id="27801" name="Line 153">
            <a:extLst>
              <a:ext uri="{FF2B5EF4-FFF2-40B4-BE49-F238E27FC236}">
                <a16:creationId xmlns:a16="http://schemas.microsoft.com/office/drawing/2014/main" id="{E1E6A53E-AFFF-43E5-B69B-5C741155D45A}"/>
              </a:ext>
            </a:extLst>
          </p:cNvPr>
          <p:cNvSpPr>
            <a:spLocks noChangeShapeType="1"/>
          </p:cNvSpPr>
          <p:nvPr/>
        </p:nvSpPr>
        <p:spPr bwMode="auto">
          <a:xfrm flipH="1">
            <a:off x="5257800" y="3467100"/>
            <a:ext cx="121920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02" name="Line 154">
            <a:extLst>
              <a:ext uri="{FF2B5EF4-FFF2-40B4-BE49-F238E27FC236}">
                <a16:creationId xmlns:a16="http://schemas.microsoft.com/office/drawing/2014/main" id="{64C7DBE3-1E92-4B0D-A09B-A6DFCEDB7BB0}"/>
              </a:ext>
            </a:extLst>
          </p:cNvPr>
          <p:cNvSpPr>
            <a:spLocks noChangeShapeType="1"/>
          </p:cNvSpPr>
          <p:nvPr/>
        </p:nvSpPr>
        <p:spPr bwMode="auto">
          <a:xfrm>
            <a:off x="6527800" y="2463800"/>
            <a:ext cx="0" cy="9525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03" name="Text Box 155">
            <a:extLst>
              <a:ext uri="{FF2B5EF4-FFF2-40B4-BE49-F238E27FC236}">
                <a16:creationId xmlns:a16="http://schemas.microsoft.com/office/drawing/2014/main" id="{C87697EF-88E4-4B48-90F1-4100C0666644}"/>
              </a:ext>
            </a:extLst>
          </p:cNvPr>
          <p:cNvSpPr txBox="1">
            <a:spLocks noChangeArrowheads="1"/>
          </p:cNvSpPr>
          <p:nvPr/>
        </p:nvSpPr>
        <p:spPr bwMode="auto">
          <a:xfrm>
            <a:off x="5302250" y="4940300"/>
            <a:ext cx="14351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50000"/>
              </a:spcBef>
            </a:pPr>
            <a:r>
              <a:rPr lang="en-US" altLang="en-US" sz="900" b="1"/>
              <a:t>Riches of full assurance of understanding  </a:t>
            </a:r>
            <a:r>
              <a:rPr lang="en-US" altLang="en-US" sz="900" b="1">
                <a:solidFill>
                  <a:srgbClr val="FF3300"/>
                </a:solidFill>
              </a:rPr>
              <a:t>Col 2:2</a:t>
            </a:r>
          </a:p>
        </p:txBody>
      </p:sp>
      <p:sp>
        <p:nvSpPr>
          <p:cNvPr id="27804" name="Text Box 156">
            <a:extLst>
              <a:ext uri="{FF2B5EF4-FFF2-40B4-BE49-F238E27FC236}">
                <a16:creationId xmlns:a16="http://schemas.microsoft.com/office/drawing/2014/main" id="{58DA927C-424F-4814-909F-056E14295F14}"/>
              </a:ext>
            </a:extLst>
          </p:cNvPr>
          <p:cNvSpPr txBox="1">
            <a:spLocks noChangeArrowheads="1"/>
          </p:cNvSpPr>
          <p:nvPr/>
        </p:nvSpPr>
        <p:spPr bwMode="auto">
          <a:xfrm>
            <a:off x="5683250" y="4756150"/>
            <a:ext cx="1181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900" b="1"/>
              <a:t>Delivered </a:t>
            </a:r>
            <a:r>
              <a:rPr lang="en-US" altLang="en-US" sz="900" b="1">
                <a:solidFill>
                  <a:srgbClr val="FF3300"/>
                </a:solidFill>
              </a:rPr>
              <a:t>Rom 7:6</a:t>
            </a:r>
          </a:p>
        </p:txBody>
      </p:sp>
      <p:sp>
        <p:nvSpPr>
          <p:cNvPr id="27805" name="Text Box 157">
            <a:extLst>
              <a:ext uri="{FF2B5EF4-FFF2-40B4-BE49-F238E27FC236}">
                <a16:creationId xmlns:a16="http://schemas.microsoft.com/office/drawing/2014/main" id="{99886A61-C6CF-4D0F-8461-9C502F9CC5BD}"/>
              </a:ext>
            </a:extLst>
          </p:cNvPr>
          <p:cNvSpPr txBox="1">
            <a:spLocks noChangeArrowheads="1"/>
          </p:cNvSpPr>
          <p:nvPr/>
        </p:nvSpPr>
        <p:spPr bwMode="auto">
          <a:xfrm>
            <a:off x="8839200" y="5257800"/>
            <a:ext cx="266700" cy="866775"/>
          </a:xfrm>
          <a:prstGeom prst="rect">
            <a:avLst/>
          </a:prstGeom>
          <a:solidFill>
            <a:srgbClr val="FFFF99"/>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b="1"/>
              <a:t>LIGHT</a:t>
            </a:r>
          </a:p>
        </p:txBody>
      </p:sp>
      <p:sp>
        <p:nvSpPr>
          <p:cNvPr id="27807" name="Text Box 159">
            <a:extLst>
              <a:ext uri="{FF2B5EF4-FFF2-40B4-BE49-F238E27FC236}">
                <a16:creationId xmlns:a16="http://schemas.microsoft.com/office/drawing/2014/main" id="{B83C24EC-FE99-42A2-8A3C-82589C8BA294}"/>
              </a:ext>
            </a:extLst>
          </p:cNvPr>
          <p:cNvSpPr txBox="1">
            <a:spLocks noChangeArrowheads="1"/>
          </p:cNvSpPr>
          <p:nvPr/>
        </p:nvSpPr>
        <p:spPr bwMode="auto">
          <a:xfrm>
            <a:off x="8804275" y="6172200"/>
            <a:ext cx="339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 b="1">
                <a:solidFill>
                  <a:srgbClr val="CC3300"/>
                </a:solidFill>
              </a:rPr>
              <a:t>Daniel 12:1-3</a:t>
            </a:r>
            <a:r>
              <a:rPr lang="en-US" altLang="en-US" sz="500"/>
              <a:t> </a:t>
            </a:r>
          </a:p>
        </p:txBody>
      </p:sp>
    </p:spTree>
    <p:extLst>
      <p:ext uri="{BB962C8B-B14F-4D97-AF65-F5344CB8AC3E}">
        <p14:creationId xmlns:p14="http://schemas.microsoft.com/office/powerpoint/2010/main" val="2750754738"/>
      </p:ext>
    </p:extLst>
  </p:cSld>
  <p:clrMapOvr>
    <a:masterClrMapping/>
  </p:clrMapOvr>
  <mc:AlternateContent xmlns:mc="http://schemas.openxmlformats.org/markup-compatibility/2006">
    <mc:Choice xmlns:p14="http://schemas.microsoft.com/office/powerpoint/2010/main" Requires="p14">
      <p:transition spd="slow" p14:dur="30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46EB9-24AE-4546-9756-5B008FFDCE59}"/>
              </a:ext>
            </a:extLst>
          </p:cNvPr>
          <p:cNvSpPr txBox="1"/>
          <p:nvPr/>
        </p:nvSpPr>
        <p:spPr>
          <a:xfrm>
            <a:off x="4847615" y="1150386"/>
            <a:ext cx="3370229" cy="3354765"/>
          </a:xfrm>
          <a:prstGeom prst="rect">
            <a:avLst/>
          </a:prstGeom>
          <a:noFill/>
        </p:spPr>
        <p:txBody>
          <a:bodyPr wrap="square" rtlCol="0">
            <a:spAutoFit/>
          </a:bodyPr>
          <a:lstStyle/>
          <a:p>
            <a:pPr algn="ctr"/>
            <a:r>
              <a:rPr lang="en-US" sz="800" dirty="0">
                <a:solidFill>
                  <a:srgbClr val="FFFF99"/>
                </a:solidFill>
              </a:rPr>
              <a:t>Prepared and presented by:</a:t>
            </a:r>
          </a:p>
          <a:p>
            <a:pPr algn="ctr"/>
            <a:endParaRPr lang="en-US" sz="800" dirty="0">
              <a:solidFill>
                <a:srgbClr val="FFFF99"/>
              </a:solidFill>
            </a:endParaRPr>
          </a:p>
          <a:p>
            <a:pPr algn="ctr"/>
            <a:endParaRPr lang="en-US" sz="800" dirty="0">
              <a:solidFill>
                <a:srgbClr val="FFFF99"/>
              </a:solidFill>
            </a:endParaRPr>
          </a:p>
          <a:p>
            <a:pPr algn="ctr"/>
            <a:endParaRPr lang="en-US" sz="1600" b="1" dirty="0">
              <a:solidFill>
                <a:srgbClr val="FFFF99"/>
              </a:solidFill>
            </a:endParaRPr>
          </a:p>
          <a:p>
            <a:pPr algn="ctr"/>
            <a:endParaRPr lang="en-US" sz="1600" b="1" dirty="0">
              <a:solidFill>
                <a:srgbClr val="FFFF99"/>
              </a:solidFill>
            </a:endParaRPr>
          </a:p>
          <a:p>
            <a:pPr algn="ctr"/>
            <a:endParaRPr lang="en-US" sz="1600" b="1" dirty="0">
              <a:solidFill>
                <a:srgbClr val="FFFF99"/>
              </a:solidFill>
            </a:endParaRPr>
          </a:p>
          <a:p>
            <a:pPr algn="ctr"/>
            <a:endParaRPr lang="en-US" sz="1600" b="1" dirty="0">
              <a:solidFill>
                <a:srgbClr val="FFFF99"/>
              </a:solidFill>
            </a:endParaRPr>
          </a:p>
          <a:p>
            <a:pPr algn="ctr"/>
            <a:r>
              <a:rPr lang="en-US" sz="1600" b="1" dirty="0">
                <a:solidFill>
                  <a:srgbClr val="FFFF99"/>
                </a:solidFill>
              </a:rPr>
              <a:t>Mikel Paulson</a:t>
            </a:r>
          </a:p>
          <a:p>
            <a:pPr algn="ctr"/>
            <a:r>
              <a:rPr lang="en-US" sz="1100" dirty="0">
                <a:solidFill>
                  <a:srgbClr val="FFFF99"/>
                </a:solidFill>
              </a:rPr>
              <a:t>2 Gretchen Ln</a:t>
            </a:r>
          </a:p>
          <a:p>
            <a:pPr algn="ctr"/>
            <a:r>
              <a:rPr lang="en-US" sz="1100" dirty="0">
                <a:solidFill>
                  <a:srgbClr val="FFFF99"/>
                </a:solidFill>
              </a:rPr>
              <a:t>Bella Vista, AR  72715</a:t>
            </a:r>
          </a:p>
          <a:p>
            <a:pPr algn="ctr"/>
            <a:r>
              <a:rPr lang="en-US" sz="1100" dirty="0">
                <a:solidFill>
                  <a:srgbClr val="FFFF99"/>
                </a:solidFill>
              </a:rPr>
              <a:t>509-876-1611</a:t>
            </a:r>
          </a:p>
          <a:p>
            <a:pPr algn="ctr"/>
            <a:r>
              <a:rPr lang="en-US" sz="1100" dirty="0">
                <a:solidFill>
                  <a:srgbClr val="FFFF99"/>
                </a:solidFill>
                <a:hlinkClick r:id="rId2">
                  <a:extLst>
                    <a:ext uri="{A12FA001-AC4F-418D-AE19-62706E023703}">
                      <ahyp:hlinkClr xmlns:ahyp="http://schemas.microsoft.com/office/drawing/2018/hyperlinkcolor" val="tx"/>
                    </a:ext>
                  </a:extLst>
                </a:hlinkClick>
              </a:rPr>
              <a:t>www.scatteredchristians.org</a:t>
            </a:r>
            <a:endParaRPr lang="en-US" sz="1100" dirty="0">
              <a:solidFill>
                <a:srgbClr val="FFFF99"/>
              </a:solidFill>
            </a:endParaRPr>
          </a:p>
          <a:p>
            <a:pPr algn="ctr"/>
            <a:r>
              <a:rPr lang="en-US" sz="1100" dirty="0">
                <a:solidFill>
                  <a:srgbClr val="FFFF99"/>
                </a:solidFill>
                <a:hlinkClick r:id="rId3">
                  <a:extLst>
                    <a:ext uri="{A12FA001-AC4F-418D-AE19-62706E023703}">
                      <ahyp:hlinkClr xmlns:ahyp="http://schemas.microsoft.com/office/drawing/2018/hyperlinkcolor" val="tx"/>
                    </a:ext>
                  </a:extLst>
                </a:hlinkClick>
              </a:rPr>
              <a:t>www.paulson1611rd.org</a:t>
            </a:r>
            <a:endParaRPr lang="en-US" sz="1100" dirty="0">
              <a:solidFill>
                <a:srgbClr val="FFFF99"/>
              </a:solidFill>
            </a:endParaRPr>
          </a:p>
          <a:p>
            <a:pPr algn="ctr"/>
            <a:r>
              <a:rPr lang="en-US" sz="1100" dirty="0">
                <a:solidFill>
                  <a:srgbClr val="FFFF99"/>
                </a:solidFill>
                <a:hlinkClick r:id="rId4">
                  <a:extLst>
                    <a:ext uri="{A12FA001-AC4F-418D-AE19-62706E023703}">
                      <ahyp:hlinkClr xmlns:ahyp="http://schemas.microsoft.com/office/drawing/2018/hyperlinkcolor" val="tx"/>
                    </a:ext>
                  </a:extLst>
                </a:hlinkClick>
              </a:rPr>
              <a:t>sousaman1611@cox.net</a:t>
            </a:r>
            <a:endParaRPr lang="en-US" sz="1100" dirty="0">
              <a:solidFill>
                <a:srgbClr val="FFFF99"/>
              </a:solidFill>
            </a:endParaRPr>
          </a:p>
          <a:p>
            <a:pPr algn="ctr"/>
            <a:endParaRPr lang="en-US" sz="1800" dirty="0">
              <a:solidFill>
                <a:schemeClr val="accent2">
                  <a:lumMod val="20000"/>
                  <a:lumOff val="80000"/>
                </a:schemeClr>
              </a:solidFill>
            </a:endParaRPr>
          </a:p>
          <a:p>
            <a:pPr algn="ctr"/>
            <a:endParaRPr lang="en-US" sz="1800" dirty="0">
              <a:solidFill>
                <a:schemeClr val="accent2">
                  <a:lumMod val="20000"/>
                  <a:lumOff val="80000"/>
                </a:schemeClr>
              </a:solidFill>
            </a:endParaRPr>
          </a:p>
        </p:txBody>
      </p:sp>
      <p:pic>
        <p:nvPicPr>
          <p:cNvPr id="4" name="Picture 3">
            <a:extLst>
              <a:ext uri="{FF2B5EF4-FFF2-40B4-BE49-F238E27FC236}">
                <a16:creationId xmlns:a16="http://schemas.microsoft.com/office/drawing/2014/main" id="{EC1FFEFE-3E6D-49F7-B773-E4BE9D0D5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1823222"/>
            <a:ext cx="2819400" cy="1605778"/>
          </a:xfrm>
          <a:prstGeom prst="rect">
            <a:avLst/>
          </a:prstGeom>
        </p:spPr>
      </p:pic>
      <p:sp>
        <p:nvSpPr>
          <p:cNvPr id="3" name="Frame 2">
            <a:extLst>
              <a:ext uri="{FF2B5EF4-FFF2-40B4-BE49-F238E27FC236}">
                <a16:creationId xmlns:a16="http://schemas.microsoft.com/office/drawing/2014/main" id="{B7687362-90CF-4C67-BFE9-AC274C5857BB}"/>
              </a:ext>
            </a:extLst>
          </p:cNvPr>
          <p:cNvSpPr/>
          <p:nvPr/>
        </p:nvSpPr>
        <p:spPr>
          <a:xfrm>
            <a:off x="1" y="0"/>
            <a:ext cx="9143999" cy="6858000"/>
          </a:xfrm>
          <a:prstGeom prst="frame">
            <a:avLst/>
          </a:prstGeom>
          <a:solidFill>
            <a:srgbClr val="CC6600"/>
          </a:solidFill>
          <a:ln w="9525">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6" name="Picture 5">
            <a:extLst>
              <a:ext uri="{FF2B5EF4-FFF2-40B4-BE49-F238E27FC236}">
                <a16:creationId xmlns:a16="http://schemas.microsoft.com/office/drawing/2014/main" id="{5318D338-635E-4B0E-AC6C-970B3D40E9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5400000">
            <a:off x="6055066" y="1573393"/>
            <a:ext cx="1004725" cy="753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a:extLst>
              <a:ext uri="{FF2B5EF4-FFF2-40B4-BE49-F238E27FC236}">
                <a16:creationId xmlns:a16="http://schemas.microsoft.com/office/drawing/2014/main" id="{A3055B15-396E-4FE5-B55F-62DBFF50B177}"/>
              </a:ext>
            </a:extLst>
          </p:cNvPr>
          <p:cNvSpPr/>
          <p:nvPr/>
        </p:nvSpPr>
        <p:spPr>
          <a:xfrm>
            <a:off x="1674079" y="1066800"/>
            <a:ext cx="2172390" cy="600164"/>
          </a:xfrm>
          <a:prstGeom prst="rect">
            <a:avLst/>
          </a:prstGeom>
        </p:spPr>
        <p:txBody>
          <a:bodyPr wrap="none">
            <a:spAutoFit/>
          </a:bodyPr>
          <a:lstStyle/>
          <a:p>
            <a:pPr algn="ctr"/>
            <a:r>
              <a:rPr lang="en-US" sz="3300" b="1" dirty="0">
                <a:solidFill>
                  <a:srgbClr val="FFFF99"/>
                </a:solidFill>
              </a:rPr>
              <a:t>The End…</a:t>
            </a:r>
          </a:p>
        </p:txBody>
      </p:sp>
      <p:sp>
        <p:nvSpPr>
          <p:cNvPr id="8" name="TextBox 7">
            <a:extLst>
              <a:ext uri="{FF2B5EF4-FFF2-40B4-BE49-F238E27FC236}">
                <a16:creationId xmlns:a16="http://schemas.microsoft.com/office/drawing/2014/main" id="{8A9C8E16-86D1-4F52-A38A-3C1DC355CDBC}"/>
              </a:ext>
            </a:extLst>
          </p:cNvPr>
          <p:cNvSpPr txBox="1"/>
          <p:nvPr/>
        </p:nvSpPr>
        <p:spPr>
          <a:xfrm>
            <a:off x="886075" y="3581400"/>
            <a:ext cx="3685925" cy="2308324"/>
          </a:xfrm>
          <a:prstGeom prst="rect">
            <a:avLst/>
          </a:prstGeom>
          <a:noFill/>
        </p:spPr>
        <p:txBody>
          <a:bodyPr wrap="square" rtlCol="0">
            <a:spAutoFit/>
          </a:bodyPr>
          <a:lstStyle/>
          <a:p>
            <a:pPr algn="just"/>
            <a:r>
              <a:rPr lang="en-US" sz="1800" b="1" dirty="0">
                <a:solidFill>
                  <a:srgbClr val="FFFF99"/>
                </a:solidFill>
                <a:latin typeface="Palatino Linotype" panose="02040502050505030304" pitchFamily="18" charset="0"/>
              </a:rPr>
              <a:t>Hopefully, this also begins a new level or maybe even a ‘new beginning’ in your life based on what you have just learned from the Risen Christ… and also because of the “goodness of God” as taught by Paul, as found only in a King James Bible…</a:t>
            </a:r>
          </a:p>
        </p:txBody>
      </p:sp>
      <p:sp>
        <p:nvSpPr>
          <p:cNvPr id="9" name="TextBox 8">
            <a:extLst>
              <a:ext uri="{FF2B5EF4-FFF2-40B4-BE49-F238E27FC236}">
                <a16:creationId xmlns:a16="http://schemas.microsoft.com/office/drawing/2014/main" id="{F625508C-A8FF-4DA3-BE98-5F64F6CEF571}"/>
              </a:ext>
            </a:extLst>
          </p:cNvPr>
          <p:cNvSpPr txBox="1"/>
          <p:nvPr/>
        </p:nvSpPr>
        <p:spPr>
          <a:xfrm>
            <a:off x="4847615" y="4253929"/>
            <a:ext cx="3218584" cy="1546577"/>
          </a:xfrm>
          <a:prstGeom prst="rect">
            <a:avLst/>
          </a:prstGeom>
          <a:noFill/>
        </p:spPr>
        <p:txBody>
          <a:bodyPr wrap="square" rtlCol="0">
            <a:spAutoFit/>
          </a:bodyPr>
          <a:lstStyle/>
          <a:p>
            <a:pPr algn="ctr"/>
            <a:r>
              <a:rPr lang="en-US" sz="2100" b="1" i="1" dirty="0">
                <a:solidFill>
                  <a:srgbClr val="CC6600"/>
                </a:solidFill>
                <a:latin typeface="Palatino Linotype" panose="02040502050505030304" pitchFamily="18" charset="0"/>
              </a:rPr>
              <a:t>…knowing that the</a:t>
            </a:r>
          </a:p>
          <a:p>
            <a:pPr algn="ctr"/>
            <a:r>
              <a:rPr lang="en-US" sz="2100" b="1" i="1" dirty="0">
                <a:solidFill>
                  <a:srgbClr val="CC6600"/>
                </a:solidFill>
                <a:latin typeface="Palatino Linotype" panose="02040502050505030304" pitchFamily="18" charset="0"/>
              </a:rPr>
              <a:t>goodness of God</a:t>
            </a:r>
          </a:p>
          <a:p>
            <a:pPr algn="ctr"/>
            <a:r>
              <a:rPr lang="en-US" sz="2100" b="1" i="1" dirty="0">
                <a:solidFill>
                  <a:srgbClr val="CC6600"/>
                </a:solidFill>
                <a:latin typeface="Palatino Linotype" panose="02040502050505030304" pitchFamily="18" charset="0"/>
              </a:rPr>
              <a:t>leadeth thee to repentance</a:t>
            </a:r>
          </a:p>
          <a:p>
            <a:pPr algn="ctr"/>
            <a:r>
              <a:rPr lang="en-US" sz="1050" b="1" dirty="0">
                <a:solidFill>
                  <a:srgbClr val="FF0000"/>
                </a:solidFill>
              </a:rPr>
              <a:t>Romans 2:4b</a:t>
            </a:r>
          </a:p>
        </p:txBody>
      </p:sp>
      <p:sp>
        <p:nvSpPr>
          <p:cNvPr id="5" name="TextBox 4">
            <a:extLst>
              <a:ext uri="{FF2B5EF4-FFF2-40B4-BE49-F238E27FC236}">
                <a16:creationId xmlns:a16="http://schemas.microsoft.com/office/drawing/2014/main" id="{1B4D38DB-F0A1-45DD-AC05-635C046717E0}"/>
              </a:ext>
            </a:extLst>
          </p:cNvPr>
          <p:cNvSpPr txBox="1"/>
          <p:nvPr/>
        </p:nvSpPr>
        <p:spPr>
          <a:xfrm>
            <a:off x="1066800" y="1547336"/>
            <a:ext cx="3370229" cy="738664"/>
          </a:xfrm>
          <a:prstGeom prst="rect">
            <a:avLst/>
          </a:prstGeom>
          <a:noFill/>
        </p:spPr>
        <p:txBody>
          <a:bodyPr wrap="square" rtlCol="0">
            <a:spAutoFit/>
          </a:bodyPr>
          <a:lstStyle/>
          <a:p>
            <a:pPr algn="ctr"/>
            <a:r>
              <a:rPr lang="en-US" sz="1800" b="1" dirty="0">
                <a:solidFill>
                  <a:srgbClr val="FFFF99"/>
                </a:solidFill>
              </a:rPr>
              <a:t>…but only of this presentation.</a:t>
            </a:r>
          </a:p>
          <a:p>
            <a:endParaRPr lang="en-US" dirty="0"/>
          </a:p>
        </p:txBody>
      </p:sp>
    </p:spTree>
    <p:extLst>
      <p:ext uri="{BB962C8B-B14F-4D97-AF65-F5344CB8AC3E}">
        <p14:creationId xmlns:p14="http://schemas.microsoft.com/office/powerpoint/2010/main" val="3999643383"/>
      </p:ext>
    </p:extLst>
  </p:cSld>
  <p:clrMapOvr>
    <a:masterClrMapping/>
  </p:clrMapOvr>
  <mc:AlternateContent xmlns:mc="http://schemas.openxmlformats.org/markup-compatibility/2006">
    <mc:Choice xmlns:p14="http://schemas.microsoft.com/office/powerpoint/2010/main" Requires="p14">
      <p:transition spd="slow" p14:dur="3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B7687362-90CF-4C67-BFE9-AC274C5857BB}"/>
              </a:ext>
            </a:extLst>
          </p:cNvPr>
          <p:cNvSpPr/>
          <p:nvPr/>
        </p:nvSpPr>
        <p:spPr>
          <a:xfrm>
            <a:off x="1" y="0"/>
            <a:ext cx="9143999" cy="6858000"/>
          </a:xfrm>
          <a:prstGeom prst="frame">
            <a:avLst/>
          </a:prstGeom>
          <a:solidFill>
            <a:srgbClr val="CC6600"/>
          </a:solidFill>
          <a:ln w="9525">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5" name="Picture 4" descr="A picture containing text&#10;&#10;Description automatically generated">
            <a:extLst>
              <a:ext uri="{FF2B5EF4-FFF2-40B4-BE49-F238E27FC236}">
                <a16:creationId xmlns:a16="http://schemas.microsoft.com/office/drawing/2014/main" id="{B689186D-C7A5-48EF-B858-939EE3369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8200"/>
            <a:ext cx="7467601" cy="5181599"/>
          </a:xfrm>
          <a:prstGeom prst="rect">
            <a:avLst/>
          </a:prstGeom>
        </p:spPr>
      </p:pic>
    </p:spTree>
    <p:extLst>
      <p:ext uri="{BB962C8B-B14F-4D97-AF65-F5344CB8AC3E}">
        <p14:creationId xmlns:p14="http://schemas.microsoft.com/office/powerpoint/2010/main" val="822783931"/>
      </p:ext>
    </p:extLst>
  </p:cSld>
  <p:clrMapOvr>
    <a:masterClrMapping/>
  </p:clrMapOvr>
  <mc:AlternateContent xmlns:mc="http://schemas.openxmlformats.org/markup-compatibility/2006">
    <mc:Choice xmlns:p14="http://schemas.microsoft.com/office/powerpoint/2010/main" Requires="p14">
      <p:transition spd="slow" p14:dur="3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5000">
        <p:fade/>
      </p:transition>
    </mc:Choice>
    <mc:Fallback>
      <p:transition spd="slow">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4874</TotalTime>
  <Words>2836</Words>
  <Application>Microsoft Office PowerPoint</Application>
  <PresentationFormat>On-screen Show (4:3)</PresentationFormat>
  <Paragraphs>407</Paragraphs>
  <Slides>9</Slides>
  <Notes>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3" baseType="lpstr">
      <vt:lpstr>Times New Roman</vt:lpstr>
      <vt:lpstr>Palatino Linotype</vt:lpstr>
      <vt:lpstr>Default Design</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touchet baptist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Paulson</dc:creator>
  <cp:lastModifiedBy>Rick Trout</cp:lastModifiedBy>
  <cp:revision>164</cp:revision>
  <cp:lastPrinted>2005-03-18T05:13:15Z</cp:lastPrinted>
  <dcterms:created xsi:type="dcterms:W3CDTF">2004-02-21T08:44:00Z</dcterms:created>
  <dcterms:modified xsi:type="dcterms:W3CDTF">2020-10-06T19:53:07Z</dcterms:modified>
</cp:coreProperties>
</file>