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27" r:id="rId3"/>
    <p:sldId id="324" r:id="rId4"/>
    <p:sldId id="325" r:id="rId5"/>
    <p:sldId id="319" r:id="rId6"/>
    <p:sldId id="320" r:id="rId7"/>
    <p:sldId id="326" r:id="rId8"/>
    <p:sldId id="321" r:id="rId9"/>
    <p:sldId id="318" r:id="rId10"/>
    <p:sldId id="303" r:id="rId11"/>
    <p:sldId id="304" r:id="rId12"/>
    <p:sldId id="305" r:id="rId13"/>
    <p:sldId id="323"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1D"/>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20" autoAdjust="0"/>
    <p:restoredTop sz="94660"/>
  </p:normalViewPr>
  <p:slideViewPr>
    <p:cSldViewPr snapToGrid="0" showGuides="1">
      <p:cViewPr varScale="1">
        <p:scale>
          <a:sx n="114" d="100"/>
          <a:sy n="114" d="100"/>
        </p:scale>
        <p:origin x="87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D65A-C93B-426D-9B04-E0572297D3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F5ECD6-EDA4-4A6E-AB08-DC0A05C8B5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0E4027-1F31-4DF0-BB89-849043FF87C9}"/>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F94B82F3-7D11-476C-84BB-6CE2F610F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D8AB9-5AAC-4251-9705-39604E51F86D}"/>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89466248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CCB4-A190-4550-9D7B-900CAA1AC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F8266D-0F53-4A89-BA6E-4A9074167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EA5B0-B5C4-4991-A84C-28BA6E4DCAF1}"/>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CB13C1B5-E275-47FB-9737-406A79C48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23AC3-8AAC-457E-8A3C-F28F8B46FBD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7156105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42E79-3847-4841-B3FF-311A3C5A22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FD588-0B7D-4024-8987-A7B52D7CBE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958F8-D868-482E-9FEA-7C9BB3E1C105}"/>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949F4D8B-914C-41DC-B556-563A05094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71EB8-9A74-4447-91C9-CD6F90F3F38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24432843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E3AF-1653-45E9-B4F8-4314AAD9CD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4DF825-CCD6-493A-861A-B60E8A7051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9E07B-D4BD-4AA0-B2D5-E875A141E05A}"/>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E4746E1C-3B23-487C-88C1-683EA558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C1BE-7FF3-4B14-8C7B-956C37407EE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129055671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38DE-9B5C-4156-BA11-E3253BBB9E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97ED43-EC1B-48BA-814F-5FB00F1B3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E6BB55-D598-4CEB-8356-D726972F1898}"/>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057F5E6F-30F8-4A23-935A-6984CB975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48A48-106B-45E9-81D2-9392D8D990D5}"/>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505723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C1FA-6735-4388-8F6E-AF268CC3E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6E64-B140-4BFF-AC57-654319E5F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1032C7-311E-4FB0-A980-5D92D6257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C5A4E-6DF6-42AF-B97A-1350D5B3B35E}"/>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C98594DA-977C-4EB1-8AD2-95DDAE433E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25495-A4A5-4309-B6CE-B5B291D20C52}"/>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11998640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82D5-6DED-4D45-A4C8-2CEE21526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8117-0532-4B6D-8C41-FA5EA83D1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EDBCE-4E01-4B4B-88CB-653D559341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BBA459-B1E0-4C1C-9A5B-0B3A6A3A8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9DF-454C-4249-B3AB-0CD876939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7D4AD2-A044-4D40-8AE0-D177884BD41C}"/>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8" name="Footer Placeholder 7">
            <a:extLst>
              <a:ext uri="{FF2B5EF4-FFF2-40B4-BE49-F238E27FC236}">
                <a16:creationId xmlns:a16="http://schemas.microsoft.com/office/drawing/2014/main" id="{71CC026C-2C2A-49E1-9D54-AEB5A7934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68FBDF-0C48-4512-A97B-C1AA8F162668}"/>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2891201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9B0F-D4E4-4611-A198-DEA9D27F8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D00D05-7E01-4FAF-97D2-3A85C4C91A12}"/>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4" name="Footer Placeholder 3">
            <a:extLst>
              <a:ext uri="{FF2B5EF4-FFF2-40B4-BE49-F238E27FC236}">
                <a16:creationId xmlns:a16="http://schemas.microsoft.com/office/drawing/2014/main" id="{F0BD57EB-6128-4ED6-AEEF-05F1E9FFC6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A86FE8-29D0-4D90-95AC-01B48EFEF6AF}"/>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42748688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9B570-7FCF-4B7B-AB17-7F631943F1F5}"/>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3" name="Footer Placeholder 2">
            <a:extLst>
              <a:ext uri="{FF2B5EF4-FFF2-40B4-BE49-F238E27FC236}">
                <a16:creationId xmlns:a16="http://schemas.microsoft.com/office/drawing/2014/main" id="{72AF3FDB-111A-4C09-AED0-7EA6ABA1C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E18FF-A7B0-4497-A390-9818808BA964}"/>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03354413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43CF-C2A8-428C-A968-C28DD88CA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1973D-3089-476F-AA6B-7BB61DB58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B37A66-8EBA-4ED7-A9C0-AE0C3D797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B8EFE-AE54-4463-986B-849DBEC61EF0}"/>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BDED0113-A198-41A0-B3AD-8097669C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0CF7E-CFBD-4126-8491-805ED5111C4E}"/>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392132047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AB38-E1C0-4480-88D1-09FF1AFEA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16C8C-F3F7-44B6-A897-5A242A644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2D644-B4AD-4F8C-932E-2277DA3BB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327ED-3619-42E1-963B-F8C8BD4F9366}"/>
              </a:ext>
            </a:extLst>
          </p:cNvPr>
          <p:cNvSpPr>
            <a:spLocks noGrp="1"/>
          </p:cNvSpPr>
          <p:nvPr>
            <p:ph type="dt" sz="half" idx="10"/>
          </p:nvPr>
        </p:nvSpPr>
        <p:spPr/>
        <p:txBody>
          <a:bodyPr/>
          <a:lstStyle/>
          <a:p>
            <a:fld id="{8CE68EAB-01A9-4DD8-A57F-DA4753DE0892}" type="datetimeFigureOut">
              <a:rPr lang="en-US" smtClean="0"/>
              <a:t>2/6/2021</a:t>
            </a:fld>
            <a:endParaRPr lang="en-US"/>
          </a:p>
        </p:txBody>
      </p:sp>
      <p:sp>
        <p:nvSpPr>
          <p:cNvPr id="6" name="Footer Placeholder 5">
            <a:extLst>
              <a:ext uri="{FF2B5EF4-FFF2-40B4-BE49-F238E27FC236}">
                <a16:creationId xmlns:a16="http://schemas.microsoft.com/office/drawing/2014/main" id="{5E9330EA-56B9-41AC-AD9E-7D0D76376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9FDB0-3336-4020-95A7-95FE7E3CE7B7}"/>
              </a:ext>
            </a:extLst>
          </p:cNvPr>
          <p:cNvSpPr>
            <a:spLocks noGrp="1"/>
          </p:cNvSpPr>
          <p:nvPr>
            <p:ph type="sldNum" sz="quarter" idx="12"/>
          </p:nvPr>
        </p:nvSpPr>
        <p:spPr/>
        <p:txBody>
          <a:bodyPr/>
          <a:lstStyle/>
          <a:p>
            <a:fld id="{1099CA69-4080-43B9-B2C0-2A9FA5537405}" type="slidenum">
              <a:rPr lang="en-US" smtClean="0"/>
              <a:t>‹#›</a:t>
            </a:fld>
            <a:endParaRPr lang="en-US"/>
          </a:p>
        </p:txBody>
      </p:sp>
    </p:spTree>
    <p:extLst>
      <p:ext uri="{BB962C8B-B14F-4D97-AF65-F5344CB8AC3E}">
        <p14:creationId xmlns:p14="http://schemas.microsoft.com/office/powerpoint/2010/main" val="26517254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91A77C-73A9-4B2D-93C4-8A4DD4DCFB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C1C4-2FC6-465E-8A17-10F220B816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19CE-AC41-4026-9FEC-56D2A79DB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68EAB-01A9-4DD8-A57F-DA4753DE0892}" type="datetimeFigureOut">
              <a:rPr lang="en-US" smtClean="0"/>
              <a:t>2/6/2021</a:t>
            </a:fld>
            <a:endParaRPr lang="en-US"/>
          </a:p>
        </p:txBody>
      </p:sp>
      <p:sp>
        <p:nvSpPr>
          <p:cNvPr id="5" name="Footer Placeholder 4">
            <a:extLst>
              <a:ext uri="{FF2B5EF4-FFF2-40B4-BE49-F238E27FC236}">
                <a16:creationId xmlns:a16="http://schemas.microsoft.com/office/drawing/2014/main" id="{4D42E813-820B-4F37-90E3-85463A61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3E9F83-8CEE-4883-9473-837D69593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9CA69-4080-43B9-B2C0-2A9FA5537405}" type="slidenum">
              <a:rPr lang="en-US" smtClean="0"/>
              <a:t>‹#›</a:t>
            </a:fld>
            <a:endParaRPr lang="en-US"/>
          </a:p>
        </p:txBody>
      </p:sp>
    </p:spTree>
    <p:extLst>
      <p:ext uri="{BB962C8B-B14F-4D97-AF65-F5344CB8AC3E}">
        <p14:creationId xmlns:p14="http://schemas.microsoft.com/office/powerpoint/2010/main" val="1084505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 for thy truth:</a:t>
            </a:r>
          </a:p>
          <a:p>
            <a:pPr algn="ctr"/>
            <a:r>
              <a:rPr lang="en-US" sz="3200" b="1" dirty="0">
                <a:ln w="12700">
                  <a:solidFill>
                    <a:srgbClr val="CC6600"/>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16770"/>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16770"/>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latin typeface="Rockwell Extra Bold" panose="02060903040505020403"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436660B-00FB-461F-9A8C-1670E10EC392}"/>
              </a:ext>
            </a:extLst>
          </p:cNvPr>
          <p:cNvSpPr txBox="1"/>
          <p:nvPr/>
        </p:nvSpPr>
        <p:spPr>
          <a:xfrm>
            <a:off x="4543696" y="3050183"/>
            <a:ext cx="3113323" cy="584775"/>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Shall We Continue in Sin, </a:t>
            </a:r>
          </a:p>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That Grace May Abound?</a:t>
            </a:r>
          </a:p>
        </p:txBody>
      </p:sp>
      <p:sp>
        <p:nvSpPr>
          <p:cNvPr id="19" name="TextBox 18">
            <a:extLst>
              <a:ext uri="{FF2B5EF4-FFF2-40B4-BE49-F238E27FC236}">
                <a16:creationId xmlns:a16="http://schemas.microsoft.com/office/drawing/2014/main" id="{68F0232F-3D71-402F-ADCF-B5E69C15D3A3}"/>
              </a:ext>
            </a:extLst>
          </p:cNvPr>
          <p:cNvSpPr txBox="1"/>
          <p:nvPr/>
        </p:nvSpPr>
        <p:spPr>
          <a:xfrm>
            <a:off x="8336588" y="2498180"/>
            <a:ext cx="3265722" cy="2123658"/>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I am Crucified with Christ</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Dead with Christ</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Buried with Christ</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Risen With Christ</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Christ Liveth in Me</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I Am In Christ</a:t>
            </a:r>
          </a:p>
          <a:p>
            <a:pPr algn="ctr"/>
            <a:r>
              <a:rPr lang="en-US" sz="1600" b="1" dirty="0">
                <a:ln>
                  <a:solidFill>
                    <a:srgbClr val="FFC000"/>
                  </a:solidFill>
                </a:ln>
                <a:solidFill>
                  <a:schemeClr val="bg1"/>
                </a:solidFill>
                <a:effectLst/>
                <a:latin typeface="Times New Roman" panose="02020603050405020304" pitchFamily="18" charset="0"/>
                <a:cs typeface="Times New Roman" panose="02020603050405020304" pitchFamily="18" charset="0"/>
              </a:rPr>
              <a:t>I Liveth With Christ</a:t>
            </a:r>
          </a:p>
          <a:p>
            <a:pPr algn="ctr"/>
            <a:r>
              <a:rPr lang="en-US" sz="2000" b="1" dirty="0">
                <a:ln>
                  <a:solidFill>
                    <a:srgbClr val="FFC000"/>
                  </a:solidFill>
                </a:ln>
                <a:solidFill>
                  <a:schemeClr val="bg1"/>
                </a:solidFill>
                <a:effectLst/>
                <a:latin typeface="Times New Roman" panose="02020603050405020304" pitchFamily="18" charset="0"/>
                <a:cs typeface="Times New Roman" panose="02020603050405020304" pitchFamily="18" charset="0"/>
              </a:rPr>
              <a:t>I am Dead Indeed Unto Sin</a:t>
            </a:r>
          </a:p>
        </p:txBody>
      </p:sp>
      <p:sp>
        <p:nvSpPr>
          <p:cNvPr id="22" name="TextBox 21">
            <a:extLst>
              <a:ext uri="{FF2B5EF4-FFF2-40B4-BE49-F238E27FC236}">
                <a16:creationId xmlns:a16="http://schemas.microsoft.com/office/drawing/2014/main" id="{E897C370-1308-489F-811C-44C19F7A188B}"/>
              </a:ext>
            </a:extLst>
          </p:cNvPr>
          <p:cNvSpPr txBox="1"/>
          <p:nvPr/>
        </p:nvSpPr>
        <p:spPr>
          <a:xfrm>
            <a:off x="4535923" y="2647471"/>
            <a:ext cx="3113323" cy="338554"/>
          </a:xfrm>
          <a:prstGeom prst="rect">
            <a:avLst/>
          </a:prstGeom>
          <a:solidFill>
            <a:schemeClr val="tx1"/>
          </a:solidFill>
          <a:ln w="38100">
            <a:solidFill>
              <a:srgbClr val="CC6600"/>
            </a:solidFill>
          </a:ln>
        </p:spPr>
        <p:txBody>
          <a:bodyPr wrap="square" rtlCol="0">
            <a:spAutoFit/>
          </a:bodyPr>
          <a:lstStyle/>
          <a:p>
            <a:pPr algn="ctr"/>
            <a:r>
              <a:rPr lang="en-US" sz="1600" b="1" dirty="0">
                <a:ln>
                  <a:solidFill>
                    <a:srgbClr val="FFC000"/>
                  </a:solidFill>
                </a:ln>
                <a:solidFill>
                  <a:schemeClr val="bg1"/>
                </a:solidFill>
                <a:latin typeface="Times New Roman" panose="02020603050405020304" pitchFamily="18" charset="0"/>
                <a:cs typeface="Times New Roman" panose="02020603050405020304" pitchFamily="18" charset="0"/>
              </a:rPr>
              <a:t>What Shall We Say Then?</a:t>
            </a:r>
          </a:p>
        </p:txBody>
      </p:sp>
      <p:sp>
        <p:nvSpPr>
          <p:cNvPr id="23" name="TextBox 22">
            <a:extLst>
              <a:ext uri="{FF2B5EF4-FFF2-40B4-BE49-F238E27FC236}">
                <a16:creationId xmlns:a16="http://schemas.microsoft.com/office/drawing/2014/main" id="{323E615B-722B-4F0B-8C5E-CD09A11B1554}"/>
              </a:ext>
            </a:extLst>
          </p:cNvPr>
          <p:cNvSpPr txBox="1"/>
          <p:nvPr/>
        </p:nvSpPr>
        <p:spPr>
          <a:xfrm>
            <a:off x="827314" y="2656403"/>
            <a:ext cx="3113323" cy="707886"/>
          </a:xfrm>
          <a:prstGeom prst="rect">
            <a:avLst/>
          </a:prstGeom>
          <a:solidFill>
            <a:schemeClr val="tx1"/>
          </a:solidFill>
          <a:ln w="38100">
            <a:solidFill>
              <a:srgbClr val="CC6600"/>
            </a:solidFill>
          </a:ln>
        </p:spPr>
        <p:txBody>
          <a:bodyPr wrap="square" rtlCol="0">
            <a:spAutoFit/>
          </a:bodyPr>
          <a:lstStyle/>
          <a:p>
            <a:pPr algn="ctr"/>
            <a:r>
              <a:rPr lang="en-US" sz="4000" b="1" dirty="0">
                <a:ln>
                  <a:solidFill>
                    <a:srgbClr val="FFC000"/>
                  </a:solidFill>
                </a:ln>
                <a:solidFill>
                  <a:schemeClr val="bg1"/>
                </a:solidFill>
                <a:latin typeface="Times New Roman" panose="02020603050405020304" pitchFamily="18" charset="0"/>
                <a:cs typeface="Times New Roman" panose="02020603050405020304" pitchFamily="18" charset="0"/>
              </a:rPr>
              <a:t>God Forbid</a:t>
            </a:r>
          </a:p>
        </p:txBody>
      </p:sp>
      <p:sp>
        <p:nvSpPr>
          <p:cNvPr id="26" name="TextBox 25">
            <a:extLst>
              <a:ext uri="{FF2B5EF4-FFF2-40B4-BE49-F238E27FC236}">
                <a16:creationId xmlns:a16="http://schemas.microsoft.com/office/drawing/2014/main" id="{68320015-A7EA-4209-8413-6714D2D94A24}"/>
              </a:ext>
            </a:extLst>
          </p:cNvPr>
          <p:cNvSpPr txBox="1"/>
          <p:nvPr/>
        </p:nvSpPr>
        <p:spPr>
          <a:xfrm>
            <a:off x="821099" y="3597122"/>
            <a:ext cx="3113323" cy="923330"/>
          </a:xfrm>
          <a:prstGeom prst="rect">
            <a:avLst/>
          </a:prstGeom>
          <a:solidFill>
            <a:schemeClr val="tx1"/>
          </a:solidFill>
          <a:ln w="38100">
            <a:solidFill>
              <a:srgbClr val="CC6600"/>
            </a:solidFill>
          </a:ln>
        </p:spPr>
        <p:txBody>
          <a:bodyPr wrap="square" rtlCol="0">
            <a:spAutoFit/>
          </a:bodyPr>
          <a:lstStyle/>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How shall we,</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that are dead to sin, </a:t>
            </a:r>
          </a:p>
          <a:p>
            <a:pPr algn="ctr"/>
            <a:r>
              <a:rPr lang="en-US" b="1" dirty="0">
                <a:ln>
                  <a:solidFill>
                    <a:srgbClr val="FFC000"/>
                  </a:solidFill>
                </a:ln>
                <a:solidFill>
                  <a:schemeClr val="bg1"/>
                </a:solidFill>
                <a:latin typeface="Times New Roman" panose="02020603050405020304" pitchFamily="18" charset="0"/>
                <a:cs typeface="Times New Roman" panose="02020603050405020304" pitchFamily="18" charset="0"/>
              </a:rPr>
              <a:t>live any longer therein? </a:t>
            </a:r>
          </a:p>
        </p:txBody>
      </p:sp>
      <p:cxnSp>
        <p:nvCxnSpPr>
          <p:cNvPr id="32" name="Straight Connector 31">
            <a:extLst>
              <a:ext uri="{FF2B5EF4-FFF2-40B4-BE49-F238E27FC236}">
                <a16:creationId xmlns:a16="http://schemas.microsoft.com/office/drawing/2014/main" id="{8CF76E47-798C-4A10-81FF-9D4BC1B3C413}"/>
              </a:ext>
            </a:extLst>
          </p:cNvPr>
          <p:cNvCxnSpPr/>
          <p:nvPr/>
        </p:nvCxnSpPr>
        <p:spPr>
          <a:xfrm>
            <a:off x="2246050" y="4172504"/>
            <a:ext cx="104756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76B73D5-E8F9-4DF2-958B-13B0E992C2B5}"/>
              </a:ext>
            </a:extLst>
          </p:cNvPr>
          <p:cNvCxnSpPr/>
          <p:nvPr/>
        </p:nvCxnSpPr>
        <p:spPr>
          <a:xfrm>
            <a:off x="9081856" y="4520452"/>
            <a:ext cx="237033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19C7A75-4F4E-4FA0-A057-40FBFAA88F6B}"/>
              </a:ext>
            </a:extLst>
          </p:cNvPr>
          <p:cNvSpPr txBox="1"/>
          <p:nvPr/>
        </p:nvSpPr>
        <p:spPr>
          <a:xfrm>
            <a:off x="4815142" y="1035107"/>
            <a:ext cx="2577152" cy="769441"/>
          </a:xfrm>
          <a:prstGeom prst="rect">
            <a:avLst/>
          </a:prstGeom>
          <a:solidFill>
            <a:schemeClr val="tx1"/>
          </a:solidFill>
          <a:ln w="28575">
            <a:solidFill>
              <a:srgbClr val="CC6600"/>
            </a:solidFill>
          </a:ln>
        </p:spPr>
        <p:txBody>
          <a:bodyPr wrap="square" rtlCol="0">
            <a:spAutoFit/>
          </a:bodyPr>
          <a:lstStyle/>
          <a:p>
            <a:pPr algn="ctr"/>
            <a:r>
              <a:rPr lang="en-US" sz="2000" b="1" i="1" dirty="0">
                <a:ln>
                  <a:solidFill>
                    <a:schemeClr val="bg1"/>
                  </a:solidFill>
                </a:ln>
                <a:solidFill>
                  <a:schemeClr val="bg1"/>
                </a:solidFill>
              </a:rPr>
              <a:t>‘</a:t>
            </a:r>
            <a:r>
              <a:rPr lang="en-US" sz="2000" b="1" i="1" dirty="0">
                <a:solidFill>
                  <a:schemeClr val="bg1"/>
                </a:solidFill>
              </a:rPr>
              <a:t>Our Real Battle’</a:t>
            </a:r>
          </a:p>
          <a:p>
            <a:pPr algn="ctr"/>
            <a:r>
              <a:rPr lang="en-US" sz="1200" dirty="0">
                <a:solidFill>
                  <a:schemeClr val="bg1"/>
                </a:solidFill>
                <a:latin typeface="Times New Roman" panose="02020603050405020304" pitchFamily="18" charset="0"/>
                <a:cs typeface="Times New Roman" panose="02020603050405020304" pitchFamily="18" charset="0"/>
              </a:rPr>
              <a:t>Part II</a:t>
            </a:r>
          </a:p>
          <a:p>
            <a:pPr algn="ctr"/>
            <a:r>
              <a:rPr lang="en-US" sz="1200" b="1" dirty="0">
                <a:solidFill>
                  <a:schemeClr val="bg1"/>
                </a:solidFill>
                <a:latin typeface="Times New Roman" panose="02020603050405020304" pitchFamily="18" charset="0"/>
                <a:cs typeface="Times New Roman" panose="02020603050405020304" pitchFamily="18" charset="0"/>
              </a:rPr>
              <a:t>Understand Being “</a:t>
            </a:r>
            <a:r>
              <a:rPr lang="en-US" sz="1200" b="1" i="1" dirty="0">
                <a:solidFill>
                  <a:srgbClr val="00B0F0"/>
                </a:solidFill>
                <a:latin typeface="Times New Roman" panose="02020603050405020304" pitchFamily="18" charset="0"/>
                <a:cs typeface="Times New Roman" panose="02020603050405020304" pitchFamily="18" charset="0"/>
              </a:rPr>
              <a:t>Dead to Sin</a:t>
            </a:r>
            <a:r>
              <a:rPr lang="en-US" sz="1200" b="1" dirty="0">
                <a:solidFill>
                  <a:schemeClr val="bg1"/>
                </a:solidFill>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DFDD247E-5302-42B8-ADDF-7FD650B236F9}"/>
              </a:ext>
            </a:extLst>
          </p:cNvPr>
          <p:cNvSpPr txBox="1"/>
          <p:nvPr/>
        </p:nvSpPr>
        <p:spPr>
          <a:xfrm>
            <a:off x="5471869" y="3658657"/>
            <a:ext cx="1227688" cy="276999"/>
          </a:xfrm>
          <a:prstGeom prst="rect">
            <a:avLst/>
          </a:prstGeom>
          <a:solidFill>
            <a:schemeClr val="bg1"/>
          </a:solidFill>
          <a:ln w="38100">
            <a:solidFill>
              <a:srgbClr val="CC6600"/>
            </a:solidFill>
          </a:ln>
          <a:effectLst/>
        </p:spPr>
        <p:txBody>
          <a:bodyPr wrap="square" rtlCol="0">
            <a:spAutoFit/>
          </a:bodyPr>
          <a:lstStyle/>
          <a:p>
            <a:pPr algn="ctr"/>
            <a:r>
              <a:rPr lang="en-US" sz="1200" b="1" dirty="0">
                <a:ln>
                  <a:solidFill>
                    <a:schemeClr val="tx1"/>
                  </a:solidFill>
                </a:ln>
                <a:solidFill>
                  <a:srgbClr val="FF0000"/>
                </a:solidFill>
                <a:effectLst/>
                <a:latin typeface="Times New Roman" panose="02020603050405020304" pitchFamily="18" charset="0"/>
                <a:cs typeface="Times New Roman" panose="02020603050405020304" pitchFamily="18" charset="0"/>
              </a:rPr>
              <a:t>Romans </a:t>
            </a:r>
            <a:r>
              <a:rPr lang="en-US" sz="1200" b="1" dirty="0">
                <a:ln>
                  <a:solidFill>
                    <a:schemeClr val="tx1"/>
                  </a:solidFill>
                </a:ln>
                <a:solidFill>
                  <a:srgbClr val="FF0000"/>
                </a:solidFill>
                <a:latin typeface="Times New Roman" panose="02020603050405020304" pitchFamily="18" charset="0"/>
                <a:cs typeface="Times New Roman" panose="02020603050405020304" pitchFamily="18" charset="0"/>
              </a:rPr>
              <a:t>6:1-14</a:t>
            </a:r>
            <a:endParaRPr lang="en-US" sz="1200" b="1" dirty="0">
              <a:ln>
                <a:solidFill>
                  <a:schemeClr val="tx1"/>
                </a:solid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216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Effect transition="in" filter="fade">
                                      <p:cBhvr>
                                        <p:cTn id="9" dur="1000"/>
                                        <p:tgtEl>
                                          <p:spTgt spid="22"/>
                                        </p:tgtEl>
                                      </p:cBhvr>
                                    </p:animEffect>
                                    <p:anim calcmode="lin" valueType="num">
                                      <p:cBhvr>
                                        <p:cTn id="10" dur="1000" fill="hold"/>
                                        <p:tgtEl>
                                          <p:spTgt spid="22"/>
                                        </p:tgtEl>
                                        <p:attrNameLst>
                                          <p:attrName>ppt_x</p:attrName>
                                        </p:attrNameLst>
                                      </p:cBhvr>
                                      <p:tavLst>
                                        <p:tav tm="0">
                                          <p:val>
                                            <p:fltVal val="0.5"/>
                                          </p:val>
                                        </p:tav>
                                        <p:tav tm="100000">
                                          <p:val>
                                            <p:strVal val="#ppt_x"/>
                                          </p:val>
                                        </p:tav>
                                      </p:tavLst>
                                    </p:anim>
                                    <p:anim calcmode="lin" valueType="num">
                                      <p:cBhvr>
                                        <p:cTn id="11" dur="1000" fill="hold"/>
                                        <p:tgtEl>
                                          <p:spTgt spid="2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fltVal val="0.5"/>
                                          </p:val>
                                        </p:tav>
                                        <p:tav tm="100000">
                                          <p:val>
                                            <p:strVal val="#ppt_x"/>
                                          </p:val>
                                        </p:tav>
                                      </p:tavLst>
                                    </p:anim>
                                    <p:anim calcmode="lin" valueType="num">
                                      <p:cBhvr>
                                        <p:cTn id="25" dur="1000" fill="hold"/>
                                        <p:tgtEl>
                                          <p:spTgt spid="23"/>
                                        </p:tgtEl>
                                        <p:attrNameLst>
                                          <p:attrName>ppt_y</p:attrName>
                                        </p:attrNameLst>
                                      </p:cBhvr>
                                      <p:tavLst>
                                        <p:tav tm="0">
                                          <p:val>
                                            <p:fltVal val="0.5"/>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528"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fltVal val="0.5"/>
                                          </p:val>
                                        </p:tav>
                                        <p:tav tm="100000">
                                          <p:val>
                                            <p:strVal val="#ppt_x"/>
                                          </p:val>
                                        </p:tav>
                                      </p:tavLst>
                                    </p:anim>
                                    <p:anim calcmode="lin" valueType="num">
                                      <p:cBhvr>
                                        <p:cTn id="34" dur="100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left)">
                                      <p:cBhvr>
                                        <p:cTn id="39" dur="10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528"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ppt_w</p:attrName>
                                        </p:attrNameLst>
                                      </p:cBhvr>
                                      <p:tavLst>
                                        <p:tav tm="0">
                                          <p:val>
                                            <p:fltVal val="0"/>
                                          </p:val>
                                        </p:tav>
                                        <p:tav tm="100000">
                                          <p:val>
                                            <p:strVal val="#ppt_w"/>
                                          </p:val>
                                        </p:tav>
                                      </p:tavLst>
                                    </p:anim>
                                    <p:anim calcmode="lin" valueType="num">
                                      <p:cBhvr>
                                        <p:cTn id="45" dur="1000" fill="hold"/>
                                        <p:tgtEl>
                                          <p:spTgt spid="19"/>
                                        </p:tgtEl>
                                        <p:attrNameLst>
                                          <p:attrName>ppt_h</p:attrName>
                                        </p:attrNameLst>
                                      </p:cBhvr>
                                      <p:tavLst>
                                        <p:tav tm="0">
                                          <p:val>
                                            <p:fltVal val="0"/>
                                          </p:val>
                                        </p:tav>
                                        <p:tav tm="100000">
                                          <p:val>
                                            <p:strVal val="#ppt_h"/>
                                          </p:val>
                                        </p:tav>
                                      </p:tavLst>
                                    </p:anim>
                                    <p:animEffect transition="in" filter="fade">
                                      <p:cBhvr>
                                        <p:cTn id="46" dur="1000"/>
                                        <p:tgtEl>
                                          <p:spTgt spid="19"/>
                                        </p:tgtEl>
                                      </p:cBhvr>
                                    </p:animEffect>
                                    <p:anim calcmode="lin" valueType="num">
                                      <p:cBhvr>
                                        <p:cTn id="47" dur="1000" fill="hold"/>
                                        <p:tgtEl>
                                          <p:spTgt spid="19"/>
                                        </p:tgtEl>
                                        <p:attrNameLst>
                                          <p:attrName>ppt_x</p:attrName>
                                        </p:attrNameLst>
                                      </p:cBhvr>
                                      <p:tavLst>
                                        <p:tav tm="0">
                                          <p:val>
                                            <p:fltVal val="0.5"/>
                                          </p:val>
                                        </p:tav>
                                        <p:tav tm="100000">
                                          <p:val>
                                            <p:strVal val="#ppt_x"/>
                                          </p:val>
                                        </p:tav>
                                      </p:tavLst>
                                    </p:anim>
                                    <p:anim calcmode="lin" valueType="num">
                                      <p:cBhvr>
                                        <p:cTn id="48" dur="1000" fill="hold"/>
                                        <p:tgtEl>
                                          <p:spTgt spid="19"/>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23" grpId="0" animBg="1"/>
      <p:bldP spid="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Being Crucified with Christ</a:t>
            </a:r>
          </a:p>
        </p:txBody>
      </p:sp>
    </p:spTree>
    <p:extLst>
      <p:ext uri="{BB962C8B-B14F-4D97-AF65-F5344CB8AC3E}">
        <p14:creationId xmlns:p14="http://schemas.microsoft.com/office/powerpoint/2010/main" val="274701349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solidFill>
                  <a:srgbClr val="0070C0"/>
                </a:solidFill>
              </a:rPr>
              <a:t>‘The Real Battle’</a:t>
            </a:r>
          </a:p>
        </p:txBody>
      </p:sp>
      <p:sp>
        <p:nvSpPr>
          <p:cNvPr id="5" name="TextBox 4">
            <a:extLst>
              <a:ext uri="{FF2B5EF4-FFF2-40B4-BE49-F238E27FC236}">
                <a16:creationId xmlns:a16="http://schemas.microsoft.com/office/drawing/2014/main" id="{0D3060B1-B741-46CD-AF73-A0D7CCB74BE9}"/>
              </a:ext>
            </a:extLst>
          </p:cNvPr>
          <p:cNvSpPr txBox="1"/>
          <p:nvPr/>
        </p:nvSpPr>
        <p:spPr>
          <a:xfrm>
            <a:off x="3404381" y="590297"/>
            <a:ext cx="5394564" cy="107721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5</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To Understand the “</a:t>
            </a:r>
            <a:r>
              <a:rPr lang="en-US" sz="1600" b="1" i="1" u="sng" dirty="0">
                <a:solidFill>
                  <a:srgbClr val="CC6600"/>
                </a:solidFill>
                <a:latin typeface="Times New Roman" panose="02020603050405020304" pitchFamily="18" charset="0"/>
                <a:cs typeface="Times New Roman" panose="02020603050405020304" pitchFamily="18" charset="0"/>
              </a:rPr>
              <a:t>Goodness of God</a:t>
            </a:r>
            <a:r>
              <a:rPr lang="en-US" sz="1600" b="1" i="1" dirty="0">
                <a:latin typeface="Times New Roman" panose="02020603050405020304" pitchFamily="18" charset="0"/>
                <a:cs typeface="Times New Roman" panose="02020603050405020304" pitchFamily="18" charset="0"/>
              </a:rPr>
              <a:t>”</a:t>
            </a:r>
          </a:p>
          <a:p>
            <a:pPr marL="342900" indent="-342900" algn="ctr">
              <a:buAutoNum type="alphaUcPeriod"/>
            </a:pPr>
            <a:r>
              <a:rPr lang="en-US" sz="1600" b="1" i="1" dirty="0">
                <a:latin typeface="Times New Roman" panose="02020603050405020304" pitchFamily="18" charset="0"/>
                <a:cs typeface="Times New Roman" panose="02020603050405020304" pitchFamily="18" charset="0"/>
              </a:rPr>
              <a:t>Introduction to the “</a:t>
            </a:r>
            <a:r>
              <a:rPr lang="en-US" sz="1600" b="1" i="1" u="sng" dirty="0">
                <a:solidFill>
                  <a:srgbClr val="0070C0"/>
                </a:solidFill>
                <a:latin typeface="Times New Roman" panose="02020603050405020304" pitchFamily="18" charset="0"/>
                <a:cs typeface="Times New Roman" panose="02020603050405020304" pitchFamily="18" charset="0"/>
              </a:rPr>
              <a:t>Real Battle for a Sincere Christian</a:t>
            </a:r>
            <a:r>
              <a:rPr lang="en-US" sz="1600" b="1" i="1" dirty="0">
                <a:latin typeface="Times New Roman" panose="02020603050405020304" pitchFamily="18" charset="0"/>
                <a:cs typeface="Times New Roman" panose="02020603050405020304" pitchFamily="18" charset="0"/>
              </a:rPr>
              <a:t>”</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C872FD5-F9BB-4D01-8511-8862002B9A61}"/>
              </a:ext>
            </a:extLst>
          </p:cNvPr>
          <p:cNvSpPr txBox="1"/>
          <p:nvPr/>
        </p:nvSpPr>
        <p:spPr>
          <a:xfrm>
            <a:off x="3857410" y="2703853"/>
            <a:ext cx="4486491" cy="830997"/>
          </a:xfrm>
          <a:prstGeom prst="rect">
            <a:avLst/>
          </a:prstGeom>
          <a:noFill/>
          <a:ln w="571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Indeed Unto Sin</a:t>
            </a:r>
            <a:r>
              <a:rPr lang="en-US" sz="1600" b="1" i="1" dirty="0">
                <a:latin typeface="Times New Roman" panose="02020603050405020304" pitchFamily="18" charset="0"/>
                <a:cs typeface="Times New Roman" panose="02020603050405020304" pitchFamily="18" charset="0"/>
              </a:rPr>
              <a:t>” </a:t>
            </a:r>
            <a:endParaRPr lang="en-US" sz="16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25E1B4A-F268-4C15-A15D-9115EE4219BA}"/>
              </a:ext>
            </a:extLst>
          </p:cNvPr>
          <p:cNvSpPr txBox="1"/>
          <p:nvPr/>
        </p:nvSpPr>
        <p:spPr>
          <a:xfrm>
            <a:off x="3857625" y="3591771"/>
            <a:ext cx="4486491" cy="830997"/>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III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6:15-23</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dirty="0">
                <a:latin typeface="Times New Roman" panose="02020603050405020304" pitchFamily="18" charset="0"/>
                <a:cs typeface="Times New Roman" panose="02020603050405020304" pitchFamily="18" charset="0"/>
              </a:rPr>
              <a:t>“</a:t>
            </a:r>
            <a:r>
              <a:rPr lang="en-US" sz="1600" b="1" i="1" u="sng" dirty="0">
                <a:solidFill>
                  <a:srgbClr val="CC6600"/>
                </a:solidFill>
                <a:latin typeface="Times New Roman" panose="02020603050405020304" pitchFamily="18" charset="0"/>
                <a:cs typeface="Times New Roman" panose="02020603050405020304" pitchFamily="18" charset="0"/>
              </a:rPr>
              <a:t>Made Free from Sin</a:t>
            </a:r>
            <a:r>
              <a:rPr lang="en-US" sz="1600" b="1" dirty="0">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D464A644-B327-445C-A04A-44C3F4C47890}"/>
              </a:ext>
            </a:extLst>
          </p:cNvPr>
          <p:cNvSpPr txBox="1"/>
          <p:nvPr/>
        </p:nvSpPr>
        <p:spPr>
          <a:xfrm>
            <a:off x="3857626" y="4476750"/>
            <a:ext cx="4486492" cy="86177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IV - Sermon Video Presentation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600" b="1" i="1" dirty="0">
                <a:latin typeface="Times New Roman" panose="02020603050405020304" pitchFamily="18" charset="0"/>
                <a:cs typeface="Times New Roman" panose="02020603050405020304" pitchFamily="18" charset="0"/>
              </a:rPr>
              <a:t>To Understand Being “</a:t>
            </a:r>
            <a:r>
              <a:rPr lang="en-US" sz="1600" b="1" i="1" u="sng" dirty="0">
                <a:solidFill>
                  <a:srgbClr val="CC6600"/>
                </a:solidFill>
                <a:latin typeface="Times New Roman" panose="02020603050405020304" pitchFamily="18" charset="0"/>
                <a:cs typeface="Times New Roman" panose="02020603050405020304" pitchFamily="18" charset="0"/>
              </a:rPr>
              <a:t>Dead to the Law</a:t>
            </a:r>
            <a:r>
              <a:rPr lang="en-US" sz="1600" b="1" i="1" dirty="0">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89D7B9B8-BAC1-4EEE-8FE5-9322F2F32A3C}"/>
              </a:ext>
            </a:extLst>
          </p:cNvPr>
          <p:cNvSpPr txBox="1"/>
          <p:nvPr/>
        </p:nvSpPr>
        <p:spPr>
          <a:xfrm>
            <a:off x="3857409" y="5387059"/>
            <a:ext cx="4486491" cy="1292662"/>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Part V - Sermon Video Presentation </a:t>
            </a:r>
            <a:r>
              <a:rPr lang="en-US" sz="1400" b="1" dirty="0">
                <a:latin typeface="Times New Roman" panose="02020603050405020304" pitchFamily="18" charset="0"/>
                <a:cs typeface="Times New Roman" panose="02020603050405020304" pitchFamily="18" charset="0"/>
              </a:rPr>
              <a:t>Conclusion</a:t>
            </a:r>
          </a:p>
          <a:p>
            <a:pPr algn="ctr"/>
            <a:r>
              <a:rPr lang="en-US" sz="1400" b="1" dirty="0">
                <a:solidFill>
                  <a:srgbClr val="FF0000"/>
                </a:solidFill>
                <a:latin typeface="Times New Roman" panose="02020603050405020304" pitchFamily="18" charset="0"/>
                <a:cs typeface="Times New Roman" panose="02020603050405020304" pitchFamily="18" charset="0"/>
              </a:rPr>
              <a:t>Romans 7:1-14</a:t>
            </a:r>
          </a:p>
          <a:p>
            <a:pPr algn="ctr"/>
            <a:r>
              <a:rPr lang="en-US" sz="1600" b="1" i="1" dirty="0">
                <a:latin typeface="Times New Roman" panose="02020603050405020304" pitchFamily="18" charset="0"/>
                <a:cs typeface="Times New Roman" panose="02020603050405020304" pitchFamily="18" charset="0"/>
              </a:rPr>
              <a:t>To Understand “</a:t>
            </a:r>
            <a:r>
              <a:rPr lang="en-US" sz="1600" b="1" i="1" u="sng" dirty="0">
                <a:solidFill>
                  <a:srgbClr val="CC6600"/>
                </a:solidFill>
                <a:latin typeface="Times New Roman" panose="02020603050405020304" pitchFamily="18" charset="0"/>
                <a:cs typeface="Times New Roman" panose="02020603050405020304" pitchFamily="18" charset="0"/>
              </a:rPr>
              <a:t>It is No More I That Do It</a:t>
            </a:r>
            <a:r>
              <a:rPr lang="en-US" sz="1600" b="1" i="1" dirty="0">
                <a:latin typeface="Times New Roman" panose="02020603050405020304" pitchFamily="18" charset="0"/>
                <a:cs typeface="Times New Roman" panose="02020603050405020304" pitchFamily="18" charset="0"/>
              </a:rPr>
              <a:t>”</a:t>
            </a:r>
          </a:p>
          <a:p>
            <a:pPr algn="ctr"/>
            <a:r>
              <a:rPr lang="en-US" sz="1600" b="1" dirty="0">
                <a:solidFill>
                  <a:srgbClr val="0070C0"/>
                </a:solidFill>
                <a:latin typeface="Times New Roman" panose="02020603050405020304" pitchFamily="18" charset="0"/>
                <a:cs typeface="Times New Roman" panose="02020603050405020304" pitchFamily="18" charset="0"/>
              </a:rPr>
              <a:t>“</a:t>
            </a:r>
            <a:r>
              <a:rPr lang="en-US" sz="1600" b="1" i="1" u="sng" dirty="0">
                <a:solidFill>
                  <a:srgbClr val="0070C0"/>
                </a:solidFill>
                <a:latin typeface="Times New Roman" panose="02020603050405020304" pitchFamily="18" charset="0"/>
                <a:cs typeface="Times New Roman" panose="02020603050405020304" pitchFamily="18" charset="0"/>
              </a:rPr>
              <a:t>The Real Battle for a Sincere Christian</a:t>
            </a:r>
            <a:r>
              <a:rPr lang="en-US" sz="1600" b="1" dirty="0">
                <a:solidFill>
                  <a:srgbClr val="0070C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67260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2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5" name="TextBox 4">
            <a:extLst>
              <a:ext uri="{FF2B5EF4-FFF2-40B4-BE49-F238E27FC236}">
                <a16:creationId xmlns:a16="http://schemas.microsoft.com/office/drawing/2014/main" id="{BEC145BE-E938-4239-8A56-F7F9ADFA91AA}"/>
              </a:ext>
            </a:extLst>
          </p:cNvPr>
          <p:cNvSpPr txBox="1"/>
          <p:nvPr/>
        </p:nvSpPr>
        <p:spPr>
          <a:xfrm>
            <a:off x="0" y="692464"/>
            <a:ext cx="6096000" cy="1054135"/>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How shall we, that are dead to sin, live any longer therein? </a:t>
            </a:r>
          </a:p>
          <a:p>
            <a:pPr algn="ctr"/>
            <a:r>
              <a:rPr lang="en-US" sz="1250" b="1" i="1" dirty="0">
                <a:solidFill>
                  <a:srgbClr val="CC6600"/>
                </a:solidFill>
                <a:latin typeface="Times New Roman" panose="02020603050405020304" pitchFamily="18" charset="0"/>
                <a:cs typeface="Times New Roman" panose="02020603050405020304" pitchFamily="18" charset="0"/>
              </a:rPr>
              <a:t>Know ye not, that so many of us as were baptized into Jesus Christ </a:t>
            </a:r>
          </a:p>
          <a:p>
            <a:pPr algn="ctr"/>
            <a:r>
              <a:rPr lang="en-US" sz="1250" b="1" i="1" dirty="0">
                <a:solidFill>
                  <a:srgbClr val="CC6600"/>
                </a:solidFill>
                <a:latin typeface="Times New Roman" panose="02020603050405020304" pitchFamily="18" charset="0"/>
                <a:cs typeface="Times New Roman" panose="02020603050405020304" pitchFamily="18" charset="0"/>
              </a:rPr>
              <a:t>were baptized into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Therefore we are buried with him by baptism into death: that like as Christ was raised up from the dead by the glory of the Father, even so we also should walk in newness of life.  </a:t>
            </a:r>
          </a:p>
        </p:txBody>
      </p:sp>
      <p:sp>
        <p:nvSpPr>
          <p:cNvPr id="7" name="TextBox 6">
            <a:extLst>
              <a:ext uri="{FF2B5EF4-FFF2-40B4-BE49-F238E27FC236}">
                <a16:creationId xmlns:a16="http://schemas.microsoft.com/office/drawing/2014/main" id="{0373402A-CEB7-4C66-A016-87879A566B2E}"/>
              </a:ext>
            </a:extLst>
          </p:cNvPr>
          <p:cNvSpPr txBox="1"/>
          <p:nvPr/>
        </p:nvSpPr>
        <p:spPr>
          <a:xfrm>
            <a:off x="6096000" y="683847"/>
            <a:ext cx="6037939" cy="126188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Know ye not, that to whom ye yield yourselves servants to obey, </a:t>
            </a:r>
          </a:p>
          <a:p>
            <a:pPr algn="ctr"/>
            <a:r>
              <a:rPr lang="en-US" sz="1250" b="1" i="1" dirty="0">
                <a:solidFill>
                  <a:srgbClr val="CC6600"/>
                </a:solidFill>
                <a:latin typeface="Times New Roman" panose="02020603050405020304" pitchFamily="18" charset="0"/>
                <a:cs typeface="Times New Roman" panose="02020603050405020304" pitchFamily="18" charset="0"/>
              </a:rPr>
              <a:t>his servants ye are to whom ye obey; whether of sin unto death, </a:t>
            </a:r>
          </a:p>
          <a:p>
            <a:pPr algn="ctr"/>
            <a:r>
              <a:rPr lang="en-US" sz="1250" b="1" i="1" dirty="0">
                <a:solidFill>
                  <a:srgbClr val="CC6600"/>
                </a:solidFill>
                <a:latin typeface="Times New Roman" panose="02020603050405020304" pitchFamily="18" charset="0"/>
                <a:cs typeface="Times New Roman" panose="02020603050405020304" pitchFamily="18" charset="0"/>
              </a:rPr>
              <a:t>or of obedience unto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But God be thanked, that ye were the servants of sin, </a:t>
            </a:r>
          </a:p>
          <a:p>
            <a:pPr algn="ctr"/>
            <a:r>
              <a:rPr lang="en-US" sz="1250" b="1" i="1" dirty="0">
                <a:solidFill>
                  <a:srgbClr val="CC6600"/>
                </a:solidFill>
                <a:latin typeface="Times New Roman" panose="02020603050405020304" pitchFamily="18" charset="0"/>
                <a:cs typeface="Times New Roman" panose="02020603050405020304" pitchFamily="18" charset="0"/>
              </a:rPr>
              <a:t>but ye have obeyed from the heart that form of doctrine which was delivered </a:t>
            </a:r>
            <a:r>
              <a:rPr lang="en-US" sz="1400" b="1" i="1" dirty="0">
                <a:solidFill>
                  <a:srgbClr val="CC6600"/>
                </a:solidFill>
                <a:latin typeface="Times New Roman" panose="02020603050405020304" pitchFamily="18" charset="0"/>
                <a:cs typeface="Times New Roman" panose="02020603050405020304" pitchFamily="18" charset="0"/>
              </a:rPr>
              <a:t>you. </a:t>
            </a:r>
          </a:p>
          <a:p>
            <a:pPr algn="ctr"/>
            <a:endParaRPr lang="en-US" sz="1250" b="1" i="1" dirty="0">
              <a:solidFill>
                <a:srgbClr val="CC66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54973E0-A9C0-4468-B696-9B89870CAAD3}"/>
              </a:ext>
            </a:extLst>
          </p:cNvPr>
          <p:cNvSpPr txBox="1"/>
          <p:nvPr/>
        </p:nvSpPr>
        <p:spPr>
          <a:xfrm>
            <a:off x="2725075" y="166496"/>
            <a:ext cx="989675"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9" name="TextBox 8">
            <a:extLst>
              <a:ext uri="{FF2B5EF4-FFF2-40B4-BE49-F238E27FC236}">
                <a16:creationId xmlns:a16="http://schemas.microsoft.com/office/drawing/2014/main" id="{DB4C0660-8484-458A-BDCA-3D6911CA3612}"/>
              </a:ext>
            </a:extLst>
          </p:cNvPr>
          <p:cNvSpPr txBox="1"/>
          <p:nvPr/>
        </p:nvSpPr>
        <p:spPr>
          <a:xfrm>
            <a:off x="8686800" y="166496"/>
            <a:ext cx="952500"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10" name="TextBox 9">
            <a:extLst>
              <a:ext uri="{FF2B5EF4-FFF2-40B4-BE49-F238E27FC236}">
                <a16:creationId xmlns:a16="http://schemas.microsoft.com/office/drawing/2014/main" id="{C3AC97ED-A2D1-46CB-96DF-D224D1637B11}"/>
              </a:ext>
            </a:extLst>
          </p:cNvPr>
          <p:cNvSpPr txBox="1"/>
          <p:nvPr/>
        </p:nvSpPr>
        <p:spPr>
          <a:xfrm>
            <a:off x="175272" y="1765125"/>
            <a:ext cx="2802862"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a:t>
            </a:r>
          </a:p>
          <a:p>
            <a:pPr algn="ctr"/>
            <a:r>
              <a:rPr lang="en-US" sz="1250" b="1" i="1" dirty="0">
                <a:solidFill>
                  <a:srgbClr val="CC6600"/>
                </a:solidFill>
                <a:latin typeface="Times New Roman" panose="02020603050405020304" pitchFamily="18" charset="0"/>
                <a:cs typeface="Times New Roman" panose="02020603050405020304" pitchFamily="18" charset="0"/>
              </a:rPr>
              <a:t>likeness of his resurrection: </a:t>
            </a:r>
          </a:p>
        </p:txBody>
      </p:sp>
      <p:sp>
        <p:nvSpPr>
          <p:cNvPr id="11" name="TextBox 10">
            <a:extLst>
              <a:ext uri="{FF2B5EF4-FFF2-40B4-BE49-F238E27FC236}">
                <a16:creationId xmlns:a16="http://schemas.microsoft.com/office/drawing/2014/main" id="{41326B95-D654-4E37-933C-6653D56569AF}"/>
              </a:ext>
            </a:extLst>
          </p:cNvPr>
          <p:cNvSpPr txBox="1"/>
          <p:nvPr/>
        </p:nvSpPr>
        <p:spPr>
          <a:xfrm>
            <a:off x="58060" y="2641144"/>
            <a:ext cx="6037940" cy="4424288"/>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likeness of his resurrection: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this, that our old man is crucified with him, </a:t>
            </a:r>
          </a:p>
          <a:p>
            <a:pPr algn="ctr"/>
            <a:r>
              <a:rPr lang="en-US" sz="1250" b="1" i="1" dirty="0">
                <a:solidFill>
                  <a:srgbClr val="CC6600"/>
                </a:solidFill>
                <a:latin typeface="Times New Roman" panose="02020603050405020304" pitchFamily="18" charset="0"/>
                <a:cs typeface="Times New Roman" panose="02020603050405020304" pitchFamily="18" charset="0"/>
              </a:rPr>
              <a:t>that the body of sin might be destroyed, </a:t>
            </a:r>
          </a:p>
          <a:p>
            <a:pPr algn="ctr"/>
            <a:r>
              <a:rPr lang="en-US" sz="1250" b="1" i="1" dirty="0">
                <a:solidFill>
                  <a:srgbClr val="CC6600"/>
                </a:solidFill>
                <a:latin typeface="Times New Roman" panose="02020603050405020304" pitchFamily="18" charset="0"/>
                <a:cs typeface="Times New Roman" panose="02020603050405020304" pitchFamily="18" charset="0"/>
              </a:rPr>
              <a:t>that henceforth we should not serve sin. </a:t>
            </a:r>
          </a:p>
          <a:p>
            <a:pPr algn="ctr"/>
            <a:r>
              <a:rPr lang="en-US" sz="1250" b="1" i="1" dirty="0">
                <a:solidFill>
                  <a:srgbClr val="CC6600"/>
                </a:solidFill>
                <a:latin typeface="Times New Roman" panose="02020603050405020304" pitchFamily="18" charset="0"/>
                <a:cs typeface="Times New Roman" panose="02020603050405020304" pitchFamily="18" charset="0"/>
              </a:rPr>
              <a:t>For he that is dead is freed from sin. </a:t>
            </a:r>
          </a:p>
          <a:p>
            <a:pPr algn="ctr"/>
            <a:r>
              <a:rPr lang="en-US" sz="1250" b="1" i="1" dirty="0">
                <a:solidFill>
                  <a:srgbClr val="CC6600"/>
                </a:solidFill>
                <a:latin typeface="Times New Roman" panose="02020603050405020304" pitchFamily="18" charset="0"/>
                <a:cs typeface="Times New Roman" panose="02020603050405020304" pitchFamily="18" charset="0"/>
              </a:rPr>
              <a:t>Now if we be dead with Christ, we believe that we shall also live with him: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that Christ being raised from the dead </a:t>
            </a:r>
            <a:r>
              <a:rPr lang="en-US" sz="1250" b="1" i="1" dirty="0" err="1">
                <a:solidFill>
                  <a:srgbClr val="CC6600"/>
                </a:solidFill>
                <a:latin typeface="Times New Roman" panose="02020603050405020304" pitchFamily="18" charset="0"/>
                <a:cs typeface="Times New Roman" panose="02020603050405020304" pitchFamily="18" charset="0"/>
              </a:rPr>
              <a:t>dieth</a:t>
            </a:r>
            <a:r>
              <a:rPr lang="en-US" sz="1250" b="1" i="1" dirty="0">
                <a:solidFill>
                  <a:srgbClr val="CC6600"/>
                </a:solidFill>
                <a:latin typeface="Times New Roman" panose="02020603050405020304" pitchFamily="18" charset="0"/>
                <a:cs typeface="Times New Roman" panose="02020603050405020304" pitchFamily="18" charset="0"/>
              </a:rPr>
              <a:t> no more; </a:t>
            </a:r>
          </a:p>
          <a:p>
            <a:pPr algn="ctr"/>
            <a:r>
              <a:rPr lang="en-US" sz="1250" b="1" i="1" dirty="0">
                <a:solidFill>
                  <a:srgbClr val="CC6600"/>
                </a:solidFill>
                <a:latin typeface="Times New Roman" panose="02020603050405020304" pitchFamily="18" charset="0"/>
                <a:cs typeface="Times New Roman" panose="02020603050405020304" pitchFamily="18" charset="0"/>
              </a:rPr>
              <a:t>death hath no more dominion over him. </a:t>
            </a:r>
          </a:p>
          <a:p>
            <a:pPr algn="ctr"/>
            <a:r>
              <a:rPr lang="en-US" sz="1250" b="1" i="1" dirty="0">
                <a:solidFill>
                  <a:srgbClr val="CC6600"/>
                </a:solidFill>
                <a:latin typeface="Times New Roman" panose="02020603050405020304" pitchFamily="18" charset="0"/>
                <a:cs typeface="Times New Roman" panose="02020603050405020304" pitchFamily="18" charset="0"/>
              </a:rPr>
              <a:t>For in that he died, he died unto sin once: </a:t>
            </a:r>
          </a:p>
          <a:p>
            <a:pPr algn="ctr"/>
            <a:r>
              <a:rPr lang="en-US" sz="1250" b="1" i="1" dirty="0">
                <a:solidFill>
                  <a:srgbClr val="CC6600"/>
                </a:solidFill>
                <a:latin typeface="Times New Roman" panose="02020603050405020304" pitchFamily="18" charset="0"/>
                <a:cs typeface="Times New Roman" panose="02020603050405020304" pitchFamily="18" charset="0"/>
              </a:rPr>
              <a:t>but in that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unto God. </a:t>
            </a:r>
          </a:p>
          <a:p>
            <a:pPr algn="ctr"/>
            <a:r>
              <a:rPr lang="en-US" sz="1250" b="1" i="1" dirty="0">
                <a:solidFill>
                  <a:srgbClr val="CC6600"/>
                </a:solidFill>
                <a:latin typeface="Times New Roman" panose="02020603050405020304" pitchFamily="18" charset="0"/>
                <a:cs typeface="Times New Roman" panose="02020603050405020304" pitchFamily="18" charset="0"/>
              </a:rPr>
              <a:t>Likewise reckon ye also yourselves to be dead indeed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alive unto God through Jesus Christ our Lord. </a:t>
            </a:r>
          </a:p>
          <a:p>
            <a:pPr algn="ctr"/>
            <a:r>
              <a:rPr lang="en-US" sz="1250" b="1" i="1" dirty="0">
                <a:solidFill>
                  <a:srgbClr val="CC6600"/>
                </a:solidFill>
                <a:latin typeface="Times New Roman" panose="02020603050405020304" pitchFamily="18" charset="0"/>
                <a:cs typeface="Times New Roman" panose="02020603050405020304" pitchFamily="18" charset="0"/>
              </a:rPr>
              <a:t>Let not sin therefore reign in your mortal body, </a:t>
            </a:r>
          </a:p>
          <a:p>
            <a:pPr algn="ctr"/>
            <a:r>
              <a:rPr lang="en-US" sz="1250" b="1" i="1" dirty="0">
                <a:solidFill>
                  <a:srgbClr val="CC6600"/>
                </a:solidFill>
                <a:latin typeface="Times New Roman" panose="02020603050405020304" pitchFamily="18" charset="0"/>
                <a:cs typeface="Times New Roman" panose="02020603050405020304" pitchFamily="18" charset="0"/>
              </a:rPr>
              <a:t>that ye should obey it in the lusts thereof. </a:t>
            </a:r>
          </a:p>
          <a:p>
            <a:pPr algn="ctr"/>
            <a:r>
              <a:rPr lang="en-US" sz="1250" b="1" i="1" dirty="0">
                <a:solidFill>
                  <a:srgbClr val="CC6600"/>
                </a:solidFill>
                <a:latin typeface="Times New Roman" panose="02020603050405020304" pitchFamily="18" charset="0"/>
                <a:cs typeface="Times New Roman" panose="02020603050405020304" pitchFamily="18" charset="0"/>
              </a:rPr>
              <a:t>Neither yield ye your members as instruments of unrighteousness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yield yourselves unto God, as those that are alive from the dead,</a:t>
            </a:r>
          </a:p>
          <a:p>
            <a:pPr algn="ctr"/>
            <a:r>
              <a:rPr lang="en-US" sz="1250" b="1" i="1" dirty="0">
                <a:solidFill>
                  <a:srgbClr val="CC6600"/>
                </a:solidFill>
                <a:latin typeface="Times New Roman" panose="02020603050405020304" pitchFamily="18" charset="0"/>
                <a:cs typeface="Times New Roman" panose="02020603050405020304" pitchFamily="18" charset="0"/>
              </a:rPr>
              <a:t> and your members as instruments of righteousness unto God. </a:t>
            </a:r>
          </a:p>
          <a:p>
            <a:pPr algn="ctr"/>
            <a:r>
              <a:rPr lang="en-US" sz="1250" b="1" i="1" dirty="0">
                <a:solidFill>
                  <a:srgbClr val="CC6600"/>
                </a:solidFill>
                <a:latin typeface="Times New Roman" panose="02020603050405020304" pitchFamily="18" charset="0"/>
                <a:cs typeface="Times New Roman" panose="02020603050405020304" pitchFamily="18" charset="0"/>
              </a:rPr>
              <a:t>For sin shall not have dominion over you:</a:t>
            </a:r>
          </a:p>
          <a:p>
            <a:pPr algn="ctr"/>
            <a:r>
              <a:rPr lang="en-US" sz="1400" b="1" i="1" u="sng" dirty="0">
                <a:solidFill>
                  <a:srgbClr val="CC6600"/>
                </a:solidFill>
                <a:latin typeface="Times New Roman" panose="02020603050405020304" pitchFamily="18" charset="0"/>
                <a:cs typeface="Times New Roman" panose="02020603050405020304" pitchFamily="18" charset="0"/>
              </a:rPr>
              <a:t>for ye are not under the law,</a:t>
            </a:r>
          </a:p>
          <a:p>
            <a:pPr algn="ctr"/>
            <a:r>
              <a:rPr lang="en-US" sz="1400" b="1" i="1" u="sng" dirty="0">
                <a:solidFill>
                  <a:srgbClr val="CC6600"/>
                </a:solidFill>
                <a:latin typeface="Times New Roman" panose="02020603050405020304" pitchFamily="18" charset="0"/>
                <a:cs typeface="Times New Roman" panose="02020603050405020304" pitchFamily="18" charset="0"/>
              </a:rPr>
              <a:t>but under grace.</a:t>
            </a:r>
          </a:p>
          <a:p>
            <a:endParaRPr lang="en-US" sz="1200" dirty="0"/>
          </a:p>
        </p:txBody>
      </p:sp>
      <p:sp>
        <p:nvSpPr>
          <p:cNvPr id="12" name="TextBox 11">
            <a:extLst>
              <a:ext uri="{FF2B5EF4-FFF2-40B4-BE49-F238E27FC236}">
                <a16:creationId xmlns:a16="http://schemas.microsoft.com/office/drawing/2014/main" id="{0297EE11-A056-4B1B-A2BB-8A531805EF9E}"/>
              </a:ext>
            </a:extLst>
          </p:cNvPr>
          <p:cNvSpPr txBox="1"/>
          <p:nvPr/>
        </p:nvSpPr>
        <p:spPr>
          <a:xfrm>
            <a:off x="6096000" y="2622917"/>
            <a:ext cx="6068008" cy="2508379"/>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as ye have yielded your members servants to uncleanness </a:t>
            </a:r>
          </a:p>
          <a:p>
            <a:pPr algn="ctr"/>
            <a:r>
              <a:rPr lang="en-US" sz="1250" b="1" i="1" dirty="0">
                <a:solidFill>
                  <a:srgbClr val="CC6600"/>
                </a:solidFill>
                <a:latin typeface="Times New Roman" panose="02020603050405020304" pitchFamily="18" charset="0"/>
                <a:cs typeface="Times New Roman" panose="02020603050405020304" pitchFamily="18" charset="0"/>
              </a:rPr>
              <a:t>and to iniquity unto iniquity; </a:t>
            </a:r>
          </a:p>
          <a:p>
            <a:pPr algn="ctr"/>
            <a:r>
              <a:rPr lang="en-US" sz="1250" b="1" i="1" dirty="0">
                <a:solidFill>
                  <a:srgbClr val="CC6600"/>
                </a:solidFill>
                <a:latin typeface="Times New Roman" panose="02020603050405020304" pitchFamily="18" charset="0"/>
                <a:cs typeface="Times New Roman" panose="02020603050405020304" pitchFamily="18" charset="0"/>
              </a:rPr>
              <a:t>even so now yield your members servants to righteousness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For when ye were the servants of sin, ye were free from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What fruit had ye then in those things whereof ye are now ashamed? </a:t>
            </a:r>
          </a:p>
          <a:p>
            <a:pPr algn="ctr"/>
            <a:r>
              <a:rPr lang="en-US" sz="1250" b="1" i="1" dirty="0">
                <a:solidFill>
                  <a:srgbClr val="CC6600"/>
                </a:solidFill>
                <a:latin typeface="Times New Roman" panose="02020603050405020304" pitchFamily="18" charset="0"/>
                <a:cs typeface="Times New Roman" panose="02020603050405020304" pitchFamily="18" charset="0"/>
              </a:rPr>
              <a:t>for the end of those things is death. </a:t>
            </a:r>
          </a:p>
          <a:p>
            <a:pPr algn="ctr"/>
            <a:r>
              <a:rPr lang="en-US" sz="1250" b="1" i="1" dirty="0">
                <a:solidFill>
                  <a:srgbClr val="CC6600"/>
                </a:solidFill>
                <a:latin typeface="Times New Roman" panose="02020603050405020304" pitchFamily="18" charset="0"/>
                <a:cs typeface="Times New Roman" panose="02020603050405020304" pitchFamily="18" charset="0"/>
              </a:rPr>
              <a:t>But now being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and become servants to God, </a:t>
            </a:r>
          </a:p>
          <a:p>
            <a:pPr algn="ctr"/>
            <a:r>
              <a:rPr lang="en-US" sz="1250" b="1" i="1" dirty="0">
                <a:solidFill>
                  <a:srgbClr val="CC6600"/>
                </a:solidFill>
                <a:latin typeface="Times New Roman" panose="02020603050405020304" pitchFamily="18" charset="0"/>
                <a:cs typeface="Times New Roman" panose="02020603050405020304" pitchFamily="18" charset="0"/>
              </a:rPr>
              <a:t>ye have your fruit unto holiness, </a:t>
            </a:r>
          </a:p>
          <a:p>
            <a:pPr algn="ctr"/>
            <a:r>
              <a:rPr lang="en-US" sz="1250" b="1" i="1" dirty="0">
                <a:solidFill>
                  <a:srgbClr val="CC6600"/>
                </a:solidFill>
                <a:latin typeface="Times New Roman" panose="02020603050405020304" pitchFamily="18" charset="0"/>
                <a:cs typeface="Times New Roman" panose="02020603050405020304" pitchFamily="18" charset="0"/>
              </a:rPr>
              <a:t>and the end everlasting life. </a:t>
            </a:r>
          </a:p>
          <a:p>
            <a:pPr algn="ctr"/>
            <a:r>
              <a:rPr lang="en-US" sz="1400" b="1" i="1" u="sng" dirty="0">
                <a:solidFill>
                  <a:srgbClr val="CC6600"/>
                </a:solidFill>
                <a:latin typeface="Times New Roman" panose="02020603050405020304" pitchFamily="18" charset="0"/>
                <a:cs typeface="Times New Roman" panose="02020603050405020304" pitchFamily="18" charset="0"/>
              </a:rPr>
              <a:t>For the wages of sin is death; </a:t>
            </a:r>
          </a:p>
          <a:p>
            <a:pPr algn="ctr"/>
            <a:r>
              <a:rPr lang="en-US" sz="1400" b="1" i="1" u="sng" dirty="0">
                <a:solidFill>
                  <a:srgbClr val="CC6600"/>
                </a:solidFill>
                <a:latin typeface="Times New Roman" panose="02020603050405020304" pitchFamily="18" charset="0"/>
                <a:cs typeface="Times New Roman" panose="02020603050405020304" pitchFamily="18" charset="0"/>
              </a:rPr>
              <a:t>but the gift of God is eternal life through Jesus Christ our Lord</a:t>
            </a:r>
            <a:r>
              <a:rPr lang="en-US" sz="1600" b="1" i="1" u="sng" dirty="0">
                <a:solidFill>
                  <a:srgbClr val="CC6600"/>
                </a:solidFill>
                <a:latin typeface="Times New Roman" panose="02020603050405020304" pitchFamily="18" charset="0"/>
                <a:cs typeface="Times New Roman" panose="02020603050405020304" pitchFamily="18" charset="0"/>
              </a:rPr>
              <a:t>. </a:t>
            </a:r>
          </a:p>
        </p:txBody>
      </p:sp>
      <p:sp>
        <p:nvSpPr>
          <p:cNvPr id="14" name="TextBox 13">
            <a:extLst>
              <a:ext uri="{FF2B5EF4-FFF2-40B4-BE49-F238E27FC236}">
                <a16:creationId xmlns:a16="http://schemas.microsoft.com/office/drawing/2014/main" id="{2F9254B3-DFBE-4307-9003-AD975B456FF9}"/>
              </a:ext>
            </a:extLst>
          </p:cNvPr>
          <p:cNvSpPr txBox="1"/>
          <p:nvPr/>
        </p:nvSpPr>
        <p:spPr>
          <a:xfrm>
            <a:off x="9273345" y="1764560"/>
            <a:ext cx="2878350"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Being then made free from sin, </a:t>
            </a:r>
          </a:p>
          <a:p>
            <a:pPr algn="ctr"/>
            <a:r>
              <a:rPr lang="en-US" sz="1250" b="1" i="1" dirty="0">
                <a:solidFill>
                  <a:srgbClr val="CC6600"/>
                </a:solidFill>
                <a:latin typeface="Times New Roman" panose="02020603050405020304" pitchFamily="18" charset="0"/>
                <a:cs typeface="Times New Roman" panose="02020603050405020304" pitchFamily="18" charset="0"/>
              </a:rPr>
              <a:t>ye became the servants of righteousness. </a:t>
            </a:r>
          </a:p>
          <a:p>
            <a:pPr algn="ctr"/>
            <a:r>
              <a:rPr lang="en-US" sz="1250" b="1" i="1" dirty="0">
                <a:solidFill>
                  <a:srgbClr val="CC6600"/>
                </a:solidFill>
                <a:latin typeface="Times New Roman" panose="02020603050405020304" pitchFamily="18" charset="0"/>
                <a:cs typeface="Times New Roman" panose="02020603050405020304" pitchFamily="18" charset="0"/>
              </a:rPr>
              <a:t>I speak after the manner of men </a:t>
            </a:r>
          </a:p>
          <a:p>
            <a:pPr algn="ctr"/>
            <a:r>
              <a:rPr lang="en-US" sz="1250" b="1" i="1" dirty="0">
                <a:solidFill>
                  <a:srgbClr val="CC6600"/>
                </a:solidFill>
                <a:latin typeface="Times New Roman" panose="02020603050405020304" pitchFamily="18" charset="0"/>
                <a:cs typeface="Times New Roman" panose="02020603050405020304" pitchFamily="18" charset="0"/>
              </a:rPr>
              <a:t>because of the infirmity of your flesh:</a:t>
            </a:r>
          </a:p>
        </p:txBody>
      </p:sp>
      <p:sp>
        <p:nvSpPr>
          <p:cNvPr id="15" name="TextBox 14">
            <a:extLst>
              <a:ext uri="{FF2B5EF4-FFF2-40B4-BE49-F238E27FC236}">
                <a16:creationId xmlns:a16="http://schemas.microsoft.com/office/drawing/2014/main" id="{376E8E23-7AEA-45B2-899A-A32D98EA9B72}"/>
              </a:ext>
            </a:extLst>
          </p:cNvPr>
          <p:cNvSpPr txBox="1"/>
          <p:nvPr/>
        </p:nvSpPr>
        <p:spPr>
          <a:xfrm>
            <a:off x="184150" y="426385"/>
            <a:ext cx="586266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shall we say then? Shall we continue in sin, that grace may abound? </a:t>
            </a:r>
          </a:p>
        </p:txBody>
      </p:sp>
      <p:sp>
        <p:nvSpPr>
          <p:cNvPr id="16" name="TextBox 15">
            <a:extLst>
              <a:ext uri="{FF2B5EF4-FFF2-40B4-BE49-F238E27FC236}">
                <a16:creationId xmlns:a16="http://schemas.microsoft.com/office/drawing/2014/main" id="{1969E592-E9C9-4E27-8F2C-F9830A1EA081}"/>
              </a:ext>
            </a:extLst>
          </p:cNvPr>
          <p:cNvSpPr txBox="1"/>
          <p:nvPr/>
        </p:nvSpPr>
        <p:spPr>
          <a:xfrm>
            <a:off x="6123992" y="429883"/>
            <a:ext cx="595188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endParaRPr lang="en-US" sz="1400" b="1" i="1" dirty="0">
              <a:solidFill>
                <a:srgbClr val="CC66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127A8EA-9B81-45AD-923E-300604EAFC60}"/>
              </a:ext>
            </a:extLst>
          </p:cNvPr>
          <p:cNvSpPr txBox="1"/>
          <p:nvPr/>
        </p:nvSpPr>
        <p:spPr>
          <a:xfrm>
            <a:off x="3514725" y="161925"/>
            <a:ext cx="609600"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:1-14</a:t>
            </a:r>
          </a:p>
        </p:txBody>
      </p:sp>
      <p:sp>
        <p:nvSpPr>
          <p:cNvPr id="18" name="TextBox 17">
            <a:extLst>
              <a:ext uri="{FF2B5EF4-FFF2-40B4-BE49-F238E27FC236}">
                <a16:creationId xmlns:a16="http://schemas.microsoft.com/office/drawing/2014/main" id="{BC5571AC-B862-487E-B5C1-C2A4C33419BD}"/>
              </a:ext>
            </a:extLst>
          </p:cNvPr>
          <p:cNvSpPr txBox="1"/>
          <p:nvPr/>
        </p:nvSpPr>
        <p:spPr>
          <a:xfrm>
            <a:off x="9467850" y="161925"/>
            <a:ext cx="866775"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:15-23</a:t>
            </a:r>
            <a:endParaRPr lang="en-US" sz="1400" dirty="0"/>
          </a:p>
        </p:txBody>
      </p:sp>
      <p:sp>
        <p:nvSpPr>
          <p:cNvPr id="19" name="TextBox 18">
            <a:extLst>
              <a:ext uri="{FF2B5EF4-FFF2-40B4-BE49-F238E27FC236}">
                <a16:creationId xmlns:a16="http://schemas.microsoft.com/office/drawing/2014/main" id="{E12274C6-5428-4833-B081-52AD76DC4850}"/>
              </a:ext>
            </a:extLst>
          </p:cNvPr>
          <p:cNvSpPr txBox="1"/>
          <p:nvPr/>
        </p:nvSpPr>
        <p:spPr>
          <a:xfrm>
            <a:off x="6287411" y="5010150"/>
            <a:ext cx="5714090" cy="646331"/>
          </a:xfrm>
          <a:prstGeom prst="rect">
            <a:avLst/>
          </a:prstGeom>
          <a:noFill/>
        </p:spPr>
        <p:txBody>
          <a:bodyPr wrap="square" rtlCol="0">
            <a:spAutoFit/>
          </a:bodyPr>
          <a:lstStyle/>
          <a:p>
            <a:pPr algn="ctr"/>
            <a:r>
              <a:rPr lang="en-US" b="1" dirty="0"/>
              <a:t>Pray for understanding in this matter of a great doctrine, </a:t>
            </a:r>
          </a:p>
          <a:p>
            <a:pPr algn="ctr"/>
            <a:r>
              <a:rPr lang="en-US" b="1" dirty="0"/>
              <a:t>as it is found only in a King James 1611 Bible!</a:t>
            </a:r>
          </a:p>
        </p:txBody>
      </p:sp>
      <p:sp>
        <p:nvSpPr>
          <p:cNvPr id="20" name="TextBox 19">
            <a:extLst>
              <a:ext uri="{FF2B5EF4-FFF2-40B4-BE49-F238E27FC236}">
                <a16:creationId xmlns:a16="http://schemas.microsoft.com/office/drawing/2014/main" id="{547E862F-2B05-44ED-9E8F-C29D43D56F3D}"/>
              </a:ext>
            </a:extLst>
          </p:cNvPr>
          <p:cNvSpPr txBox="1"/>
          <p:nvPr/>
        </p:nvSpPr>
        <p:spPr>
          <a:xfrm>
            <a:off x="6496050" y="5562600"/>
            <a:ext cx="5494104" cy="66941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this cause we also, since the day we heard it, do not cease to pray for you, and to desire that ye might be filled with the knowledge of his will </a:t>
            </a:r>
          </a:p>
          <a:p>
            <a:pPr algn="ctr"/>
            <a:r>
              <a:rPr lang="en-US" sz="1250" b="1" i="1" dirty="0">
                <a:solidFill>
                  <a:srgbClr val="CC6600"/>
                </a:solidFill>
                <a:latin typeface="Times New Roman" panose="02020603050405020304" pitchFamily="18" charset="0"/>
                <a:cs typeface="Times New Roman" panose="02020603050405020304" pitchFamily="18" charset="0"/>
              </a:rPr>
              <a:t>in all wisdom and spiritual understanding</a:t>
            </a:r>
            <a:r>
              <a:rPr lang="en-US" sz="1100" b="1" i="1" dirty="0">
                <a:solidFill>
                  <a:srgbClr val="CC6600"/>
                </a:solidFill>
                <a:latin typeface="Times New Roman" panose="02020603050405020304" pitchFamily="18" charset="0"/>
                <a:cs typeface="Times New Roman" panose="02020603050405020304" pitchFamily="18" charset="0"/>
              </a:rPr>
              <a:t>; </a:t>
            </a:r>
            <a:r>
              <a:rPr lang="en-US" sz="1100" b="1" dirty="0">
                <a:solidFill>
                  <a:srgbClr val="FF0000"/>
                </a:solidFill>
                <a:latin typeface="Times New Roman" panose="02020603050405020304" pitchFamily="18" charset="0"/>
                <a:cs typeface="Times New Roman" panose="02020603050405020304" pitchFamily="18" charset="0"/>
              </a:rPr>
              <a:t>Colossians 1:9</a:t>
            </a:r>
          </a:p>
        </p:txBody>
      </p:sp>
      <p:sp>
        <p:nvSpPr>
          <p:cNvPr id="21" name="TextBox 20">
            <a:extLst>
              <a:ext uri="{FF2B5EF4-FFF2-40B4-BE49-F238E27FC236}">
                <a16:creationId xmlns:a16="http://schemas.microsoft.com/office/drawing/2014/main" id="{D01EC947-5E7E-47CE-93E7-D172EBD5715E}"/>
              </a:ext>
            </a:extLst>
          </p:cNvPr>
          <p:cNvSpPr txBox="1"/>
          <p:nvPr/>
        </p:nvSpPr>
        <p:spPr>
          <a:xfrm>
            <a:off x="6238876" y="6155103"/>
            <a:ext cx="5810250"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Consider what I say; and the Lord give thee understanding in all things.  </a:t>
            </a:r>
            <a:r>
              <a:rPr lang="en-US" sz="1100" b="1" dirty="0">
                <a:solidFill>
                  <a:srgbClr val="FF0000"/>
                </a:solidFill>
                <a:latin typeface="Times New Roman" panose="02020603050405020304" pitchFamily="18" charset="0"/>
                <a:cs typeface="Times New Roman" panose="02020603050405020304" pitchFamily="18" charset="0"/>
              </a:rPr>
              <a:t>II Timothy 2:7</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B84F082B-CC6F-4116-8633-AD6B5E7CE6DF}"/>
              </a:ext>
            </a:extLst>
          </p:cNvPr>
          <p:cNvSpPr txBox="1"/>
          <p:nvPr/>
        </p:nvSpPr>
        <p:spPr>
          <a:xfrm>
            <a:off x="6154060" y="6342392"/>
            <a:ext cx="5979879" cy="477054"/>
          </a:xfrm>
          <a:prstGeom prst="rect">
            <a:avLst/>
          </a:prstGeom>
          <a:noFill/>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If any man think himself to be a prophet, or spiritual, let him acknowledge that           the things that I write unto you are the commandments of the Lord. </a:t>
            </a:r>
            <a:r>
              <a:rPr lang="en-US" sz="1100" b="1" dirty="0">
                <a:solidFill>
                  <a:srgbClr val="FF0000"/>
                </a:solidFill>
                <a:latin typeface="Times New Roman" panose="02020603050405020304" pitchFamily="18" charset="0"/>
                <a:cs typeface="Times New Roman" panose="02020603050405020304" pitchFamily="18" charset="0"/>
              </a:rPr>
              <a:t>I Corinthians 14:37</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30C32969-1B8C-493B-8718-DA94E8D8226E}"/>
              </a:ext>
            </a:extLst>
          </p:cNvPr>
          <p:cNvSpPr/>
          <p:nvPr/>
        </p:nvSpPr>
        <p:spPr>
          <a:xfrm>
            <a:off x="6000168" y="5072579"/>
            <a:ext cx="6106107" cy="1699696"/>
          </a:xfrm>
          <a:prstGeom prst="roundRect">
            <a:avLst/>
          </a:prstGeom>
          <a:noFill/>
          <a:ln w="190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8042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1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1500"/>
                                        <p:tgtEl>
                                          <p:spTgt spid="5"/>
                                        </p:tgtEl>
                                      </p:cBhvr>
                                    </p:animEffect>
                                  </p:childTnLst>
                                </p:cTn>
                              </p:par>
                            </p:childTnLst>
                          </p:cTn>
                        </p:par>
                        <p:par>
                          <p:cTn id="28" fill="hold">
                            <p:stCondLst>
                              <p:cond delay="1500"/>
                            </p:stCondLst>
                            <p:childTnLst>
                              <p:par>
                                <p:cTn id="29" presetID="22"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1000"/>
                                        <p:tgtEl>
                                          <p:spTgt spid="10"/>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1500"/>
                                        <p:tgtEl>
                                          <p:spTgt spid="7"/>
                                        </p:tgtEl>
                                      </p:cBhvr>
                                    </p:animEffect>
                                  </p:childTnLst>
                                </p:cTn>
                              </p:par>
                            </p:childTnLst>
                          </p:cTn>
                        </p:par>
                        <p:par>
                          <p:cTn id="41" fill="hold">
                            <p:stCondLst>
                              <p:cond delay="1500"/>
                            </p:stCondLst>
                            <p:childTnLst>
                              <p:par>
                                <p:cTn id="42" presetID="22" presetClass="entr" presetSubtype="1"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1000"/>
                                        <p:tgtEl>
                                          <p:spTgt spid="14"/>
                                        </p:tgtEl>
                                      </p:cBhvr>
                                    </p:animEffect>
                                  </p:childTnLst>
                                </p:cTn>
                              </p:par>
                            </p:childTnLst>
                          </p:cTn>
                        </p:par>
                        <p:par>
                          <p:cTn id="45" fill="hold">
                            <p:stCondLst>
                              <p:cond delay="2500"/>
                            </p:stCondLst>
                            <p:childTnLst>
                              <p:par>
                                <p:cTn id="46" presetID="22" presetClass="entr" presetSubtype="1"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up)">
                                      <p:cBhvr>
                                        <p:cTn id="48" dur="20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500"/>
                                        <p:tgtEl>
                                          <p:spTgt spid="19"/>
                                        </p:tgtEl>
                                      </p:cBhvr>
                                    </p:animEffect>
                                  </p:childTnLst>
                                </p:cTn>
                              </p:par>
                            </p:childTnLst>
                          </p:cTn>
                        </p:par>
                        <p:par>
                          <p:cTn id="54" fill="hold">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1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1" grpId="0"/>
      <p:bldP spid="12" grpId="0"/>
      <p:bldP spid="14" grpId="0"/>
      <p:bldP spid="15" grpId="0"/>
      <p:bldP spid="16" grpId="0"/>
      <p:bldP spid="17" grpId="0"/>
      <p:bldP spid="18" grpId="0"/>
      <p:bldP spid="19" grpId="0"/>
      <p:bldP spid="20" grpId="0"/>
      <p:bldP spid="21" grpId="0"/>
      <p:bldP spid="22" grpId="0"/>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5" name="TextBox 4">
            <a:extLst>
              <a:ext uri="{FF2B5EF4-FFF2-40B4-BE49-F238E27FC236}">
                <a16:creationId xmlns:a16="http://schemas.microsoft.com/office/drawing/2014/main" id="{BEC145BE-E938-4239-8A56-F7F9ADFA91AA}"/>
              </a:ext>
            </a:extLst>
          </p:cNvPr>
          <p:cNvSpPr txBox="1"/>
          <p:nvPr/>
        </p:nvSpPr>
        <p:spPr>
          <a:xfrm>
            <a:off x="0" y="692464"/>
            <a:ext cx="6096000" cy="1054135"/>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God forbid. How shall we, that are dead to sin, live any longer therein? </a:t>
            </a:r>
          </a:p>
          <a:p>
            <a:pPr algn="ctr"/>
            <a:r>
              <a:rPr lang="en-US" sz="1250" b="1" i="1" dirty="0">
                <a:solidFill>
                  <a:srgbClr val="CC6600"/>
                </a:solidFill>
                <a:latin typeface="Times New Roman" panose="02020603050405020304" pitchFamily="18" charset="0"/>
                <a:cs typeface="Times New Roman" panose="02020603050405020304" pitchFamily="18" charset="0"/>
              </a:rPr>
              <a:t>Know ye not, that so many of us as were baptized into Jesus Christ </a:t>
            </a:r>
          </a:p>
          <a:p>
            <a:pPr algn="ctr"/>
            <a:r>
              <a:rPr lang="en-US" sz="1250" b="1" i="1" dirty="0">
                <a:solidFill>
                  <a:srgbClr val="CC6600"/>
                </a:solidFill>
                <a:latin typeface="Times New Roman" panose="02020603050405020304" pitchFamily="18" charset="0"/>
                <a:cs typeface="Times New Roman" panose="02020603050405020304" pitchFamily="18" charset="0"/>
              </a:rPr>
              <a:t>were baptized into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Therefore we are buried with him by baptism into death: that like as Christ was raised up from the dead by the glory of the Father, even so we also should walk in newness of life.  </a:t>
            </a:r>
          </a:p>
        </p:txBody>
      </p:sp>
      <p:sp>
        <p:nvSpPr>
          <p:cNvPr id="8" name="TextBox 7">
            <a:extLst>
              <a:ext uri="{FF2B5EF4-FFF2-40B4-BE49-F238E27FC236}">
                <a16:creationId xmlns:a16="http://schemas.microsoft.com/office/drawing/2014/main" id="{B54973E0-A9C0-4468-B696-9B89870CAAD3}"/>
              </a:ext>
            </a:extLst>
          </p:cNvPr>
          <p:cNvSpPr txBox="1"/>
          <p:nvPr/>
        </p:nvSpPr>
        <p:spPr>
          <a:xfrm>
            <a:off x="2714039" y="166496"/>
            <a:ext cx="1010236" cy="30777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Romans 6</a:t>
            </a:r>
          </a:p>
        </p:txBody>
      </p:sp>
      <p:sp>
        <p:nvSpPr>
          <p:cNvPr id="10" name="TextBox 9">
            <a:extLst>
              <a:ext uri="{FF2B5EF4-FFF2-40B4-BE49-F238E27FC236}">
                <a16:creationId xmlns:a16="http://schemas.microsoft.com/office/drawing/2014/main" id="{C3AC97ED-A2D1-46CB-96DF-D224D1637B11}"/>
              </a:ext>
            </a:extLst>
          </p:cNvPr>
          <p:cNvSpPr txBox="1"/>
          <p:nvPr/>
        </p:nvSpPr>
        <p:spPr>
          <a:xfrm>
            <a:off x="175272" y="1765125"/>
            <a:ext cx="2802862" cy="861774"/>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a:t>
            </a:r>
          </a:p>
          <a:p>
            <a:pPr algn="ctr"/>
            <a:r>
              <a:rPr lang="en-US" sz="1250" b="1" i="1" dirty="0">
                <a:solidFill>
                  <a:srgbClr val="CC6600"/>
                </a:solidFill>
                <a:latin typeface="Times New Roman" panose="02020603050405020304" pitchFamily="18" charset="0"/>
                <a:cs typeface="Times New Roman" panose="02020603050405020304" pitchFamily="18" charset="0"/>
              </a:rPr>
              <a:t>likeness of his resurrection: </a:t>
            </a:r>
          </a:p>
        </p:txBody>
      </p:sp>
      <p:sp>
        <p:nvSpPr>
          <p:cNvPr id="11" name="TextBox 10">
            <a:extLst>
              <a:ext uri="{FF2B5EF4-FFF2-40B4-BE49-F238E27FC236}">
                <a16:creationId xmlns:a16="http://schemas.microsoft.com/office/drawing/2014/main" id="{41326B95-D654-4E37-933C-6653D56569AF}"/>
              </a:ext>
            </a:extLst>
          </p:cNvPr>
          <p:cNvSpPr txBox="1"/>
          <p:nvPr/>
        </p:nvSpPr>
        <p:spPr>
          <a:xfrm>
            <a:off x="58060" y="2641144"/>
            <a:ext cx="6037940" cy="4424288"/>
          </a:xfrm>
          <a:prstGeom prst="rect">
            <a:avLst/>
          </a:prstGeom>
          <a:noFill/>
        </p:spPr>
        <p:txBody>
          <a:bodyPr wrap="square" rtlCol="0">
            <a:spAutoFit/>
          </a:bodyPr>
          <a:lstStyle/>
          <a:p>
            <a:pPr algn="ctr"/>
            <a:r>
              <a:rPr lang="en-US" sz="1250" b="1" i="1" dirty="0">
                <a:solidFill>
                  <a:srgbClr val="CC6600"/>
                </a:solidFill>
                <a:latin typeface="Times New Roman" panose="02020603050405020304" pitchFamily="18" charset="0"/>
                <a:cs typeface="Times New Roman" panose="02020603050405020304" pitchFamily="18" charset="0"/>
              </a:rPr>
              <a:t>For if we have been planted together in the likeness of his death, </a:t>
            </a:r>
          </a:p>
          <a:p>
            <a:pPr algn="ctr"/>
            <a:r>
              <a:rPr lang="en-US" sz="1250" b="1" i="1" dirty="0">
                <a:solidFill>
                  <a:srgbClr val="CC6600"/>
                </a:solidFill>
                <a:latin typeface="Times New Roman" panose="02020603050405020304" pitchFamily="18" charset="0"/>
                <a:cs typeface="Times New Roman" panose="02020603050405020304" pitchFamily="18" charset="0"/>
              </a:rPr>
              <a:t>we shall be also in the likeness of his resurrection: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this, that our old man is crucified with him, </a:t>
            </a:r>
          </a:p>
          <a:p>
            <a:pPr algn="ctr"/>
            <a:r>
              <a:rPr lang="en-US" sz="1250" b="1" i="1" dirty="0">
                <a:solidFill>
                  <a:srgbClr val="CC6600"/>
                </a:solidFill>
                <a:latin typeface="Times New Roman" panose="02020603050405020304" pitchFamily="18" charset="0"/>
                <a:cs typeface="Times New Roman" panose="02020603050405020304" pitchFamily="18" charset="0"/>
              </a:rPr>
              <a:t>that the body of sin might be destroyed, </a:t>
            </a:r>
          </a:p>
          <a:p>
            <a:pPr algn="ctr"/>
            <a:r>
              <a:rPr lang="en-US" sz="1250" b="1" i="1" dirty="0">
                <a:solidFill>
                  <a:srgbClr val="CC6600"/>
                </a:solidFill>
                <a:latin typeface="Times New Roman" panose="02020603050405020304" pitchFamily="18" charset="0"/>
                <a:cs typeface="Times New Roman" panose="02020603050405020304" pitchFamily="18" charset="0"/>
              </a:rPr>
              <a:t>that henceforth we should not serve sin. </a:t>
            </a:r>
          </a:p>
          <a:p>
            <a:pPr algn="ctr"/>
            <a:r>
              <a:rPr lang="en-US" sz="1250" b="1" i="1" dirty="0">
                <a:solidFill>
                  <a:srgbClr val="CC6600"/>
                </a:solidFill>
                <a:latin typeface="Times New Roman" panose="02020603050405020304" pitchFamily="18" charset="0"/>
                <a:cs typeface="Times New Roman" panose="02020603050405020304" pitchFamily="18" charset="0"/>
              </a:rPr>
              <a:t>For he that is dead is freed from sin. </a:t>
            </a:r>
          </a:p>
          <a:p>
            <a:pPr algn="ctr"/>
            <a:r>
              <a:rPr lang="en-US" sz="1250" b="1" i="1" dirty="0">
                <a:solidFill>
                  <a:srgbClr val="CC6600"/>
                </a:solidFill>
                <a:latin typeface="Times New Roman" panose="02020603050405020304" pitchFamily="18" charset="0"/>
                <a:cs typeface="Times New Roman" panose="02020603050405020304" pitchFamily="18" charset="0"/>
              </a:rPr>
              <a:t>Now if we be dead with Christ, we believe that we shall also live with him: </a:t>
            </a:r>
          </a:p>
          <a:p>
            <a:pPr algn="ctr"/>
            <a:r>
              <a:rPr lang="en-US" sz="1250" b="1" i="1" dirty="0">
                <a:solidFill>
                  <a:srgbClr val="CC6600"/>
                </a:solidFill>
                <a:latin typeface="Times New Roman" panose="02020603050405020304" pitchFamily="18" charset="0"/>
                <a:cs typeface="Times New Roman" panose="02020603050405020304" pitchFamily="18" charset="0"/>
              </a:rPr>
              <a:t>Knowing that Christ being raised from the dead </a:t>
            </a:r>
            <a:r>
              <a:rPr lang="en-US" sz="1250" b="1" i="1" dirty="0" err="1">
                <a:solidFill>
                  <a:srgbClr val="CC6600"/>
                </a:solidFill>
                <a:latin typeface="Times New Roman" panose="02020603050405020304" pitchFamily="18" charset="0"/>
                <a:cs typeface="Times New Roman" panose="02020603050405020304" pitchFamily="18" charset="0"/>
              </a:rPr>
              <a:t>dieth</a:t>
            </a:r>
            <a:r>
              <a:rPr lang="en-US" sz="1250" b="1" i="1" dirty="0">
                <a:solidFill>
                  <a:srgbClr val="CC6600"/>
                </a:solidFill>
                <a:latin typeface="Times New Roman" panose="02020603050405020304" pitchFamily="18" charset="0"/>
                <a:cs typeface="Times New Roman" panose="02020603050405020304" pitchFamily="18" charset="0"/>
              </a:rPr>
              <a:t> no more; </a:t>
            </a:r>
          </a:p>
          <a:p>
            <a:pPr algn="ctr"/>
            <a:r>
              <a:rPr lang="en-US" sz="1250" b="1" i="1" dirty="0">
                <a:solidFill>
                  <a:srgbClr val="CC6600"/>
                </a:solidFill>
                <a:latin typeface="Times New Roman" panose="02020603050405020304" pitchFamily="18" charset="0"/>
                <a:cs typeface="Times New Roman" panose="02020603050405020304" pitchFamily="18" charset="0"/>
              </a:rPr>
              <a:t>death hath no more dominion over him. </a:t>
            </a:r>
          </a:p>
          <a:p>
            <a:pPr algn="ctr"/>
            <a:r>
              <a:rPr lang="en-US" sz="1250" b="1" i="1" dirty="0">
                <a:solidFill>
                  <a:srgbClr val="CC6600"/>
                </a:solidFill>
                <a:latin typeface="Times New Roman" panose="02020603050405020304" pitchFamily="18" charset="0"/>
                <a:cs typeface="Times New Roman" panose="02020603050405020304" pitchFamily="18" charset="0"/>
              </a:rPr>
              <a:t>For in that he died, he died unto sin once: </a:t>
            </a:r>
          </a:p>
          <a:p>
            <a:pPr algn="ctr"/>
            <a:r>
              <a:rPr lang="en-US" sz="1250" b="1" i="1" dirty="0">
                <a:solidFill>
                  <a:srgbClr val="CC6600"/>
                </a:solidFill>
                <a:latin typeface="Times New Roman" panose="02020603050405020304" pitchFamily="18" charset="0"/>
                <a:cs typeface="Times New Roman" panose="02020603050405020304" pitchFamily="18" charset="0"/>
              </a:rPr>
              <a:t>but in that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he </a:t>
            </a:r>
            <a:r>
              <a:rPr lang="en-US" sz="1250" b="1" i="1" dirty="0" err="1">
                <a:solidFill>
                  <a:srgbClr val="CC6600"/>
                </a:solidFill>
                <a:latin typeface="Times New Roman" panose="02020603050405020304" pitchFamily="18" charset="0"/>
                <a:cs typeface="Times New Roman" panose="02020603050405020304" pitchFamily="18" charset="0"/>
              </a:rPr>
              <a:t>liveth</a:t>
            </a:r>
            <a:r>
              <a:rPr lang="en-US" sz="1250" b="1" i="1" dirty="0">
                <a:solidFill>
                  <a:srgbClr val="CC6600"/>
                </a:solidFill>
                <a:latin typeface="Times New Roman" panose="02020603050405020304" pitchFamily="18" charset="0"/>
                <a:cs typeface="Times New Roman" panose="02020603050405020304" pitchFamily="18" charset="0"/>
              </a:rPr>
              <a:t> unto God. </a:t>
            </a:r>
          </a:p>
          <a:p>
            <a:pPr algn="ctr"/>
            <a:r>
              <a:rPr lang="en-US" sz="1250" b="1" i="1" dirty="0">
                <a:solidFill>
                  <a:srgbClr val="CC6600"/>
                </a:solidFill>
                <a:latin typeface="Times New Roman" panose="02020603050405020304" pitchFamily="18" charset="0"/>
                <a:cs typeface="Times New Roman" panose="02020603050405020304" pitchFamily="18" charset="0"/>
              </a:rPr>
              <a:t>Likewise reckon ye also yourselves to be dead indeed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alive unto God through Jesus Christ our Lord. </a:t>
            </a:r>
          </a:p>
          <a:p>
            <a:pPr algn="ctr"/>
            <a:r>
              <a:rPr lang="en-US" sz="1250" b="1" i="1" dirty="0">
                <a:solidFill>
                  <a:srgbClr val="CC6600"/>
                </a:solidFill>
                <a:latin typeface="Times New Roman" panose="02020603050405020304" pitchFamily="18" charset="0"/>
                <a:cs typeface="Times New Roman" panose="02020603050405020304" pitchFamily="18" charset="0"/>
              </a:rPr>
              <a:t>Let not sin therefore reign in your mortal body, </a:t>
            </a:r>
          </a:p>
          <a:p>
            <a:pPr algn="ctr"/>
            <a:r>
              <a:rPr lang="en-US" sz="1250" b="1" i="1" dirty="0">
                <a:solidFill>
                  <a:srgbClr val="CC6600"/>
                </a:solidFill>
                <a:latin typeface="Times New Roman" panose="02020603050405020304" pitchFamily="18" charset="0"/>
                <a:cs typeface="Times New Roman" panose="02020603050405020304" pitchFamily="18" charset="0"/>
              </a:rPr>
              <a:t>that ye should obey it in the lusts thereof. </a:t>
            </a:r>
          </a:p>
          <a:p>
            <a:pPr algn="ctr"/>
            <a:r>
              <a:rPr lang="en-US" sz="1250" b="1" i="1" dirty="0">
                <a:solidFill>
                  <a:srgbClr val="CC6600"/>
                </a:solidFill>
                <a:latin typeface="Times New Roman" panose="02020603050405020304" pitchFamily="18" charset="0"/>
                <a:cs typeface="Times New Roman" panose="02020603050405020304" pitchFamily="18" charset="0"/>
              </a:rPr>
              <a:t>Neither yield ye your members as instruments of unrighteousness unto sin: </a:t>
            </a:r>
          </a:p>
          <a:p>
            <a:pPr algn="ctr"/>
            <a:r>
              <a:rPr lang="en-US" sz="1250" b="1" i="1" dirty="0">
                <a:solidFill>
                  <a:srgbClr val="CC6600"/>
                </a:solidFill>
                <a:latin typeface="Times New Roman" panose="02020603050405020304" pitchFamily="18" charset="0"/>
                <a:cs typeface="Times New Roman" panose="02020603050405020304" pitchFamily="18" charset="0"/>
              </a:rPr>
              <a:t>but yield yourselves unto God, as those that are alive from the dead,</a:t>
            </a:r>
          </a:p>
          <a:p>
            <a:pPr algn="ctr"/>
            <a:r>
              <a:rPr lang="en-US" sz="1250" b="1" i="1" dirty="0">
                <a:solidFill>
                  <a:srgbClr val="CC6600"/>
                </a:solidFill>
                <a:latin typeface="Times New Roman" panose="02020603050405020304" pitchFamily="18" charset="0"/>
                <a:cs typeface="Times New Roman" panose="02020603050405020304" pitchFamily="18" charset="0"/>
              </a:rPr>
              <a:t> and your members as instruments of righteousness unto God. </a:t>
            </a:r>
          </a:p>
          <a:p>
            <a:pPr algn="ctr"/>
            <a:r>
              <a:rPr lang="en-US" sz="1250" b="1" i="1" dirty="0">
                <a:solidFill>
                  <a:srgbClr val="CC6600"/>
                </a:solidFill>
                <a:latin typeface="Times New Roman" panose="02020603050405020304" pitchFamily="18" charset="0"/>
                <a:cs typeface="Times New Roman" panose="02020603050405020304" pitchFamily="18" charset="0"/>
              </a:rPr>
              <a:t>For sin shall not have dominion over you:</a:t>
            </a:r>
          </a:p>
          <a:p>
            <a:pPr algn="ctr"/>
            <a:r>
              <a:rPr lang="en-US" sz="1600" b="1" i="1" u="sng" dirty="0">
                <a:solidFill>
                  <a:srgbClr val="CC6600"/>
                </a:solidFill>
                <a:latin typeface="Times New Roman" panose="02020603050405020304" pitchFamily="18" charset="0"/>
                <a:cs typeface="Times New Roman" panose="02020603050405020304" pitchFamily="18" charset="0"/>
              </a:rPr>
              <a:t>for ye are not under the law,</a:t>
            </a:r>
          </a:p>
          <a:p>
            <a:pPr algn="ctr"/>
            <a:r>
              <a:rPr lang="en-US" sz="1600" b="1" i="1" u="sng" dirty="0">
                <a:solidFill>
                  <a:srgbClr val="CC6600"/>
                </a:solidFill>
                <a:latin typeface="Times New Roman" panose="02020603050405020304" pitchFamily="18" charset="0"/>
                <a:cs typeface="Times New Roman" panose="02020603050405020304" pitchFamily="18" charset="0"/>
              </a:rPr>
              <a:t>but under grace.</a:t>
            </a:r>
          </a:p>
          <a:p>
            <a:endParaRPr lang="en-US" sz="1200" dirty="0"/>
          </a:p>
        </p:txBody>
      </p:sp>
      <p:sp>
        <p:nvSpPr>
          <p:cNvPr id="15" name="TextBox 14">
            <a:extLst>
              <a:ext uri="{FF2B5EF4-FFF2-40B4-BE49-F238E27FC236}">
                <a16:creationId xmlns:a16="http://schemas.microsoft.com/office/drawing/2014/main" id="{376E8E23-7AEA-45B2-899A-A32D98EA9B72}"/>
              </a:ext>
            </a:extLst>
          </p:cNvPr>
          <p:cNvSpPr txBox="1"/>
          <p:nvPr/>
        </p:nvSpPr>
        <p:spPr>
          <a:xfrm>
            <a:off x="184150" y="426385"/>
            <a:ext cx="5862667" cy="30777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What shall we say then? Shall we continue in sin, that grace may abound? </a:t>
            </a:r>
          </a:p>
        </p:txBody>
      </p:sp>
      <p:sp>
        <p:nvSpPr>
          <p:cNvPr id="17" name="TextBox 16">
            <a:extLst>
              <a:ext uri="{FF2B5EF4-FFF2-40B4-BE49-F238E27FC236}">
                <a16:creationId xmlns:a16="http://schemas.microsoft.com/office/drawing/2014/main" id="{833654DD-40B6-4B40-A4BF-F91EDA799763}"/>
              </a:ext>
            </a:extLst>
          </p:cNvPr>
          <p:cNvSpPr txBox="1"/>
          <p:nvPr/>
        </p:nvSpPr>
        <p:spPr>
          <a:xfrm>
            <a:off x="3514725" y="161925"/>
            <a:ext cx="609600" cy="307777"/>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:1-14</a:t>
            </a:r>
          </a:p>
        </p:txBody>
      </p:sp>
    </p:spTree>
    <p:extLst>
      <p:ext uri="{BB962C8B-B14F-4D97-AF65-F5344CB8AC3E}">
        <p14:creationId xmlns:p14="http://schemas.microsoft.com/office/powerpoint/2010/main" val="181232817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7" name="TextBox 6">
            <a:extLst>
              <a:ext uri="{FF2B5EF4-FFF2-40B4-BE49-F238E27FC236}">
                <a16:creationId xmlns:a16="http://schemas.microsoft.com/office/drawing/2014/main" id="{364E1194-AB9E-433B-847D-A3D6E394E40A}"/>
              </a:ext>
            </a:extLst>
          </p:cNvPr>
          <p:cNvSpPr txBox="1"/>
          <p:nvPr/>
        </p:nvSpPr>
        <p:spPr>
          <a:xfrm>
            <a:off x="735140" y="650777"/>
            <a:ext cx="2590892" cy="369332"/>
          </a:xfrm>
          <a:prstGeom prst="rect">
            <a:avLst/>
          </a:prstGeom>
          <a:noFill/>
        </p:spPr>
        <p:txBody>
          <a:bodyPr wrap="square">
            <a:spAutoFit/>
          </a:bodyPr>
          <a:lstStyle/>
          <a:p>
            <a:r>
              <a:rPr lang="en-US" b="1" dirty="0">
                <a:cs typeface="Times New Roman" panose="02020603050405020304" pitchFamily="18" charset="0"/>
              </a:rPr>
              <a:t>I am Crucified with Christ</a:t>
            </a:r>
          </a:p>
        </p:txBody>
      </p:sp>
      <p:sp>
        <p:nvSpPr>
          <p:cNvPr id="8" name="TextBox 7">
            <a:extLst>
              <a:ext uri="{FF2B5EF4-FFF2-40B4-BE49-F238E27FC236}">
                <a16:creationId xmlns:a16="http://schemas.microsoft.com/office/drawing/2014/main" id="{2807E68D-958A-4046-8EF2-626B7D4B19CA}"/>
              </a:ext>
            </a:extLst>
          </p:cNvPr>
          <p:cNvSpPr txBox="1"/>
          <p:nvPr/>
        </p:nvSpPr>
        <p:spPr>
          <a:xfrm>
            <a:off x="727970" y="1293460"/>
            <a:ext cx="2466326" cy="369332"/>
          </a:xfrm>
          <a:prstGeom prst="rect">
            <a:avLst/>
          </a:prstGeom>
          <a:noFill/>
        </p:spPr>
        <p:txBody>
          <a:bodyPr wrap="square" rtlCol="0">
            <a:spAutoFit/>
          </a:bodyPr>
          <a:lstStyle/>
          <a:p>
            <a:r>
              <a:rPr lang="en-US" b="1" dirty="0">
                <a:cs typeface="Times New Roman" panose="02020603050405020304" pitchFamily="18" charset="0"/>
              </a:rPr>
              <a:t>I am Dead with Christ</a:t>
            </a:r>
          </a:p>
        </p:txBody>
      </p:sp>
      <p:sp>
        <p:nvSpPr>
          <p:cNvPr id="9" name="TextBox 8">
            <a:extLst>
              <a:ext uri="{FF2B5EF4-FFF2-40B4-BE49-F238E27FC236}">
                <a16:creationId xmlns:a16="http://schemas.microsoft.com/office/drawing/2014/main" id="{6AAA1B1A-67B8-423E-A4D5-AE09491D89AA}"/>
              </a:ext>
            </a:extLst>
          </p:cNvPr>
          <p:cNvSpPr txBox="1"/>
          <p:nvPr/>
        </p:nvSpPr>
        <p:spPr>
          <a:xfrm>
            <a:off x="726344" y="2956280"/>
            <a:ext cx="2388053" cy="369332"/>
          </a:xfrm>
          <a:prstGeom prst="rect">
            <a:avLst/>
          </a:prstGeom>
          <a:noFill/>
        </p:spPr>
        <p:txBody>
          <a:bodyPr wrap="square" rtlCol="0">
            <a:spAutoFit/>
          </a:bodyPr>
          <a:lstStyle/>
          <a:p>
            <a:r>
              <a:rPr lang="en-US" b="1" dirty="0">
                <a:cs typeface="Times New Roman" panose="02020603050405020304" pitchFamily="18" charset="0"/>
              </a:rPr>
              <a:t>I am Buried With Christ</a:t>
            </a:r>
          </a:p>
        </p:txBody>
      </p:sp>
      <p:sp>
        <p:nvSpPr>
          <p:cNvPr id="10" name="TextBox 9">
            <a:extLst>
              <a:ext uri="{FF2B5EF4-FFF2-40B4-BE49-F238E27FC236}">
                <a16:creationId xmlns:a16="http://schemas.microsoft.com/office/drawing/2014/main" id="{E93EF10C-B26F-4685-9B6C-306CF5B71AF4}"/>
              </a:ext>
            </a:extLst>
          </p:cNvPr>
          <p:cNvSpPr txBox="1"/>
          <p:nvPr/>
        </p:nvSpPr>
        <p:spPr>
          <a:xfrm>
            <a:off x="726987" y="3712307"/>
            <a:ext cx="2357799" cy="369332"/>
          </a:xfrm>
          <a:prstGeom prst="rect">
            <a:avLst/>
          </a:prstGeom>
          <a:noFill/>
        </p:spPr>
        <p:txBody>
          <a:bodyPr wrap="square" rtlCol="0">
            <a:spAutoFit/>
          </a:bodyPr>
          <a:lstStyle/>
          <a:p>
            <a:r>
              <a:rPr lang="en-US" b="1" dirty="0">
                <a:cs typeface="Times New Roman" panose="02020603050405020304" pitchFamily="18" charset="0"/>
              </a:rPr>
              <a:t>I am Risen With Christ</a:t>
            </a:r>
          </a:p>
        </p:txBody>
      </p:sp>
      <p:sp>
        <p:nvSpPr>
          <p:cNvPr id="11" name="TextBox 10">
            <a:extLst>
              <a:ext uri="{FF2B5EF4-FFF2-40B4-BE49-F238E27FC236}">
                <a16:creationId xmlns:a16="http://schemas.microsoft.com/office/drawing/2014/main" id="{74FD027A-5D14-4479-BE76-10ADEB1D1253}"/>
              </a:ext>
            </a:extLst>
          </p:cNvPr>
          <p:cNvSpPr txBox="1"/>
          <p:nvPr/>
        </p:nvSpPr>
        <p:spPr>
          <a:xfrm>
            <a:off x="748572" y="4487492"/>
            <a:ext cx="2155301" cy="369332"/>
          </a:xfrm>
          <a:prstGeom prst="rect">
            <a:avLst/>
          </a:prstGeom>
          <a:noFill/>
        </p:spPr>
        <p:txBody>
          <a:bodyPr wrap="square" rtlCol="0">
            <a:spAutoFit/>
          </a:bodyPr>
          <a:lstStyle/>
          <a:p>
            <a:r>
              <a:rPr lang="en-US" b="1" dirty="0">
                <a:cs typeface="Times New Roman" panose="02020603050405020304" pitchFamily="18" charset="0"/>
              </a:rPr>
              <a:t>Christ Liveth In Me</a:t>
            </a:r>
          </a:p>
        </p:txBody>
      </p:sp>
      <p:sp>
        <p:nvSpPr>
          <p:cNvPr id="12" name="TextBox 11">
            <a:extLst>
              <a:ext uri="{FF2B5EF4-FFF2-40B4-BE49-F238E27FC236}">
                <a16:creationId xmlns:a16="http://schemas.microsoft.com/office/drawing/2014/main" id="{ABEFC99C-A712-4F53-8452-8154B4EA7967}"/>
              </a:ext>
            </a:extLst>
          </p:cNvPr>
          <p:cNvSpPr txBox="1"/>
          <p:nvPr/>
        </p:nvSpPr>
        <p:spPr>
          <a:xfrm>
            <a:off x="729940" y="5785261"/>
            <a:ext cx="2220615" cy="369332"/>
          </a:xfrm>
          <a:prstGeom prst="rect">
            <a:avLst/>
          </a:prstGeom>
          <a:noFill/>
        </p:spPr>
        <p:txBody>
          <a:bodyPr wrap="square" rtlCol="0">
            <a:spAutoFit/>
          </a:bodyPr>
          <a:lstStyle/>
          <a:p>
            <a:r>
              <a:rPr lang="en-US" b="1" dirty="0">
                <a:cs typeface="Times New Roman" panose="02020603050405020304" pitchFamily="18" charset="0"/>
              </a:rPr>
              <a:t>I Liveth With Christ</a:t>
            </a:r>
          </a:p>
        </p:txBody>
      </p:sp>
      <p:sp>
        <p:nvSpPr>
          <p:cNvPr id="15" name="TextBox 14">
            <a:extLst>
              <a:ext uri="{FF2B5EF4-FFF2-40B4-BE49-F238E27FC236}">
                <a16:creationId xmlns:a16="http://schemas.microsoft.com/office/drawing/2014/main" id="{07B1D9C5-E73D-454D-8F1C-5BC5C836E9A2}"/>
              </a:ext>
            </a:extLst>
          </p:cNvPr>
          <p:cNvSpPr txBox="1"/>
          <p:nvPr/>
        </p:nvSpPr>
        <p:spPr>
          <a:xfrm>
            <a:off x="3027643" y="431998"/>
            <a:ext cx="7794060"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I am crucified with Christ: nevertheless I live; yet not I, but Christ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in me: and the life which I now live</a:t>
            </a:r>
          </a:p>
          <a:p>
            <a:pPr algn="ctr"/>
            <a:r>
              <a:rPr lang="en-US" sz="1200" b="1" i="1" dirty="0">
                <a:solidFill>
                  <a:srgbClr val="CC6600"/>
                </a:solidFill>
                <a:latin typeface="Times New Roman" panose="02020603050405020304" pitchFamily="18" charset="0"/>
                <a:cs typeface="Times New Roman" panose="02020603050405020304" pitchFamily="18" charset="0"/>
              </a:rPr>
              <a:t>in the flesh I live by the faith of the Son of God, who loved me, and gave himself for me. </a:t>
            </a:r>
          </a:p>
        </p:txBody>
      </p:sp>
      <p:sp>
        <p:nvSpPr>
          <p:cNvPr id="16" name="TextBox 15">
            <a:extLst>
              <a:ext uri="{FF2B5EF4-FFF2-40B4-BE49-F238E27FC236}">
                <a16:creationId xmlns:a16="http://schemas.microsoft.com/office/drawing/2014/main" id="{ADE3F023-3718-44F0-AA16-D9B0995E95DD}"/>
              </a:ext>
            </a:extLst>
          </p:cNvPr>
          <p:cNvSpPr txBox="1"/>
          <p:nvPr/>
        </p:nvSpPr>
        <p:spPr>
          <a:xfrm>
            <a:off x="3177034" y="1259352"/>
            <a:ext cx="7508605"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For ye are dead, and your life is hid with Christ in God. </a:t>
            </a:r>
          </a:p>
        </p:txBody>
      </p:sp>
      <p:sp>
        <p:nvSpPr>
          <p:cNvPr id="17" name="TextBox 16">
            <a:extLst>
              <a:ext uri="{FF2B5EF4-FFF2-40B4-BE49-F238E27FC236}">
                <a16:creationId xmlns:a16="http://schemas.microsoft.com/office/drawing/2014/main" id="{5E71DF26-793C-408C-85AD-BAB90624919B}"/>
              </a:ext>
            </a:extLst>
          </p:cNvPr>
          <p:cNvSpPr txBox="1"/>
          <p:nvPr/>
        </p:nvSpPr>
        <p:spPr>
          <a:xfrm>
            <a:off x="2707685" y="2710852"/>
            <a:ext cx="8451542"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Therefore we are buried with him by baptism into death: that like as Christ was raised up from the dead </a:t>
            </a:r>
          </a:p>
          <a:p>
            <a:pPr algn="ctr"/>
            <a:r>
              <a:rPr lang="en-US" sz="1200" b="1" i="1" dirty="0">
                <a:solidFill>
                  <a:srgbClr val="CC6600"/>
                </a:solidFill>
                <a:latin typeface="Times New Roman" panose="02020603050405020304" pitchFamily="18" charset="0"/>
                <a:cs typeface="Times New Roman" panose="02020603050405020304" pitchFamily="18" charset="0"/>
              </a:rPr>
              <a:t>by the glory of the Father, even so we also should walk in newness of life.</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4F13CE18-68BF-4631-A69E-BBDAC4CB77B0}"/>
              </a:ext>
            </a:extLst>
          </p:cNvPr>
          <p:cNvSpPr txBox="1"/>
          <p:nvPr/>
        </p:nvSpPr>
        <p:spPr>
          <a:xfrm>
            <a:off x="3124478" y="3559221"/>
            <a:ext cx="7614424"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Buried with him in baptism, wherein also ye are risen with him through the faith of the operation of God, </a:t>
            </a:r>
          </a:p>
          <a:p>
            <a:pPr algn="ctr"/>
            <a:r>
              <a:rPr lang="en-US" sz="1200" b="1" i="1" dirty="0">
                <a:solidFill>
                  <a:srgbClr val="CC6600"/>
                </a:solidFill>
                <a:latin typeface="Times New Roman" panose="02020603050405020304" pitchFamily="18" charset="0"/>
                <a:cs typeface="Times New Roman" panose="02020603050405020304" pitchFamily="18" charset="0"/>
              </a:rPr>
              <a:t>who hath raised him from the dead.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B22ED887-9F80-4490-9E6D-BBCA73BB3ACD}"/>
              </a:ext>
            </a:extLst>
          </p:cNvPr>
          <p:cNvSpPr txBox="1"/>
          <p:nvPr/>
        </p:nvSpPr>
        <p:spPr>
          <a:xfrm>
            <a:off x="3586584" y="4235003"/>
            <a:ext cx="6693757"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I am crucified with Christ: nevertheless I live; yet not I, but Christ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in me: and the life which I now live in the flesh I live by the faith of the Son of God, who loved me, and gave himself for me. </a:t>
            </a:r>
          </a:p>
        </p:txBody>
      </p:sp>
      <p:sp>
        <p:nvSpPr>
          <p:cNvPr id="21" name="TextBox 20">
            <a:extLst>
              <a:ext uri="{FF2B5EF4-FFF2-40B4-BE49-F238E27FC236}">
                <a16:creationId xmlns:a16="http://schemas.microsoft.com/office/drawing/2014/main" id="{A06013FF-ABA1-405D-A44D-F17DC6EE2C98}"/>
              </a:ext>
            </a:extLst>
          </p:cNvPr>
          <p:cNvSpPr txBox="1"/>
          <p:nvPr/>
        </p:nvSpPr>
        <p:spPr>
          <a:xfrm>
            <a:off x="3678527" y="5822557"/>
            <a:ext cx="6494110"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Now if we be dead with Christ, we believe that we shall also live with him:</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73A505F8-A11A-4F15-A198-18BAAD7286BF}"/>
              </a:ext>
            </a:extLst>
          </p:cNvPr>
          <p:cNvSpPr txBox="1"/>
          <p:nvPr/>
        </p:nvSpPr>
        <p:spPr>
          <a:xfrm>
            <a:off x="729247" y="5241982"/>
            <a:ext cx="1621190" cy="369332"/>
          </a:xfrm>
          <a:prstGeom prst="rect">
            <a:avLst/>
          </a:prstGeom>
          <a:noFill/>
        </p:spPr>
        <p:txBody>
          <a:bodyPr wrap="square" rtlCol="0">
            <a:spAutoFit/>
          </a:bodyPr>
          <a:lstStyle/>
          <a:p>
            <a:r>
              <a:rPr lang="en-US" b="1" dirty="0">
                <a:cs typeface="Times New Roman" panose="02020603050405020304" pitchFamily="18" charset="0"/>
              </a:rPr>
              <a:t>I Am In Christ</a:t>
            </a:r>
          </a:p>
        </p:txBody>
      </p:sp>
      <p:sp>
        <p:nvSpPr>
          <p:cNvPr id="23" name="TextBox 22">
            <a:extLst>
              <a:ext uri="{FF2B5EF4-FFF2-40B4-BE49-F238E27FC236}">
                <a16:creationId xmlns:a16="http://schemas.microsoft.com/office/drawing/2014/main" id="{BF279662-6FFB-4E23-A08B-013C8E7E5609}"/>
              </a:ext>
            </a:extLst>
          </p:cNvPr>
          <p:cNvSpPr txBox="1"/>
          <p:nvPr/>
        </p:nvSpPr>
        <p:spPr>
          <a:xfrm>
            <a:off x="3597681" y="5163347"/>
            <a:ext cx="6940949" cy="461665"/>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There is therefore now no condemnation to them which are in Christ Jesus, who walk not after the flesh, </a:t>
            </a:r>
          </a:p>
          <a:p>
            <a:r>
              <a:rPr lang="en-US" sz="1200" b="1" i="1" dirty="0">
                <a:solidFill>
                  <a:srgbClr val="CC6600"/>
                </a:solidFill>
                <a:latin typeface="Times New Roman" panose="02020603050405020304" pitchFamily="18" charset="0"/>
                <a:cs typeface="Times New Roman" panose="02020603050405020304" pitchFamily="18" charset="0"/>
              </a:rPr>
              <a:t>but after the Spirit.</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1B84B543-FE55-41D7-846A-F53D28F867D8}"/>
              </a:ext>
            </a:extLst>
          </p:cNvPr>
          <p:cNvSpPr txBox="1"/>
          <p:nvPr/>
        </p:nvSpPr>
        <p:spPr>
          <a:xfrm>
            <a:off x="725255" y="6311739"/>
            <a:ext cx="2710401" cy="369332"/>
          </a:xfrm>
          <a:prstGeom prst="rect">
            <a:avLst/>
          </a:prstGeom>
          <a:noFill/>
        </p:spPr>
        <p:txBody>
          <a:bodyPr wrap="square" rtlCol="0">
            <a:spAutoFit/>
          </a:bodyPr>
          <a:lstStyle/>
          <a:p>
            <a:r>
              <a:rPr lang="en-US" b="1" dirty="0">
                <a:cs typeface="Times New Roman" panose="02020603050405020304" pitchFamily="18" charset="0"/>
              </a:rPr>
              <a:t>I am Dead Indeed Unto Sin</a:t>
            </a:r>
          </a:p>
        </p:txBody>
      </p:sp>
      <p:sp>
        <p:nvSpPr>
          <p:cNvPr id="25" name="TextBox 24">
            <a:extLst>
              <a:ext uri="{FF2B5EF4-FFF2-40B4-BE49-F238E27FC236}">
                <a16:creationId xmlns:a16="http://schemas.microsoft.com/office/drawing/2014/main" id="{677DE408-C164-4563-AF14-DD299A8F3B29}"/>
              </a:ext>
            </a:extLst>
          </p:cNvPr>
          <p:cNvSpPr txBox="1"/>
          <p:nvPr/>
        </p:nvSpPr>
        <p:spPr>
          <a:xfrm>
            <a:off x="3284747" y="6211988"/>
            <a:ext cx="7294348"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Likewise reckon ye also yourselves to be dead indeed unto sin, but alive unto God through Jesus Christ our Lord.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C55583C6-8EB1-4C87-BF61-2DFAD7C3B8DD}"/>
              </a:ext>
            </a:extLst>
          </p:cNvPr>
          <p:cNvSpPr txBox="1"/>
          <p:nvPr/>
        </p:nvSpPr>
        <p:spPr>
          <a:xfrm>
            <a:off x="10912018" y="6214816"/>
            <a:ext cx="1091677"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6:11</a:t>
            </a:r>
            <a:endParaRPr lang="en-US" sz="1000" dirty="0"/>
          </a:p>
        </p:txBody>
      </p:sp>
      <p:sp>
        <p:nvSpPr>
          <p:cNvPr id="27" name="TextBox 26">
            <a:extLst>
              <a:ext uri="{FF2B5EF4-FFF2-40B4-BE49-F238E27FC236}">
                <a16:creationId xmlns:a16="http://schemas.microsoft.com/office/drawing/2014/main" id="{AB1D591C-FCFA-47CD-896A-0FDBA529903B}"/>
              </a:ext>
            </a:extLst>
          </p:cNvPr>
          <p:cNvSpPr txBox="1"/>
          <p:nvPr/>
        </p:nvSpPr>
        <p:spPr>
          <a:xfrm>
            <a:off x="10757457" y="5831631"/>
            <a:ext cx="1175656"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6:8</a:t>
            </a:r>
          </a:p>
        </p:txBody>
      </p:sp>
      <p:sp>
        <p:nvSpPr>
          <p:cNvPr id="28" name="TextBox 27">
            <a:extLst>
              <a:ext uri="{FF2B5EF4-FFF2-40B4-BE49-F238E27FC236}">
                <a16:creationId xmlns:a16="http://schemas.microsoft.com/office/drawing/2014/main" id="{33406D57-58F6-44D7-AD89-697DC0001D5F}"/>
              </a:ext>
            </a:extLst>
          </p:cNvPr>
          <p:cNvSpPr txBox="1"/>
          <p:nvPr/>
        </p:nvSpPr>
        <p:spPr>
          <a:xfrm>
            <a:off x="10757474" y="5118353"/>
            <a:ext cx="1175656"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8:1</a:t>
            </a:r>
          </a:p>
        </p:txBody>
      </p:sp>
      <p:sp>
        <p:nvSpPr>
          <p:cNvPr id="29" name="TextBox 28">
            <a:extLst>
              <a:ext uri="{FF2B5EF4-FFF2-40B4-BE49-F238E27FC236}">
                <a16:creationId xmlns:a16="http://schemas.microsoft.com/office/drawing/2014/main" id="{31C64484-9841-4F8C-970D-6BCAE291A894}"/>
              </a:ext>
            </a:extLst>
          </p:cNvPr>
          <p:cNvSpPr txBox="1"/>
          <p:nvPr/>
        </p:nvSpPr>
        <p:spPr>
          <a:xfrm>
            <a:off x="10868912" y="3645275"/>
            <a:ext cx="1250302"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Colossians 2:12</a:t>
            </a:r>
            <a:endParaRPr lang="en-US" sz="1000" dirty="0">
              <a:solidFill>
                <a:srgbClr val="FF0000"/>
              </a:solidFill>
            </a:endParaRPr>
          </a:p>
        </p:txBody>
      </p:sp>
      <p:sp>
        <p:nvSpPr>
          <p:cNvPr id="30" name="TextBox 29">
            <a:extLst>
              <a:ext uri="{FF2B5EF4-FFF2-40B4-BE49-F238E27FC236}">
                <a16:creationId xmlns:a16="http://schemas.microsoft.com/office/drawing/2014/main" id="{AD49AC97-CF35-46BC-B7ED-7C6F40DA9CAB}"/>
              </a:ext>
            </a:extLst>
          </p:cNvPr>
          <p:cNvSpPr txBox="1"/>
          <p:nvPr/>
        </p:nvSpPr>
        <p:spPr>
          <a:xfrm>
            <a:off x="10763870" y="2728101"/>
            <a:ext cx="1175656"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6:4</a:t>
            </a:r>
            <a:endParaRPr lang="en-US" sz="1000" dirty="0"/>
          </a:p>
        </p:txBody>
      </p:sp>
      <p:sp>
        <p:nvSpPr>
          <p:cNvPr id="31" name="TextBox 30">
            <a:extLst>
              <a:ext uri="{FF2B5EF4-FFF2-40B4-BE49-F238E27FC236}">
                <a16:creationId xmlns:a16="http://schemas.microsoft.com/office/drawing/2014/main" id="{CEF6001A-D993-44AD-8F48-19F6A953EB5D}"/>
              </a:ext>
            </a:extLst>
          </p:cNvPr>
          <p:cNvSpPr txBox="1"/>
          <p:nvPr/>
        </p:nvSpPr>
        <p:spPr>
          <a:xfrm>
            <a:off x="10890640" y="1221517"/>
            <a:ext cx="1175656"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Colossians 3:3</a:t>
            </a:r>
          </a:p>
        </p:txBody>
      </p:sp>
      <p:sp>
        <p:nvSpPr>
          <p:cNvPr id="32" name="TextBox 31">
            <a:extLst>
              <a:ext uri="{FF2B5EF4-FFF2-40B4-BE49-F238E27FC236}">
                <a16:creationId xmlns:a16="http://schemas.microsoft.com/office/drawing/2014/main" id="{0EAE5803-4F87-43BE-AB4C-00E996AA460C}"/>
              </a:ext>
            </a:extLst>
          </p:cNvPr>
          <p:cNvSpPr txBox="1"/>
          <p:nvPr/>
        </p:nvSpPr>
        <p:spPr>
          <a:xfrm>
            <a:off x="10843354" y="536803"/>
            <a:ext cx="1228528"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Galatians 2:20</a:t>
            </a:r>
          </a:p>
        </p:txBody>
      </p:sp>
      <p:sp>
        <p:nvSpPr>
          <p:cNvPr id="33" name="TextBox 32">
            <a:extLst>
              <a:ext uri="{FF2B5EF4-FFF2-40B4-BE49-F238E27FC236}">
                <a16:creationId xmlns:a16="http://schemas.microsoft.com/office/drawing/2014/main" id="{3D3A2585-D408-4729-AF3D-FEF979B73EF3}"/>
              </a:ext>
            </a:extLst>
          </p:cNvPr>
          <p:cNvSpPr txBox="1"/>
          <p:nvPr/>
        </p:nvSpPr>
        <p:spPr>
          <a:xfrm>
            <a:off x="10853959" y="4298385"/>
            <a:ext cx="1228528"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Galatians 2:20</a:t>
            </a:r>
          </a:p>
        </p:txBody>
      </p:sp>
      <p:sp>
        <p:nvSpPr>
          <p:cNvPr id="34" name="Rectangle: Rounded Corners 33">
            <a:extLst>
              <a:ext uri="{FF2B5EF4-FFF2-40B4-BE49-F238E27FC236}">
                <a16:creationId xmlns:a16="http://schemas.microsoft.com/office/drawing/2014/main" id="{FF0C790E-8300-4413-98B9-96EA4D438B22}"/>
              </a:ext>
            </a:extLst>
          </p:cNvPr>
          <p:cNvSpPr/>
          <p:nvPr/>
        </p:nvSpPr>
        <p:spPr>
          <a:xfrm>
            <a:off x="612558" y="447676"/>
            <a:ext cx="9957649" cy="79456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3352600-1E49-43BD-9002-1D3D8A8E3B7B}"/>
              </a:ext>
            </a:extLst>
          </p:cNvPr>
          <p:cNvSpPr/>
          <p:nvPr/>
        </p:nvSpPr>
        <p:spPr>
          <a:xfrm>
            <a:off x="597254" y="1289978"/>
            <a:ext cx="9976051" cy="40450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26C90768-038F-442B-AAA4-4052D063AB64}"/>
              </a:ext>
            </a:extLst>
          </p:cNvPr>
          <p:cNvSpPr/>
          <p:nvPr/>
        </p:nvSpPr>
        <p:spPr>
          <a:xfrm>
            <a:off x="597254" y="2728608"/>
            <a:ext cx="9972966" cy="80972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07B3FB65-EA52-489A-9918-DBB564A7B8D8}"/>
              </a:ext>
            </a:extLst>
          </p:cNvPr>
          <p:cNvSpPr/>
          <p:nvPr/>
        </p:nvSpPr>
        <p:spPr>
          <a:xfrm>
            <a:off x="597253" y="3603611"/>
            <a:ext cx="9972973" cy="59516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25358A61-9681-486A-85E4-2EBF597B0795}"/>
              </a:ext>
            </a:extLst>
          </p:cNvPr>
          <p:cNvSpPr/>
          <p:nvPr/>
        </p:nvSpPr>
        <p:spPr>
          <a:xfrm>
            <a:off x="597249" y="4275636"/>
            <a:ext cx="9972974" cy="774007"/>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F3FF0F1-5A6F-467A-A9C5-762646F073BF}"/>
              </a:ext>
            </a:extLst>
          </p:cNvPr>
          <p:cNvSpPr/>
          <p:nvPr/>
        </p:nvSpPr>
        <p:spPr>
          <a:xfrm>
            <a:off x="597248" y="5128607"/>
            <a:ext cx="9972974" cy="5847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7350D621-A166-479D-8F88-FAF47C9343F6}"/>
              </a:ext>
            </a:extLst>
          </p:cNvPr>
          <p:cNvSpPr/>
          <p:nvPr/>
        </p:nvSpPr>
        <p:spPr>
          <a:xfrm>
            <a:off x="597233" y="5776888"/>
            <a:ext cx="9972974" cy="360828"/>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60F5A7C8-4DD7-4D5B-B02F-E7A7FC9519A7}"/>
              </a:ext>
            </a:extLst>
          </p:cNvPr>
          <p:cNvSpPr/>
          <p:nvPr/>
        </p:nvSpPr>
        <p:spPr>
          <a:xfrm>
            <a:off x="597233" y="6212169"/>
            <a:ext cx="9972978" cy="545951"/>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A1CB7580-7C36-49C6-809D-1FED5F1E93E5}"/>
              </a:ext>
            </a:extLst>
          </p:cNvPr>
          <p:cNvSpPr txBox="1"/>
          <p:nvPr/>
        </p:nvSpPr>
        <p:spPr>
          <a:xfrm>
            <a:off x="3346881" y="796652"/>
            <a:ext cx="7196711"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Knowing this, that our old man is crucified with him, that the body of sin might be destroyed,</a:t>
            </a:r>
          </a:p>
          <a:p>
            <a:pPr algn="ctr"/>
            <a:r>
              <a:rPr lang="en-US" sz="1200" b="1" i="1" dirty="0">
                <a:solidFill>
                  <a:srgbClr val="CC6600"/>
                </a:solidFill>
                <a:latin typeface="Times New Roman" panose="02020603050405020304" pitchFamily="18" charset="0"/>
                <a:cs typeface="Times New Roman" panose="02020603050405020304" pitchFamily="18" charset="0"/>
              </a:rPr>
              <a:t>that henceforth we should not serve sin. </a:t>
            </a:r>
          </a:p>
        </p:txBody>
      </p:sp>
      <p:sp>
        <p:nvSpPr>
          <p:cNvPr id="43" name="TextBox 42">
            <a:extLst>
              <a:ext uri="{FF2B5EF4-FFF2-40B4-BE49-F238E27FC236}">
                <a16:creationId xmlns:a16="http://schemas.microsoft.com/office/drawing/2014/main" id="{423017FC-D6A0-4BEE-BDE0-D6F34752FE88}"/>
              </a:ext>
            </a:extLst>
          </p:cNvPr>
          <p:cNvSpPr txBox="1"/>
          <p:nvPr/>
        </p:nvSpPr>
        <p:spPr>
          <a:xfrm>
            <a:off x="10710996" y="901907"/>
            <a:ext cx="1228528"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6:6</a:t>
            </a:r>
          </a:p>
        </p:txBody>
      </p:sp>
      <p:sp>
        <p:nvSpPr>
          <p:cNvPr id="44" name="TextBox 43">
            <a:extLst>
              <a:ext uri="{FF2B5EF4-FFF2-40B4-BE49-F238E27FC236}">
                <a16:creationId xmlns:a16="http://schemas.microsoft.com/office/drawing/2014/main" id="{60DCB85C-CB50-4A2F-9532-4CBDB275A045}"/>
              </a:ext>
            </a:extLst>
          </p:cNvPr>
          <p:cNvSpPr txBox="1"/>
          <p:nvPr/>
        </p:nvSpPr>
        <p:spPr>
          <a:xfrm>
            <a:off x="3638664" y="1438693"/>
            <a:ext cx="6587412"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And if Christ be in you, the body is dead because of sin; but the Spirit is life because of righteousness</a:t>
            </a:r>
            <a:endParaRPr lang="en-US" sz="1200" dirty="0">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867E39F9-A652-468E-BEC1-E149FFD5FBA8}"/>
              </a:ext>
            </a:extLst>
          </p:cNvPr>
          <p:cNvSpPr txBox="1"/>
          <p:nvPr/>
        </p:nvSpPr>
        <p:spPr>
          <a:xfrm>
            <a:off x="10836914" y="1441910"/>
            <a:ext cx="1175656"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Romans 8:10</a:t>
            </a:r>
          </a:p>
        </p:txBody>
      </p:sp>
      <p:sp>
        <p:nvSpPr>
          <p:cNvPr id="46" name="TextBox 45">
            <a:extLst>
              <a:ext uri="{FF2B5EF4-FFF2-40B4-BE49-F238E27FC236}">
                <a16:creationId xmlns:a16="http://schemas.microsoft.com/office/drawing/2014/main" id="{17392E91-2E76-4602-B81E-8D703A74E136}"/>
              </a:ext>
            </a:extLst>
          </p:cNvPr>
          <p:cNvSpPr txBox="1"/>
          <p:nvPr/>
        </p:nvSpPr>
        <p:spPr>
          <a:xfrm>
            <a:off x="3159777" y="3092615"/>
            <a:ext cx="7545700"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Buried with him in baptism, wherein also ye are risen with him through the faith of the operation of God, </a:t>
            </a:r>
          </a:p>
          <a:p>
            <a:pPr algn="ctr"/>
            <a:r>
              <a:rPr lang="en-US" sz="1200" b="1" i="1" dirty="0">
                <a:solidFill>
                  <a:srgbClr val="CC6600"/>
                </a:solidFill>
                <a:latin typeface="Times New Roman" panose="02020603050405020304" pitchFamily="18" charset="0"/>
                <a:cs typeface="Times New Roman" panose="02020603050405020304" pitchFamily="18" charset="0"/>
              </a:rPr>
              <a:t>who hath raised him from the dead.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094C8F66-7979-42FB-85F2-13C41BCF6A86}"/>
              </a:ext>
            </a:extLst>
          </p:cNvPr>
          <p:cNvSpPr txBox="1"/>
          <p:nvPr/>
        </p:nvSpPr>
        <p:spPr>
          <a:xfrm>
            <a:off x="10868063" y="3108206"/>
            <a:ext cx="1250302"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Colossians 2:12</a:t>
            </a:r>
            <a:endParaRPr lang="en-US" sz="1000" dirty="0">
              <a:solidFill>
                <a:srgbClr val="FF0000"/>
              </a:solidFill>
            </a:endParaRPr>
          </a:p>
        </p:txBody>
      </p:sp>
      <p:sp>
        <p:nvSpPr>
          <p:cNvPr id="48" name="TextBox 47">
            <a:extLst>
              <a:ext uri="{FF2B5EF4-FFF2-40B4-BE49-F238E27FC236}">
                <a16:creationId xmlns:a16="http://schemas.microsoft.com/office/drawing/2014/main" id="{30DF65E2-7105-4421-B9C4-FE8F75887852}"/>
              </a:ext>
            </a:extLst>
          </p:cNvPr>
          <p:cNvSpPr txBox="1"/>
          <p:nvPr/>
        </p:nvSpPr>
        <p:spPr>
          <a:xfrm>
            <a:off x="3265323" y="3913548"/>
            <a:ext cx="7324751" cy="276999"/>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 If ye then be risen with Christ, seek those things which are above, where Christ sitteth on the right hand of God. </a:t>
            </a:r>
          </a:p>
        </p:txBody>
      </p:sp>
      <p:sp>
        <p:nvSpPr>
          <p:cNvPr id="49" name="TextBox 48">
            <a:extLst>
              <a:ext uri="{FF2B5EF4-FFF2-40B4-BE49-F238E27FC236}">
                <a16:creationId xmlns:a16="http://schemas.microsoft.com/office/drawing/2014/main" id="{ACFA2918-F8D6-4600-A48B-C14AC942CD9E}"/>
              </a:ext>
            </a:extLst>
          </p:cNvPr>
          <p:cNvSpPr txBox="1"/>
          <p:nvPr/>
        </p:nvSpPr>
        <p:spPr>
          <a:xfrm>
            <a:off x="10815145" y="3941667"/>
            <a:ext cx="1250302"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Colossians 3:1</a:t>
            </a:r>
            <a:endParaRPr lang="en-US" sz="1000" dirty="0">
              <a:solidFill>
                <a:srgbClr val="FF0000"/>
              </a:solidFill>
            </a:endParaRPr>
          </a:p>
        </p:txBody>
      </p:sp>
      <p:sp>
        <p:nvSpPr>
          <p:cNvPr id="52" name="TextBox 51">
            <a:extLst>
              <a:ext uri="{FF2B5EF4-FFF2-40B4-BE49-F238E27FC236}">
                <a16:creationId xmlns:a16="http://schemas.microsoft.com/office/drawing/2014/main" id="{09604FA4-C36B-4F8C-9014-52DDA9EA31C9}"/>
              </a:ext>
            </a:extLst>
          </p:cNvPr>
          <p:cNvSpPr txBox="1"/>
          <p:nvPr/>
        </p:nvSpPr>
        <p:spPr>
          <a:xfrm>
            <a:off x="3275869" y="4599010"/>
            <a:ext cx="7297437" cy="461665"/>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 For though he was crucified through weakness, yet he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by the power of God. For we also are weak in him, but we shall live with him by the power of God toward you. </a:t>
            </a:r>
          </a:p>
        </p:txBody>
      </p:sp>
      <p:sp>
        <p:nvSpPr>
          <p:cNvPr id="53" name="TextBox 52">
            <a:extLst>
              <a:ext uri="{FF2B5EF4-FFF2-40B4-BE49-F238E27FC236}">
                <a16:creationId xmlns:a16="http://schemas.microsoft.com/office/drawing/2014/main" id="{B06A8860-1106-4503-A112-BFD61B78F47D}"/>
              </a:ext>
            </a:extLst>
          </p:cNvPr>
          <p:cNvSpPr txBox="1"/>
          <p:nvPr/>
        </p:nvSpPr>
        <p:spPr>
          <a:xfrm>
            <a:off x="10686995" y="4654995"/>
            <a:ext cx="1503434" cy="246221"/>
          </a:xfrm>
          <a:prstGeom prst="rect">
            <a:avLst/>
          </a:prstGeom>
          <a:noFill/>
        </p:spPr>
        <p:txBody>
          <a:bodyPr wrap="square" rtlCol="0">
            <a:spAutoFit/>
          </a:bodyPr>
          <a:lstStyle/>
          <a:p>
            <a:pPr algn="r"/>
            <a:r>
              <a:rPr lang="en-US" sz="1000" b="1" dirty="0">
                <a:solidFill>
                  <a:srgbClr val="FF0000"/>
                </a:solidFill>
                <a:latin typeface="Times New Roman" panose="02020603050405020304" pitchFamily="18" charset="0"/>
                <a:cs typeface="Times New Roman" panose="02020603050405020304" pitchFamily="18" charset="0"/>
              </a:rPr>
              <a:t>II Corinthians 13:4</a:t>
            </a:r>
          </a:p>
        </p:txBody>
      </p:sp>
      <p:sp>
        <p:nvSpPr>
          <p:cNvPr id="54" name="TextBox 53">
            <a:extLst>
              <a:ext uri="{FF2B5EF4-FFF2-40B4-BE49-F238E27FC236}">
                <a16:creationId xmlns:a16="http://schemas.microsoft.com/office/drawing/2014/main" id="{FF446FC5-6BC0-466F-9B6B-6FD2BAD8D437}"/>
              </a:ext>
            </a:extLst>
          </p:cNvPr>
          <p:cNvSpPr txBox="1"/>
          <p:nvPr/>
        </p:nvSpPr>
        <p:spPr>
          <a:xfrm>
            <a:off x="4712202" y="5347250"/>
            <a:ext cx="5274629"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Yea, and all that will live godly in Christ Jesus shall suffer persecution. </a:t>
            </a:r>
          </a:p>
        </p:txBody>
      </p:sp>
      <p:sp>
        <p:nvSpPr>
          <p:cNvPr id="55" name="TextBox 54">
            <a:extLst>
              <a:ext uri="{FF2B5EF4-FFF2-40B4-BE49-F238E27FC236}">
                <a16:creationId xmlns:a16="http://schemas.microsoft.com/office/drawing/2014/main" id="{6E78DB9B-780F-4CB6-A62A-21855C0F364D}"/>
              </a:ext>
            </a:extLst>
          </p:cNvPr>
          <p:cNvSpPr txBox="1"/>
          <p:nvPr/>
        </p:nvSpPr>
        <p:spPr>
          <a:xfrm>
            <a:off x="11083945" y="5393907"/>
            <a:ext cx="1091677" cy="246221"/>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II Timothy 3:12</a:t>
            </a:r>
          </a:p>
        </p:txBody>
      </p:sp>
      <p:sp>
        <p:nvSpPr>
          <p:cNvPr id="56" name="TextBox 55">
            <a:extLst>
              <a:ext uri="{FF2B5EF4-FFF2-40B4-BE49-F238E27FC236}">
                <a16:creationId xmlns:a16="http://schemas.microsoft.com/office/drawing/2014/main" id="{55099C6A-FFBF-42C4-A891-2C61300DE999}"/>
              </a:ext>
            </a:extLst>
          </p:cNvPr>
          <p:cNvSpPr txBox="1"/>
          <p:nvPr/>
        </p:nvSpPr>
        <p:spPr>
          <a:xfrm>
            <a:off x="4350062" y="6440914"/>
            <a:ext cx="5131293"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God forbid. How shall we, that are dead to sin, live any longer therein? </a:t>
            </a:r>
          </a:p>
        </p:txBody>
      </p:sp>
      <p:sp>
        <p:nvSpPr>
          <p:cNvPr id="57" name="TextBox 56">
            <a:extLst>
              <a:ext uri="{FF2B5EF4-FFF2-40B4-BE49-F238E27FC236}">
                <a16:creationId xmlns:a16="http://schemas.microsoft.com/office/drawing/2014/main" id="{77A55BE8-5FC9-4C46-88AA-E2DC7386CD24}"/>
              </a:ext>
            </a:extLst>
          </p:cNvPr>
          <p:cNvSpPr txBox="1"/>
          <p:nvPr/>
        </p:nvSpPr>
        <p:spPr>
          <a:xfrm>
            <a:off x="11009147" y="6473540"/>
            <a:ext cx="1018452" cy="246221"/>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Romans 6:2</a:t>
            </a:r>
            <a:endParaRPr lang="en-US" sz="1000" dirty="0"/>
          </a:p>
        </p:txBody>
      </p:sp>
    </p:spTree>
    <p:extLst>
      <p:ext uri="{BB962C8B-B14F-4D97-AF65-F5344CB8AC3E}">
        <p14:creationId xmlns:p14="http://schemas.microsoft.com/office/powerpoint/2010/main" val="1137556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anim calcmode="lin" valueType="num">
                                      <p:cBhvr>
                                        <p:cTn id="10" dur="1000" fill="hold"/>
                                        <p:tgtEl>
                                          <p:spTgt spid="7"/>
                                        </p:tgtEl>
                                        <p:attrNameLst>
                                          <p:attrName>ppt_x</p:attrName>
                                        </p:attrNameLst>
                                      </p:cBhvr>
                                      <p:tavLst>
                                        <p:tav tm="0">
                                          <p:val>
                                            <p:fltVal val="0.5"/>
                                          </p:val>
                                        </p:tav>
                                        <p:tav tm="100000">
                                          <p:val>
                                            <p:strVal val="#ppt_x"/>
                                          </p:val>
                                        </p:tav>
                                      </p:tavLst>
                                    </p:anim>
                                    <p:anim calcmode="lin" valueType="num">
                                      <p:cBhvr>
                                        <p:cTn id="11" dur="1000" fill="hold"/>
                                        <p:tgtEl>
                                          <p:spTgt spid="7"/>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1250"/>
                                        <p:tgtEl>
                                          <p:spTgt spid="34"/>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par>
                          <p:cTn id="20" fill="hold">
                            <p:stCondLst>
                              <p:cond delay="3250"/>
                            </p:stCondLst>
                            <p:childTnLst>
                              <p:par>
                                <p:cTn id="21" presetID="22" presetClass="entr" presetSubtype="8"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75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1000"/>
                                        <p:tgtEl>
                                          <p:spTgt spid="42"/>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left)">
                                      <p:cBhvr>
                                        <p:cTn id="32" dur="75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fltVal val="0.5"/>
                                          </p:val>
                                        </p:tav>
                                        <p:tav tm="100000">
                                          <p:val>
                                            <p:strVal val="#ppt_x"/>
                                          </p:val>
                                        </p:tav>
                                      </p:tavLst>
                                    </p:anim>
                                    <p:anim calcmode="lin" valueType="num">
                                      <p:cBhvr>
                                        <p:cTn id="41" dur="1000" fill="hold"/>
                                        <p:tgtEl>
                                          <p:spTgt spid="8"/>
                                        </p:tgtEl>
                                        <p:attrNameLst>
                                          <p:attrName>ppt_y</p:attrName>
                                        </p:attrNameLst>
                                      </p:cBhvr>
                                      <p:tavLst>
                                        <p:tav tm="0">
                                          <p:val>
                                            <p:fltVal val="0.5"/>
                                          </p:val>
                                        </p:tav>
                                        <p:tav tm="100000">
                                          <p:val>
                                            <p:strVal val="#ppt_y"/>
                                          </p:val>
                                        </p:tav>
                                      </p:tavLst>
                                    </p:anim>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1250"/>
                                        <p:tgtEl>
                                          <p:spTgt spid="35"/>
                                        </p:tgtEl>
                                      </p:cBhvr>
                                    </p:animEffect>
                                  </p:childTnLst>
                                </p:cTn>
                              </p:par>
                            </p:childTnLst>
                          </p:cTn>
                        </p:par>
                        <p:par>
                          <p:cTn id="46" fill="hold">
                            <p:stCondLst>
                              <p:cond delay="2250"/>
                            </p:stCondLst>
                            <p:childTnLst>
                              <p:par>
                                <p:cTn id="47" presetID="10"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childTnLst>
                                </p:cTn>
                              </p:par>
                            </p:childTnLst>
                          </p:cTn>
                        </p:par>
                        <p:par>
                          <p:cTn id="50" fill="hold">
                            <p:stCondLst>
                              <p:cond delay="3250"/>
                            </p:stCondLst>
                            <p:childTnLst>
                              <p:par>
                                <p:cTn id="51" presetID="22" presetClass="entr" presetSubtype="8"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left)">
                                      <p:cBhvr>
                                        <p:cTn id="53" dur="75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1000"/>
                                        <p:tgtEl>
                                          <p:spTgt spid="44"/>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75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528"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1000" fill="hold"/>
                                        <p:tgtEl>
                                          <p:spTgt spid="9"/>
                                        </p:tgtEl>
                                        <p:attrNameLst>
                                          <p:attrName>ppt_w</p:attrName>
                                        </p:attrNameLst>
                                      </p:cBhvr>
                                      <p:tavLst>
                                        <p:tav tm="0">
                                          <p:val>
                                            <p:fltVal val="0"/>
                                          </p:val>
                                        </p:tav>
                                        <p:tav tm="100000">
                                          <p:val>
                                            <p:strVal val="#ppt_w"/>
                                          </p:val>
                                        </p:tav>
                                      </p:tavLst>
                                    </p:anim>
                                    <p:anim calcmode="lin" valueType="num">
                                      <p:cBhvr>
                                        <p:cTn id="68" dur="1000" fill="hold"/>
                                        <p:tgtEl>
                                          <p:spTgt spid="9"/>
                                        </p:tgtEl>
                                        <p:attrNameLst>
                                          <p:attrName>ppt_h</p:attrName>
                                        </p:attrNameLst>
                                      </p:cBhvr>
                                      <p:tavLst>
                                        <p:tav tm="0">
                                          <p:val>
                                            <p:fltVal val="0"/>
                                          </p:val>
                                        </p:tav>
                                        <p:tav tm="100000">
                                          <p:val>
                                            <p:strVal val="#ppt_h"/>
                                          </p:val>
                                        </p:tav>
                                      </p:tavLst>
                                    </p:anim>
                                    <p:animEffect transition="in" filter="fade">
                                      <p:cBhvr>
                                        <p:cTn id="69" dur="1000"/>
                                        <p:tgtEl>
                                          <p:spTgt spid="9"/>
                                        </p:tgtEl>
                                      </p:cBhvr>
                                    </p:animEffect>
                                    <p:anim calcmode="lin" valueType="num">
                                      <p:cBhvr>
                                        <p:cTn id="70" dur="1000" fill="hold"/>
                                        <p:tgtEl>
                                          <p:spTgt spid="9"/>
                                        </p:tgtEl>
                                        <p:attrNameLst>
                                          <p:attrName>ppt_x</p:attrName>
                                        </p:attrNameLst>
                                      </p:cBhvr>
                                      <p:tavLst>
                                        <p:tav tm="0">
                                          <p:val>
                                            <p:fltVal val="0.5"/>
                                          </p:val>
                                        </p:tav>
                                        <p:tav tm="100000">
                                          <p:val>
                                            <p:strVal val="#ppt_x"/>
                                          </p:val>
                                        </p:tav>
                                      </p:tavLst>
                                    </p:anim>
                                    <p:anim calcmode="lin" valueType="num">
                                      <p:cBhvr>
                                        <p:cTn id="71" dur="1000" fill="hold"/>
                                        <p:tgtEl>
                                          <p:spTgt spid="9"/>
                                        </p:tgtEl>
                                        <p:attrNameLst>
                                          <p:attrName>ppt_y</p:attrName>
                                        </p:attrNameLst>
                                      </p:cBhvr>
                                      <p:tavLst>
                                        <p:tav tm="0">
                                          <p:val>
                                            <p:fltVal val="0.5"/>
                                          </p:val>
                                        </p:tav>
                                        <p:tav tm="100000">
                                          <p:val>
                                            <p:strVal val="#ppt_y"/>
                                          </p:val>
                                        </p:tav>
                                      </p:tavLst>
                                    </p:anim>
                                  </p:childTnLst>
                                </p:cTn>
                              </p:par>
                            </p:childTnLst>
                          </p:cTn>
                        </p:par>
                        <p:par>
                          <p:cTn id="72" fill="hold">
                            <p:stCondLst>
                              <p:cond delay="1000"/>
                            </p:stCondLst>
                            <p:childTnLst>
                              <p:par>
                                <p:cTn id="73" presetID="22" presetClass="entr" presetSubtype="8"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wipe(left)">
                                      <p:cBhvr>
                                        <p:cTn id="75" dur="1250"/>
                                        <p:tgtEl>
                                          <p:spTgt spid="36"/>
                                        </p:tgtEl>
                                      </p:cBhvr>
                                    </p:animEffect>
                                  </p:childTnLst>
                                </p:cTn>
                              </p:par>
                            </p:childTnLst>
                          </p:cTn>
                        </p:par>
                        <p:par>
                          <p:cTn id="76" fill="hold">
                            <p:stCondLst>
                              <p:cond delay="2250"/>
                            </p:stCondLst>
                            <p:childTnLst>
                              <p:par>
                                <p:cTn id="77" presetID="10" presetClass="entr" presetSubtype="0"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childTnLst>
                                </p:cTn>
                              </p:par>
                            </p:childTnLst>
                          </p:cTn>
                        </p:par>
                        <p:par>
                          <p:cTn id="80" fill="hold">
                            <p:stCondLst>
                              <p:cond delay="3250"/>
                            </p:stCondLst>
                            <p:childTnLst>
                              <p:par>
                                <p:cTn id="81" presetID="22" presetClass="entr" presetSubtype="8"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left)">
                                      <p:cBhvr>
                                        <p:cTn id="83" dur="750"/>
                                        <p:tgtEl>
                                          <p:spTgt spid="3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1000"/>
                                        <p:tgtEl>
                                          <p:spTgt spid="46"/>
                                        </p:tgtEl>
                                      </p:cBhvr>
                                    </p:animEffect>
                                  </p:childTnLst>
                                </p:cTn>
                              </p:par>
                            </p:childTnLst>
                          </p:cTn>
                        </p:par>
                        <p:par>
                          <p:cTn id="89" fill="hold">
                            <p:stCondLst>
                              <p:cond delay="1000"/>
                            </p:stCondLst>
                            <p:childTnLst>
                              <p:par>
                                <p:cTn id="90" presetID="22" presetClass="entr" presetSubtype="8"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wipe(left)">
                                      <p:cBhvr>
                                        <p:cTn id="92" dur="750"/>
                                        <p:tgtEl>
                                          <p:spTgt spid="47"/>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528"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1000" fill="hold"/>
                                        <p:tgtEl>
                                          <p:spTgt spid="10"/>
                                        </p:tgtEl>
                                        <p:attrNameLst>
                                          <p:attrName>ppt_w</p:attrName>
                                        </p:attrNameLst>
                                      </p:cBhvr>
                                      <p:tavLst>
                                        <p:tav tm="0">
                                          <p:val>
                                            <p:fltVal val="0"/>
                                          </p:val>
                                        </p:tav>
                                        <p:tav tm="100000">
                                          <p:val>
                                            <p:strVal val="#ppt_w"/>
                                          </p:val>
                                        </p:tav>
                                      </p:tavLst>
                                    </p:anim>
                                    <p:anim calcmode="lin" valueType="num">
                                      <p:cBhvr>
                                        <p:cTn id="98" dur="1000" fill="hold"/>
                                        <p:tgtEl>
                                          <p:spTgt spid="10"/>
                                        </p:tgtEl>
                                        <p:attrNameLst>
                                          <p:attrName>ppt_h</p:attrName>
                                        </p:attrNameLst>
                                      </p:cBhvr>
                                      <p:tavLst>
                                        <p:tav tm="0">
                                          <p:val>
                                            <p:fltVal val="0"/>
                                          </p:val>
                                        </p:tav>
                                        <p:tav tm="100000">
                                          <p:val>
                                            <p:strVal val="#ppt_h"/>
                                          </p:val>
                                        </p:tav>
                                      </p:tavLst>
                                    </p:anim>
                                    <p:animEffect transition="in" filter="fade">
                                      <p:cBhvr>
                                        <p:cTn id="99" dur="1000"/>
                                        <p:tgtEl>
                                          <p:spTgt spid="10"/>
                                        </p:tgtEl>
                                      </p:cBhvr>
                                    </p:animEffect>
                                    <p:anim calcmode="lin" valueType="num">
                                      <p:cBhvr>
                                        <p:cTn id="100" dur="1000" fill="hold"/>
                                        <p:tgtEl>
                                          <p:spTgt spid="10"/>
                                        </p:tgtEl>
                                        <p:attrNameLst>
                                          <p:attrName>ppt_x</p:attrName>
                                        </p:attrNameLst>
                                      </p:cBhvr>
                                      <p:tavLst>
                                        <p:tav tm="0">
                                          <p:val>
                                            <p:fltVal val="0.5"/>
                                          </p:val>
                                        </p:tav>
                                        <p:tav tm="100000">
                                          <p:val>
                                            <p:strVal val="#ppt_x"/>
                                          </p:val>
                                        </p:tav>
                                      </p:tavLst>
                                    </p:anim>
                                    <p:anim calcmode="lin" valueType="num">
                                      <p:cBhvr>
                                        <p:cTn id="101" dur="10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1000"/>
                            </p:stCondLst>
                            <p:childTnLst>
                              <p:par>
                                <p:cTn id="103" presetID="22" presetClass="entr" presetSubtype="8"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wipe(left)">
                                      <p:cBhvr>
                                        <p:cTn id="105" dur="1250"/>
                                        <p:tgtEl>
                                          <p:spTgt spid="37"/>
                                        </p:tgtEl>
                                      </p:cBhvr>
                                    </p:animEffect>
                                  </p:childTnLst>
                                </p:cTn>
                              </p:par>
                            </p:childTnLst>
                          </p:cTn>
                        </p:par>
                        <p:par>
                          <p:cTn id="106" fill="hold">
                            <p:stCondLst>
                              <p:cond delay="2250"/>
                            </p:stCondLst>
                            <p:childTnLst>
                              <p:par>
                                <p:cTn id="107" presetID="10" presetClass="entr" presetSubtype="0"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fade">
                                      <p:cBhvr>
                                        <p:cTn id="109" dur="1000"/>
                                        <p:tgtEl>
                                          <p:spTgt spid="18"/>
                                        </p:tgtEl>
                                      </p:cBhvr>
                                    </p:animEffect>
                                  </p:childTnLst>
                                </p:cTn>
                              </p:par>
                            </p:childTnLst>
                          </p:cTn>
                        </p:par>
                        <p:par>
                          <p:cTn id="110" fill="hold">
                            <p:stCondLst>
                              <p:cond delay="3250"/>
                            </p:stCondLst>
                            <p:childTnLst>
                              <p:par>
                                <p:cTn id="111" presetID="22" presetClass="entr" presetSubtype="8"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left)">
                                      <p:cBhvr>
                                        <p:cTn id="113" dur="750"/>
                                        <p:tgtEl>
                                          <p:spTgt spid="29"/>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childTnLst>
                                </p:cTn>
                              </p:par>
                            </p:childTnLst>
                          </p:cTn>
                        </p:par>
                        <p:par>
                          <p:cTn id="119" fill="hold">
                            <p:stCondLst>
                              <p:cond delay="1000"/>
                            </p:stCondLst>
                            <p:childTnLst>
                              <p:par>
                                <p:cTn id="120" presetID="22" presetClass="entr" presetSubtype="8" fill="hold" grpId="0"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left)">
                                      <p:cBhvr>
                                        <p:cTn id="122" dur="750"/>
                                        <p:tgtEl>
                                          <p:spTgt spid="49"/>
                                        </p:tgtEl>
                                      </p:cBhvr>
                                    </p:animEffect>
                                  </p:childTnLst>
                                </p:cTn>
                              </p:par>
                            </p:childTnLst>
                          </p:cTn>
                        </p:par>
                      </p:childTnLst>
                    </p:cTn>
                  </p:par>
                  <p:par>
                    <p:cTn id="123" fill="hold">
                      <p:stCondLst>
                        <p:cond delay="indefinite"/>
                      </p:stCondLst>
                      <p:childTnLst>
                        <p:par>
                          <p:cTn id="124" fill="hold">
                            <p:stCondLst>
                              <p:cond delay="0"/>
                            </p:stCondLst>
                            <p:childTnLst>
                              <p:par>
                                <p:cTn id="125" presetID="53" presetClass="entr" presetSubtype="528" fill="hold" grpId="0" nodeType="clickEffect">
                                  <p:stCondLst>
                                    <p:cond delay="0"/>
                                  </p:stCondLst>
                                  <p:childTnLst>
                                    <p:set>
                                      <p:cBhvr>
                                        <p:cTn id="126" dur="1" fill="hold">
                                          <p:stCondLst>
                                            <p:cond delay="0"/>
                                          </p:stCondLst>
                                        </p:cTn>
                                        <p:tgtEl>
                                          <p:spTgt spid="11"/>
                                        </p:tgtEl>
                                        <p:attrNameLst>
                                          <p:attrName>style.visibility</p:attrName>
                                        </p:attrNameLst>
                                      </p:cBhvr>
                                      <p:to>
                                        <p:strVal val="visible"/>
                                      </p:to>
                                    </p:set>
                                    <p:anim calcmode="lin" valueType="num">
                                      <p:cBhvr>
                                        <p:cTn id="127" dur="1000" fill="hold"/>
                                        <p:tgtEl>
                                          <p:spTgt spid="11"/>
                                        </p:tgtEl>
                                        <p:attrNameLst>
                                          <p:attrName>ppt_w</p:attrName>
                                        </p:attrNameLst>
                                      </p:cBhvr>
                                      <p:tavLst>
                                        <p:tav tm="0">
                                          <p:val>
                                            <p:fltVal val="0"/>
                                          </p:val>
                                        </p:tav>
                                        <p:tav tm="100000">
                                          <p:val>
                                            <p:strVal val="#ppt_w"/>
                                          </p:val>
                                        </p:tav>
                                      </p:tavLst>
                                    </p:anim>
                                    <p:anim calcmode="lin" valueType="num">
                                      <p:cBhvr>
                                        <p:cTn id="128" dur="1000" fill="hold"/>
                                        <p:tgtEl>
                                          <p:spTgt spid="11"/>
                                        </p:tgtEl>
                                        <p:attrNameLst>
                                          <p:attrName>ppt_h</p:attrName>
                                        </p:attrNameLst>
                                      </p:cBhvr>
                                      <p:tavLst>
                                        <p:tav tm="0">
                                          <p:val>
                                            <p:fltVal val="0"/>
                                          </p:val>
                                        </p:tav>
                                        <p:tav tm="100000">
                                          <p:val>
                                            <p:strVal val="#ppt_h"/>
                                          </p:val>
                                        </p:tav>
                                      </p:tavLst>
                                    </p:anim>
                                    <p:animEffect transition="in" filter="fade">
                                      <p:cBhvr>
                                        <p:cTn id="129" dur="1000"/>
                                        <p:tgtEl>
                                          <p:spTgt spid="11"/>
                                        </p:tgtEl>
                                      </p:cBhvr>
                                    </p:animEffect>
                                    <p:anim calcmode="lin" valueType="num">
                                      <p:cBhvr>
                                        <p:cTn id="130" dur="1000" fill="hold"/>
                                        <p:tgtEl>
                                          <p:spTgt spid="11"/>
                                        </p:tgtEl>
                                        <p:attrNameLst>
                                          <p:attrName>ppt_x</p:attrName>
                                        </p:attrNameLst>
                                      </p:cBhvr>
                                      <p:tavLst>
                                        <p:tav tm="0">
                                          <p:val>
                                            <p:fltVal val="0.5"/>
                                          </p:val>
                                        </p:tav>
                                        <p:tav tm="100000">
                                          <p:val>
                                            <p:strVal val="#ppt_x"/>
                                          </p:val>
                                        </p:tav>
                                      </p:tavLst>
                                    </p:anim>
                                    <p:anim calcmode="lin" valueType="num">
                                      <p:cBhvr>
                                        <p:cTn id="131" dur="1000" fill="hold"/>
                                        <p:tgtEl>
                                          <p:spTgt spid="11"/>
                                        </p:tgtEl>
                                        <p:attrNameLst>
                                          <p:attrName>ppt_y</p:attrName>
                                        </p:attrNameLst>
                                      </p:cBhvr>
                                      <p:tavLst>
                                        <p:tav tm="0">
                                          <p:val>
                                            <p:fltVal val="0.5"/>
                                          </p:val>
                                        </p:tav>
                                        <p:tav tm="100000">
                                          <p:val>
                                            <p:strVal val="#ppt_y"/>
                                          </p:val>
                                        </p:tav>
                                      </p:tavLst>
                                    </p:anim>
                                  </p:childTnLst>
                                </p:cTn>
                              </p:par>
                            </p:childTnLst>
                          </p:cTn>
                        </p:par>
                        <p:par>
                          <p:cTn id="132" fill="hold">
                            <p:stCondLst>
                              <p:cond delay="1000"/>
                            </p:stCondLst>
                            <p:childTnLst>
                              <p:par>
                                <p:cTn id="133" presetID="22" presetClass="entr" presetSubtype="8" fill="hold" grpId="0" nodeType="afterEffect">
                                  <p:stCondLst>
                                    <p:cond delay="0"/>
                                  </p:stCondLst>
                                  <p:childTnLst>
                                    <p:set>
                                      <p:cBhvr>
                                        <p:cTn id="134" dur="1" fill="hold">
                                          <p:stCondLst>
                                            <p:cond delay="0"/>
                                          </p:stCondLst>
                                        </p:cTn>
                                        <p:tgtEl>
                                          <p:spTgt spid="38"/>
                                        </p:tgtEl>
                                        <p:attrNameLst>
                                          <p:attrName>style.visibility</p:attrName>
                                        </p:attrNameLst>
                                      </p:cBhvr>
                                      <p:to>
                                        <p:strVal val="visible"/>
                                      </p:to>
                                    </p:set>
                                    <p:animEffect transition="in" filter="wipe(left)">
                                      <p:cBhvr>
                                        <p:cTn id="135" dur="1250"/>
                                        <p:tgtEl>
                                          <p:spTgt spid="38"/>
                                        </p:tgtEl>
                                      </p:cBhvr>
                                    </p:animEffect>
                                  </p:childTnLst>
                                </p:cTn>
                              </p:par>
                            </p:childTnLst>
                          </p:cTn>
                        </p:par>
                        <p:par>
                          <p:cTn id="136" fill="hold">
                            <p:stCondLst>
                              <p:cond delay="2250"/>
                            </p:stCondLst>
                            <p:childTnLst>
                              <p:par>
                                <p:cTn id="137" presetID="10" presetClass="entr" presetSubtype="0" fill="hold" grpId="0" nodeType="afterEffect">
                                  <p:stCondLst>
                                    <p:cond delay="0"/>
                                  </p:stCondLst>
                                  <p:childTnLst>
                                    <p:set>
                                      <p:cBhvr>
                                        <p:cTn id="138" dur="1" fill="hold">
                                          <p:stCondLst>
                                            <p:cond delay="0"/>
                                          </p:stCondLst>
                                        </p:cTn>
                                        <p:tgtEl>
                                          <p:spTgt spid="20"/>
                                        </p:tgtEl>
                                        <p:attrNameLst>
                                          <p:attrName>style.visibility</p:attrName>
                                        </p:attrNameLst>
                                      </p:cBhvr>
                                      <p:to>
                                        <p:strVal val="visible"/>
                                      </p:to>
                                    </p:set>
                                    <p:animEffect transition="in" filter="fade">
                                      <p:cBhvr>
                                        <p:cTn id="139" dur="1000"/>
                                        <p:tgtEl>
                                          <p:spTgt spid="20"/>
                                        </p:tgtEl>
                                      </p:cBhvr>
                                    </p:animEffect>
                                  </p:childTnLst>
                                </p:cTn>
                              </p:par>
                            </p:childTnLst>
                          </p:cTn>
                        </p:par>
                        <p:par>
                          <p:cTn id="140" fill="hold">
                            <p:stCondLst>
                              <p:cond delay="3250"/>
                            </p:stCondLst>
                            <p:childTnLst>
                              <p:par>
                                <p:cTn id="141" presetID="22" presetClass="entr" presetSubtype="8" fill="hold" grpId="0" nodeType="after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wipe(left)">
                                      <p:cBhvr>
                                        <p:cTn id="143" dur="750"/>
                                        <p:tgtEl>
                                          <p:spTgt spid="33"/>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52"/>
                                        </p:tgtEl>
                                        <p:attrNameLst>
                                          <p:attrName>style.visibility</p:attrName>
                                        </p:attrNameLst>
                                      </p:cBhvr>
                                      <p:to>
                                        <p:strVal val="visible"/>
                                      </p:to>
                                    </p:set>
                                    <p:animEffect transition="in" filter="fade">
                                      <p:cBhvr>
                                        <p:cTn id="148" dur="1000"/>
                                        <p:tgtEl>
                                          <p:spTgt spid="52"/>
                                        </p:tgtEl>
                                      </p:cBhvr>
                                    </p:animEffect>
                                  </p:childTnLst>
                                </p:cTn>
                              </p:par>
                            </p:childTnLst>
                          </p:cTn>
                        </p:par>
                        <p:par>
                          <p:cTn id="149" fill="hold">
                            <p:stCondLst>
                              <p:cond delay="1000"/>
                            </p:stCondLst>
                            <p:childTnLst>
                              <p:par>
                                <p:cTn id="150" presetID="22" presetClass="entr" presetSubtype="8" fill="hold" grpId="0" nodeType="after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wipe(left)">
                                      <p:cBhvr>
                                        <p:cTn id="152" dur="750"/>
                                        <p:tgtEl>
                                          <p:spTgt spid="53"/>
                                        </p:tgtEl>
                                      </p:cBhvr>
                                    </p:animEffect>
                                  </p:childTnLst>
                                </p:cTn>
                              </p:par>
                            </p:childTnLst>
                          </p:cTn>
                        </p:par>
                      </p:childTnLst>
                    </p:cTn>
                  </p:par>
                  <p:par>
                    <p:cTn id="153" fill="hold">
                      <p:stCondLst>
                        <p:cond delay="indefinite"/>
                      </p:stCondLst>
                      <p:childTnLst>
                        <p:par>
                          <p:cTn id="154" fill="hold">
                            <p:stCondLst>
                              <p:cond delay="0"/>
                            </p:stCondLst>
                            <p:childTnLst>
                              <p:par>
                                <p:cTn id="155" presetID="53" presetClass="entr" presetSubtype="528" fill="hold" grpId="0" nodeType="clickEffect">
                                  <p:stCondLst>
                                    <p:cond delay="0"/>
                                  </p:stCondLst>
                                  <p:childTnLst>
                                    <p:set>
                                      <p:cBhvr>
                                        <p:cTn id="156" dur="1" fill="hold">
                                          <p:stCondLst>
                                            <p:cond delay="0"/>
                                          </p:stCondLst>
                                        </p:cTn>
                                        <p:tgtEl>
                                          <p:spTgt spid="22"/>
                                        </p:tgtEl>
                                        <p:attrNameLst>
                                          <p:attrName>style.visibility</p:attrName>
                                        </p:attrNameLst>
                                      </p:cBhvr>
                                      <p:to>
                                        <p:strVal val="visible"/>
                                      </p:to>
                                    </p:set>
                                    <p:anim calcmode="lin" valueType="num">
                                      <p:cBhvr>
                                        <p:cTn id="157" dur="1000" fill="hold"/>
                                        <p:tgtEl>
                                          <p:spTgt spid="22"/>
                                        </p:tgtEl>
                                        <p:attrNameLst>
                                          <p:attrName>ppt_w</p:attrName>
                                        </p:attrNameLst>
                                      </p:cBhvr>
                                      <p:tavLst>
                                        <p:tav tm="0">
                                          <p:val>
                                            <p:fltVal val="0"/>
                                          </p:val>
                                        </p:tav>
                                        <p:tav tm="100000">
                                          <p:val>
                                            <p:strVal val="#ppt_w"/>
                                          </p:val>
                                        </p:tav>
                                      </p:tavLst>
                                    </p:anim>
                                    <p:anim calcmode="lin" valueType="num">
                                      <p:cBhvr>
                                        <p:cTn id="158" dur="1000" fill="hold"/>
                                        <p:tgtEl>
                                          <p:spTgt spid="22"/>
                                        </p:tgtEl>
                                        <p:attrNameLst>
                                          <p:attrName>ppt_h</p:attrName>
                                        </p:attrNameLst>
                                      </p:cBhvr>
                                      <p:tavLst>
                                        <p:tav tm="0">
                                          <p:val>
                                            <p:fltVal val="0"/>
                                          </p:val>
                                        </p:tav>
                                        <p:tav tm="100000">
                                          <p:val>
                                            <p:strVal val="#ppt_h"/>
                                          </p:val>
                                        </p:tav>
                                      </p:tavLst>
                                    </p:anim>
                                    <p:animEffect transition="in" filter="fade">
                                      <p:cBhvr>
                                        <p:cTn id="159" dur="1000"/>
                                        <p:tgtEl>
                                          <p:spTgt spid="22"/>
                                        </p:tgtEl>
                                      </p:cBhvr>
                                    </p:animEffect>
                                    <p:anim calcmode="lin" valueType="num">
                                      <p:cBhvr>
                                        <p:cTn id="160" dur="1000" fill="hold"/>
                                        <p:tgtEl>
                                          <p:spTgt spid="22"/>
                                        </p:tgtEl>
                                        <p:attrNameLst>
                                          <p:attrName>ppt_x</p:attrName>
                                        </p:attrNameLst>
                                      </p:cBhvr>
                                      <p:tavLst>
                                        <p:tav tm="0">
                                          <p:val>
                                            <p:fltVal val="0.5"/>
                                          </p:val>
                                        </p:tav>
                                        <p:tav tm="100000">
                                          <p:val>
                                            <p:strVal val="#ppt_x"/>
                                          </p:val>
                                        </p:tav>
                                      </p:tavLst>
                                    </p:anim>
                                    <p:anim calcmode="lin" valueType="num">
                                      <p:cBhvr>
                                        <p:cTn id="161" dur="1000" fill="hold"/>
                                        <p:tgtEl>
                                          <p:spTgt spid="22"/>
                                        </p:tgtEl>
                                        <p:attrNameLst>
                                          <p:attrName>ppt_y</p:attrName>
                                        </p:attrNameLst>
                                      </p:cBhvr>
                                      <p:tavLst>
                                        <p:tav tm="0">
                                          <p:val>
                                            <p:fltVal val="0.5"/>
                                          </p:val>
                                        </p:tav>
                                        <p:tav tm="100000">
                                          <p:val>
                                            <p:strVal val="#ppt_y"/>
                                          </p:val>
                                        </p:tav>
                                      </p:tavLst>
                                    </p:anim>
                                  </p:childTnLst>
                                </p:cTn>
                              </p:par>
                            </p:childTnLst>
                          </p:cTn>
                        </p:par>
                        <p:par>
                          <p:cTn id="162" fill="hold">
                            <p:stCondLst>
                              <p:cond delay="1000"/>
                            </p:stCondLst>
                            <p:childTnLst>
                              <p:par>
                                <p:cTn id="163" presetID="22" presetClass="entr" presetSubtype="8" fill="hold" grpId="0" nodeType="afterEffect">
                                  <p:stCondLst>
                                    <p:cond delay="0"/>
                                  </p:stCondLst>
                                  <p:childTnLst>
                                    <p:set>
                                      <p:cBhvr>
                                        <p:cTn id="164" dur="1" fill="hold">
                                          <p:stCondLst>
                                            <p:cond delay="0"/>
                                          </p:stCondLst>
                                        </p:cTn>
                                        <p:tgtEl>
                                          <p:spTgt spid="39"/>
                                        </p:tgtEl>
                                        <p:attrNameLst>
                                          <p:attrName>style.visibility</p:attrName>
                                        </p:attrNameLst>
                                      </p:cBhvr>
                                      <p:to>
                                        <p:strVal val="visible"/>
                                      </p:to>
                                    </p:set>
                                    <p:animEffect transition="in" filter="wipe(left)">
                                      <p:cBhvr>
                                        <p:cTn id="165" dur="1250"/>
                                        <p:tgtEl>
                                          <p:spTgt spid="39"/>
                                        </p:tgtEl>
                                      </p:cBhvr>
                                    </p:animEffect>
                                  </p:childTnLst>
                                </p:cTn>
                              </p:par>
                            </p:childTnLst>
                          </p:cTn>
                        </p:par>
                        <p:par>
                          <p:cTn id="166" fill="hold">
                            <p:stCondLst>
                              <p:cond delay="2250"/>
                            </p:stCondLst>
                            <p:childTnLst>
                              <p:par>
                                <p:cTn id="167" presetID="10" presetClass="entr" presetSubtype="0" fill="hold" grpId="0" nodeType="afterEffect">
                                  <p:stCondLst>
                                    <p:cond delay="0"/>
                                  </p:stCondLst>
                                  <p:childTnLst>
                                    <p:set>
                                      <p:cBhvr>
                                        <p:cTn id="168" dur="1" fill="hold">
                                          <p:stCondLst>
                                            <p:cond delay="0"/>
                                          </p:stCondLst>
                                        </p:cTn>
                                        <p:tgtEl>
                                          <p:spTgt spid="23"/>
                                        </p:tgtEl>
                                        <p:attrNameLst>
                                          <p:attrName>style.visibility</p:attrName>
                                        </p:attrNameLst>
                                      </p:cBhvr>
                                      <p:to>
                                        <p:strVal val="visible"/>
                                      </p:to>
                                    </p:set>
                                    <p:animEffect transition="in" filter="fade">
                                      <p:cBhvr>
                                        <p:cTn id="169" dur="1000"/>
                                        <p:tgtEl>
                                          <p:spTgt spid="23"/>
                                        </p:tgtEl>
                                      </p:cBhvr>
                                    </p:animEffect>
                                  </p:childTnLst>
                                </p:cTn>
                              </p:par>
                            </p:childTnLst>
                          </p:cTn>
                        </p:par>
                        <p:par>
                          <p:cTn id="170" fill="hold">
                            <p:stCondLst>
                              <p:cond delay="3250"/>
                            </p:stCondLst>
                            <p:childTnLst>
                              <p:par>
                                <p:cTn id="171" presetID="22" presetClass="entr" presetSubtype="8" fill="hold" grpId="0" nodeType="afterEffect">
                                  <p:stCondLst>
                                    <p:cond delay="0"/>
                                  </p:stCondLst>
                                  <p:childTnLst>
                                    <p:set>
                                      <p:cBhvr>
                                        <p:cTn id="172" dur="1" fill="hold">
                                          <p:stCondLst>
                                            <p:cond delay="0"/>
                                          </p:stCondLst>
                                        </p:cTn>
                                        <p:tgtEl>
                                          <p:spTgt spid="28"/>
                                        </p:tgtEl>
                                        <p:attrNameLst>
                                          <p:attrName>style.visibility</p:attrName>
                                        </p:attrNameLst>
                                      </p:cBhvr>
                                      <p:to>
                                        <p:strVal val="visible"/>
                                      </p:to>
                                    </p:set>
                                    <p:animEffect transition="in" filter="wipe(left)">
                                      <p:cBhvr>
                                        <p:cTn id="173" dur="750"/>
                                        <p:tgtEl>
                                          <p:spTgt spid="28"/>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54"/>
                                        </p:tgtEl>
                                        <p:attrNameLst>
                                          <p:attrName>style.visibility</p:attrName>
                                        </p:attrNameLst>
                                      </p:cBhvr>
                                      <p:to>
                                        <p:strVal val="visible"/>
                                      </p:to>
                                    </p:set>
                                    <p:animEffect transition="in" filter="fade">
                                      <p:cBhvr>
                                        <p:cTn id="178" dur="1000"/>
                                        <p:tgtEl>
                                          <p:spTgt spid="54"/>
                                        </p:tgtEl>
                                      </p:cBhvr>
                                    </p:animEffect>
                                  </p:childTnLst>
                                </p:cTn>
                              </p:par>
                            </p:childTnLst>
                          </p:cTn>
                        </p:par>
                        <p:par>
                          <p:cTn id="179" fill="hold">
                            <p:stCondLst>
                              <p:cond delay="1000"/>
                            </p:stCondLst>
                            <p:childTnLst>
                              <p:par>
                                <p:cTn id="180" presetID="22" presetClass="entr" presetSubtype="8" fill="hold" grpId="0" nodeType="afterEffect">
                                  <p:stCondLst>
                                    <p:cond delay="0"/>
                                  </p:stCondLst>
                                  <p:childTnLst>
                                    <p:set>
                                      <p:cBhvr>
                                        <p:cTn id="181" dur="1" fill="hold">
                                          <p:stCondLst>
                                            <p:cond delay="0"/>
                                          </p:stCondLst>
                                        </p:cTn>
                                        <p:tgtEl>
                                          <p:spTgt spid="55"/>
                                        </p:tgtEl>
                                        <p:attrNameLst>
                                          <p:attrName>style.visibility</p:attrName>
                                        </p:attrNameLst>
                                      </p:cBhvr>
                                      <p:to>
                                        <p:strVal val="visible"/>
                                      </p:to>
                                    </p:set>
                                    <p:animEffect transition="in" filter="wipe(left)">
                                      <p:cBhvr>
                                        <p:cTn id="182" dur="750"/>
                                        <p:tgtEl>
                                          <p:spTgt spid="55"/>
                                        </p:tgtEl>
                                      </p:cBhvr>
                                    </p:animEffect>
                                  </p:childTnLst>
                                </p:cTn>
                              </p:par>
                            </p:childTnLst>
                          </p:cTn>
                        </p:par>
                      </p:childTnLst>
                    </p:cTn>
                  </p:par>
                  <p:par>
                    <p:cTn id="183" fill="hold">
                      <p:stCondLst>
                        <p:cond delay="indefinite"/>
                      </p:stCondLst>
                      <p:childTnLst>
                        <p:par>
                          <p:cTn id="184" fill="hold">
                            <p:stCondLst>
                              <p:cond delay="0"/>
                            </p:stCondLst>
                            <p:childTnLst>
                              <p:par>
                                <p:cTn id="185" presetID="53" presetClass="entr" presetSubtype="16" fill="hold" grpId="0" nodeType="clickEffect">
                                  <p:stCondLst>
                                    <p:cond delay="0"/>
                                  </p:stCondLst>
                                  <p:childTnLst>
                                    <p:set>
                                      <p:cBhvr>
                                        <p:cTn id="186" dur="1" fill="hold">
                                          <p:stCondLst>
                                            <p:cond delay="0"/>
                                          </p:stCondLst>
                                        </p:cTn>
                                        <p:tgtEl>
                                          <p:spTgt spid="12"/>
                                        </p:tgtEl>
                                        <p:attrNameLst>
                                          <p:attrName>style.visibility</p:attrName>
                                        </p:attrNameLst>
                                      </p:cBhvr>
                                      <p:to>
                                        <p:strVal val="visible"/>
                                      </p:to>
                                    </p:set>
                                    <p:anim calcmode="lin" valueType="num">
                                      <p:cBhvr>
                                        <p:cTn id="187" dur="1000" fill="hold"/>
                                        <p:tgtEl>
                                          <p:spTgt spid="12"/>
                                        </p:tgtEl>
                                        <p:attrNameLst>
                                          <p:attrName>ppt_w</p:attrName>
                                        </p:attrNameLst>
                                      </p:cBhvr>
                                      <p:tavLst>
                                        <p:tav tm="0">
                                          <p:val>
                                            <p:fltVal val="0"/>
                                          </p:val>
                                        </p:tav>
                                        <p:tav tm="100000">
                                          <p:val>
                                            <p:strVal val="#ppt_w"/>
                                          </p:val>
                                        </p:tav>
                                      </p:tavLst>
                                    </p:anim>
                                    <p:anim calcmode="lin" valueType="num">
                                      <p:cBhvr>
                                        <p:cTn id="188" dur="1000" fill="hold"/>
                                        <p:tgtEl>
                                          <p:spTgt spid="12"/>
                                        </p:tgtEl>
                                        <p:attrNameLst>
                                          <p:attrName>ppt_h</p:attrName>
                                        </p:attrNameLst>
                                      </p:cBhvr>
                                      <p:tavLst>
                                        <p:tav tm="0">
                                          <p:val>
                                            <p:fltVal val="0"/>
                                          </p:val>
                                        </p:tav>
                                        <p:tav tm="100000">
                                          <p:val>
                                            <p:strVal val="#ppt_h"/>
                                          </p:val>
                                        </p:tav>
                                      </p:tavLst>
                                    </p:anim>
                                    <p:animEffect transition="in" filter="fade">
                                      <p:cBhvr>
                                        <p:cTn id="189" dur="1000"/>
                                        <p:tgtEl>
                                          <p:spTgt spid="12"/>
                                        </p:tgtEl>
                                      </p:cBhvr>
                                    </p:animEffect>
                                  </p:childTnLst>
                                </p:cTn>
                              </p:par>
                            </p:childTnLst>
                          </p:cTn>
                        </p:par>
                        <p:par>
                          <p:cTn id="190" fill="hold">
                            <p:stCondLst>
                              <p:cond delay="1000"/>
                            </p:stCondLst>
                            <p:childTnLst>
                              <p:par>
                                <p:cTn id="191" presetID="22" presetClass="entr" presetSubtype="8" fill="hold" grpId="0" nodeType="afterEffect">
                                  <p:stCondLst>
                                    <p:cond delay="0"/>
                                  </p:stCondLst>
                                  <p:childTnLst>
                                    <p:set>
                                      <p:cBhvr>
                                        <p:cTn id="192" dur="1" fill="hold">
                                          <p:stCondLst>
                                            <p:cond delay="0"/>
                                          </p:stCondLst>
                                        </p:cTn>
                                        <p:tgtEl>
                                          <p:spTgt spid="40"/>
                                        </p:tgtEl>
                                        <p:attrNameLst>
                                          <p:attrName>style.visibility</p:attrName>
                                        </p:attrNameLst>
                                      </p:cBhvr>
                                      <p:to>
                                        <p:strVal val="visible"/>
                                      </p:to>
                                    </p:set>
                                    <p:animEffect transition="in" filter="wipe(left)">
                                      <p:cBhvr>
                                        <p:cTn id="193" dur="1250"/>
                                        <p:tgtEl>
                                          <p:spTgt spid="40"/>
                                        </p:tgtEl>
                                      </p:cBhvr>
                                    </p:animEffect>
                                  </p:childTnLst>
                                </p:cTn>
                              </p:par>
                            </p:childTnLst>
                          </p:cTn>
                        </p:par>
                        <p:par>
                          <p:cTn id="194" fill="hold">
                            <p:stCondLst>
                              <p:cond delay="2250"/>
                            </p:stCondLst>
                            <p:childTnLst>
                              <p:par>
                                <p:cTn id="195" presetID="10" presetClass="entr" presetSubtype="0" fill="hold" grpId="0" nodeType="afterEffect">
                                  <p:stCondLst>
                                    <p:cond delay="0"/>
                                  </p:stCondLst>
                                  <p:childTnLst>
                                    <p:set>
                                      <p:cBhvr>
                                        <p:cTn id="196" dur="1" fill="hold">
                                          <p:stCondLst>
                                            <p:cond delay="0"/>
                                          </p:stCondLst>
                                        </p:cTn>
                                        <p:tgtEl>
                                          <p:spTgt spid="21"/>
                                        </p:tgtEl>
                                        <p:attrNameLst>
                                          <p:attrName>style.visibility</p:attrName>
                                        </p:attrNameLst>
                                      </p:cBhvr>
                                      <p:to>
                                        <p:strVal val="visible"/>
                                      </p:to>
                                    </p:set>
                                    <p:animEffect transition="in" filter="fade">
                                      <p:cBhvr>
                                        <p:cTn id="197" dur="1000"/>
                                        <p:tgtEl>
                                          <p:spTgt spid="21"/>
                                        </p:tgtEl>
                                      </p:cBhvr>
                                    </p:animEffect>
                                  </p:childTnLst>
                                </p:cTn>
                              </p:par>
                            </p:childTnLst>
                          </p:cTn>
                        </p:par>
                        <p:par>
                          <p:cTn id="198" fill="hold">
                            <p:stCondLst>
                              <p:cond delay="3250"/>
                            </p:stCondLst>
                            <p:childTnLst>
                              <p:par>
                                <p:cTn id="199" presetID="22" presetClass="entr" presetSubtype="8" fill="hold" grpId="0" nodeType="afterEffect">
                                  <p:stCondLst>
                                    <p:cond delay="0"/>
                                  </p:stCondLst>
                                  <p:childTnLst>
                                    <p:set>
                                      <p:cBhvr>
                                        <p:cTn id="200" dur="1" fill="hold">
                                          <p:stCondLst>
                                            <p:cond delay="0"/>
                                          </p:stCondLst>
                                        </p:cTn>
                                        <p:tgtEl>
                                          <p:spTgt spid="27"/>
                                        </p:tgtEl>
                                        <p:attrNameLst>
                                          <p:attrName>style.visibility</p:attrName>
                                        </p:attrNameLst>
                                      </p:cBhvr>
                                      <p:to>
                                        <p:strVal val="visible"/>
                                      </p:to>
                                    </p:set>
                                    <p:animEffect transition="in" filter="wipe(left)">
                                      <p:cBhvr>
                                        <p:cTn id="201" dur="750"/>
                                        <p:tgtEl>
                                          <p:spTgt spid="27"/>
                                        </p:tgtEl>
                                      </p:cBhvr>
                                    </p:animEffect>
                                  </p:childTnLst>
                                </p:cTn>
                              </p:par>
                            </p:childTnLst>
                          </p:cTn>
                        </p:par>
                      </p:childTnLst>
                    </p:cTn>
                  </p:par>
                  <p:par>
                    <p:cTn id="202" fill="hold">
                      <p:stCondLst>
                        <p:cond delay="indefinite"/>
                      </p:stCondLst>
                      <p:childTnLst>
                        <p:par>
                          <p:cTn id="203" fill="hold">
                            <p:stCondLst>
                              <p:cond delay="0"/>
                            </p:stCondLst>
                            <p:childTnLst>
                              <p:par>
                                <p:cTn id="204" presetID="53" presetClass="entr" presetSubtype="16" fill="hold" grpId="0" nodeType="clickEffect">
                                  <p:stCondLst>
                                    <p:cond delay="0"/>
                                  </p:stCondLst>
                                  <p:childTnLst>
                                    <p:set>
                                      <p:cBhvr>
                                        <p:cTn id="205" dur="1" fill="hold">
                                          <p:stCondLst>
                                            <p:cond delay="0"/>
                                          </p:stCondLst>
                                        </p:cTn>
                                        <p:tgtEl>
                                          <p:spTgt spid="24"/>
                                        </p:tgtEl>
                                        <p:attrNameLst>
                                          <p:attrName>style.visibility</p:attrName>
                                        </p:attrNameLst>
                                      </p:cBhvr>
                                      <p:to>
                                        <p:strVal val="visible"/>
                                      </p:to>
                                    </p:set>
                                    <p:anim calcmode="lin" valueType="num">
                                      <p:cBhvr>
                                        <p:cTn id="206" dur="1000" fill="hold"/>
                                        <p:tgtEl>
                                          <p:spTgt spid="24"/>
                                        </p:tgtEl>
                                        <p:attrNameLst>
                                          <p:attrName>ppt_w</p:attrName>
                                        </p:attrNameLst>
                                      </p:cBhvr>
                                      <p:tavLst>
                                        <p:tav tm="0">
                                          <p:val>
                                            <p:fltVal val="0"/>
                                          </p:val>
                                        </p:tav>
                                        <p:tav tm="100000">
                                          <p:val>
                                            <p:strVal val="#ppt_w"/>
                                          </p:val>
                                        </p:tav>
                                      </p:tavLst>
                                    </p:anim>
                                    <p:anim calcmode="lin" valueType="num">
                                      <p:cBhvr>
                                        <p:cTn id="207" dur="1000" fill="hold"/>
                                        <p:tgtEl>
                                          <p:spTgt spid="24"/>
                                        </p:tgtEl>
                                        <p:attrNameLst>
                                          <p:attrName>ppt_h</p:attrName>
                                        </p:attrNameLst>
                                      </p:cBhvr>
                                      <p:tavLst>
                                        <p:tav tm="0">
                                          <p:val>
                                            <p:fltVal val="0"/>
                                          </p:val>
                                        </p:tav>
                                        <p:tav tm="100000">
                                          <p:val>
                                            <p:strVal val="#ppt_h"/>
                                          </p:val>
                                        </p:tav>
                                      </p:tavLst>
                                    </p:anim>
                                    <p:animEffect transition="in" filter="fade">
                                      <p:cBhvr>
                                        <p:cTn id="208" dur="1000"/>
                                        <p:tgtEl>
                                          <p:spTgt spid="24"/>
                                        </p:tgtEl>
                                      </p:cBhvr>
                                    </p:animEffect>
                                  </p:childTnLst>
                                </p:cTn>
                              </p:par>
                            </p:childTnLst>
                          </p:cTn>
                        </p:par>
                        <p:par>
                          <p:cTn id="209" fill="hold">
                            <p:stCondLst>
                              <p:cond delay="1000"/>
                            </p:stCondLst>
                            <p:childTnLst>
                              <p:par>
                                <p:cTn id="210" presetID="22" presetClass="entr" presetSubtype="8" fill="hold" grpId="0" nodeType="afterEffect">
                                  <p:stCondLst>
                                    <p:cond delay="0"/>
                                  </p:stCondLst>
                                  <p:childTnLst>
                                    <p:set>
                                      <p:cBhvr>
                                        <p:cTn id="211" dur="1" fill="hold">
                                          <p:stCondLst>
                                            <p:cond delay="0"/>
                                          </p:stCondLst>
                                        </p:cTn>
                                        <p:tgtEl>
                                          <p:spTgt spid="41"/>
                                        </p:tgtEl>
                                        <p:attrNameLst>
                                          <p:attrName>style.visibility</p:attrName>
                                        </p:attrNameLst>
                                      </p:cBhvr>
                                      <p:to>
                                        <p:strVal val="visible"/>
                                      </p:to>
                                    </p:set>
                                    <p:animEffect transition="in" filter="wipe(left)">
                                      <p:cBhvr>
                                        <p:cTn id="212" dur="1250"/>
                                        <p:tgtEl>
                                          <p:spTgt spid="41"/>
                                        </p:tgtEl>
                                      </p:cBhvr>
                                    </p:animEffect>
                                  </p:childTnLst>
                                </p:cTn>
                              </p:par>
                            </p:childTnLst>
                          </p:cTn>
                        </p:par>
                        <p:par>
                          <p:cTn id="213" fill="hold">
                            <p:stCondLst>
                              <p:cond delay="2250"/>
                            </p:stCondLst>
                            <p:childTnLst>
                              <p:par>
                                <p:cTn id="214" presetID="10" presetClass="entr" presetSubtype="0" fill="hold" grpId="0" nodeType="afterEffect">
                                  <p:stCondLst>
                                    <p:cond delay="0"/>
                                  </p:stCondLst>
                                  <p:childTnLst>
                                    <p:set>
                                      <p:cBhvr>
                                        <p:cTn id="215" dur="1" fill="hold">
                                          <p:stCondLst>
                                            <p:cond delay="0"/>
                                          </p:stCondLst>
                                        </p:cTn>
                                        <p:tgtEl>
                                          <p:spTgt spid="25"/>
                                        </p:tgtEl>
                                        <p:attrNameLst>
                                          <p:attrName>style.visibility</p:attrName>
                                        </p:attrNameLst>
                                      </p:cBhvr>
                                      <p:to>
                                        <p:strVal val="visible"/>
                                      </p:to>
                                    </p:set>
                                    <p:animEffect transition="in" filter="fade">
                                      <p:cBhvr>
                                        <p:cTn id="216" dur="1000"/>
                                        <p:tgtEl>
                                          <p:spTgt spid="25"/>
                                        </p:tgtEl>
                                      </p:cBhvr>
                                    </p:animEffect>
                                  </p:childTnLst>
                                </p:cTn>
                              </p:par>
                            </p:childTnLst>
                          </p:cTn>
                        </p:par>
                        <p:par>
                          <p:cTn id="217" fill="hold">
                            <p:stCondLst>
                              <p:cond delay="3250"/>
                            </p:stCondLst>
                            <p:childTnLst>
                              <p:par>
                                <p:cTn id="218" presetID="22" presetClass="entr" presetSubtype="8" fill="hold" grpId="0" nodeType="afterEffect">
                                  <p:stCondLst>
                                    <p:cond delay="0"/>
                                  </p:stCondLst>
                                  <p:childTnLst>
                                    <p:set>
                                      <p:cBhvr>
                                        <p:cTn id="219" dur="1" fill="hold">
                                          <p:stCondLst>
                                            <p:cond delay="0"/>
                                          </p:stCondLst>
                                        </p:cTn>
                                        <p:tgtEl>
                                          <p:spTgt spid="26"/>
                                        </p:tgtEl>
                                        <p:attrNameLst>
                                          <p:attrName>style.visibility</p:attrName>
                                        </p:attrNameLst>
                                      </p:cBhvr>
                                      <p:to>
                                        <p:strVal val="visible"/>
                                      </p:to>
                                    </p:set>
                                    <p:animEffect transition="in" filter="wipe(left)">
                                      <p:cBhvr>
                                        <p:cTn id="220" dur="750"/>
                                        <p:tgtEl>
                                          <p:spTgt spid="26"/>
                                        </p:tgtEl>
                                      </p:cBhvr>
                                    </p:animEffect>
                                  </p:childTnLst>
                                </p:cTn>
                              </p:par>
                            </p:childTnLst>
                          </p:cTn>
                        </p:par>
                      </p:childTnLst>
                    </p:cTn>
                  </p:par>
                  <p:par>
                    <p:cTn id="221" fill="hold">
                      <p:stCondLst>
                        <p:cond delay="indefinite"/>
                      </p:stCondLst>
                      <p:childTnLst>
                        <p:par>
                          <p:cTn id="222" fill="hold">
                            <p:stCondLst>
                              <p:cond delay="0"/>
                            </p:stCondLst>
                            <p:childTnLst>
                              <p:par>
                                <p:cTn id="223" presetID="10" presetClass="entr" presetSubtype="0" fill="hold" grpId="0" nodeType="clickEffect">
                                  <p:stCondLst>
                                    <p:cond delay="0"/>
                                  </p:stCondLst>
                                  <p:childTnLst>
                                    <p:set>
                                      <p:cBhvr>
                                        <p:cTn id="224" dur="1" fill="hold">
                                          <p:stCondLst>
                                            <p:cond delay="0"/>
                                          </p:stCondLst>
                                        </p:cTn>
                                        <p:tgtEl>
                                          <p:spTgt spid="56"/>
                                        </p:tgtEl>
                                        <p:attrNameLst>
                                          <p:attrName>style.visibility</p:attrName>
                                        </p:attrNameLst>
                                      </p:cBhvr>
                                      <p:to>
                                        <p:strVal val="visible"/>
                                      </p:to>
                                    </p:set>
                                    <p:animEffect transition="in" filter="fade">
                                      <p:cBhvr>
                                        <p:cTn id="225" dur="1000"/>
                                        <p:tgtEl>
                                          <p:spTgt spid="56"/>
                                        </p:tgtEl>
                                      </p:cBhvr>
                                    </p:animEffect>
                                  </p:childTnLst>
                                </p:cTn>
                              </p:par>
                            </p:childTnLst>
                          </p:cTn>
                        </p:par>
                        <p:par>
                          <p:cTn id="226" fill="hold">
                            <p:stCondLst>
                              <p:cond delay="1000"/>
                            </p:stCondLst>
                            <p:childTnLst>
                              <p:par>
                                <p:cTn id="227" presetID="22" presetClass="entr" presetSubtype="8" fill="hold" grpId="0" nodeType="afterEffect">
                                  <p:stCondLst>
                                    <p:cond delay="0"/>
                                  </p:stCondLst>
                                  <p:childTnLst>
                                    <p:set>
                                      <p:cBhvr>
                                        <p:cTn id="228" dur="1" fill="hold">
                                          <p:stCondLst>
                                            <p:cond delay="0"/>
                                          </p:stCondLst>
                                        </p:cTn>
                                        <p:tgtEl>
                                          <p:spTgt spid="57"/>
                                        </p:tgtEl>
                                        <p:attrNameLst>
                                          <p:attrName>style.visibility</p:attrName>
                                        </p:attrNameLst>
                                      </p:cBhvr>
                                      <p:to>
                                        <p:strVal val="visible"/>
                                      </p:to>
                                    </p:set>
                                    <p:animEffect transition="in" filter="wipe(left)">
                                      <p:cBhvr>
                                        <p:cTn id="229"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5" grpId="0"/>
      <p:bldP spid="16" grpId="0"/>
      <p:bldP spid="17" grpId="0"/>
      <p:bldP spid="18"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animBg="1"/>
      <p:bldP spid="35" grpId="0" animBg="1"/>
      <p:bldP spid="36"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2" grpId="0"/>
      <p:bldP spid="53" grpId="0"/>
      <p:bldP spid="54" grpId="0"/>
      <p:bldP spid="55" grpId="0"/>
      <p:bldP spid="56" grpId="0"/>
      <p:bldP spid="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5" name="TextBox 4">
            <a:extLst>
              <a:ext uri="{FF2B5EF4-FFF2-40B4-BE49-F238E27FC236}">
                <a16:creationId xmlns:a16="http://schemas.microsoft.com/office/drawing/2014/main" id="{8BE4E780-63E4-4C52-B964-69CE9FFAD4A5}"/>
              </a:ext>
            </a:extLst>
          </p:cNvPr>
          <p:cNvSpPr txBox="1"/>
          <p:nvPr/>
        </p:nvSpPr>
        <p:spPr>
          <a:xfrm>
            <a:off x="2759255" y="446767"/>
            <a:ext cx="6709179" cy="369332"/>
          </a:xfrm>
          <a:prstGeom prst="rect">
            <a:avLst/>
          </a:prstGeom>
          <a:noFill/>
        </p:spPr>
        <p:txBody>
          <a:bodyPr wrap="square" rtlCol="0">
            <a:spAutoFit/>
          </a:bodyPr>
          <a:lstStyle/>
          <a:p>
            <a:pPr algn="ctr"/>
            <a:r>
              <a:rPr lang="en-US" b="1" u="sng" dirty="0"/>
              <a:t>Review/Conclusion – for a sincere and truly ‘saved by faith’ Christian</a:t>
            </a:r>
          </a:p>
        </p:txBody>
      </p:sp>
      <p:sp>
        <p:nvSpPr>
          <p:cNvPr id="7" name="TextBox 6">
            <a:extLst>
              <a:ext uri="{FF2B5EF4-FFF2-40B4-BE49-F238E27FC236}">
                <a16:creationId xmlns:a16="http://schemas.microsoft.com/office/drawing/2014/main" id="{0FA8399F-50A3-4268-8A4D-8C0870865474}"/>
              </a:ext>
            </a:extLst>
          </p:cNvPr>
          <p:cNvSpPr txBox="1"/>
          <p:nvPr/>
        </p:nvSpPr>
        <p:spPr>
          <a:xfrm>
            <a:off x="914400" y="5847135"/>
            <a:ext cx="10557158"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Sin shall not have dominion over us anymore because we are no longer under the law (severity of God), but under grace (goodness of God)!</a:t>
            </a:r>
          </a:p>
        </p:txBody>
      </p:sp>
      <p:sp>
        <p:nvSpPr>
          <p:cNvPr id="8" name="TextBox 7">
            <a:extLst>
              <a:ext uri="{FF2B5EF4-FFF2-40B4-BE49-F238E27FC236}">
                <a16:creationId xmlns:a16="http://schemas.microsoft.com/office/drawing/2014/main" id="{AD06E921-312B-42AE-8096-FFC6CEC06C1E}"/>
              </a:ext>
            </a:extLst>
          </p:cNvPr>
          <p:cNvSpPr txBox="1"/>
          <p:nvPr/>
        </p:nvSpPr>
        <p:spPr>
          <a:xfrm>
            <a:off x="3362324" y="746108"/>
            <a:ext cx="5493797"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are dead to sin </a:t>
            </a:r>
            <a:r>
              <a:rPr lang="en-US" sz="1200" i="1" dirty="0">
                <a:latin typeface="Times New Roman" panose="02020603050405020304" pitchFamily="18" charset="0"/>
                <a:cs typeface="Times New Roman" panose="02020603050405020304" pitchFamily="18" charset="0"/>
              </a:rPr>
              <a:t>(‘sin’ is used here as a noun, not the verbal ‘sinning’).</a:t>
            </a:r>
            <a:endParaRPr lang="en-US" sz="140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6FF48CC-498B-48F6-AFA4-48EEEF92647D}"/>
              </a:ext>
            </a:extLst>
          </p:cNvPr>
          <p:cNvSpPr txBox="1"/>
          <p:nvPr/>
        </p:nvSpPr>
        <p:spPr>
          <a:xfrm>
            <a:off x="4467225" y="993162"/>
            <a:ext cx="325755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baptized unto Christ’s death.</a:t>
            </a:r>
          </a:p>
        </p:txBody>
      </p:sp>
      <p:sp>
        <p:nvSpPr>
          <p:cNvPr id="10" name="TextBox 9">
            <a:extLst>
              <a:ext uri="{FF2B5EF4-FFF2-40B4-BE49-F238E27FC236}">
                <a16:creationId xmlns:a16="http://schemas.microsoft.com/office/drawing/2014/main" id="{A1845011-5E42-49FE-8D32-5136C4B5B9F0}"/>
              </a:ext>
            </a:extLst>
          </p:cNvPr>
          <p:cNvSpPr txBox="1"/>
          <p:nvPr/>
        </p:nvSpPr>
        <p:spPr>
          <a:xfrm>
            <a:off x="4029075" y="1234264"/>
            <a:ext cx="413385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buried with Christ.</a:t>
            </a:r>
          </a:p>
        </p:txBody>
      </p:sp>
      <p:sp>
        <p:nvSpPr>
          <p:cNvPr id="11" name="TextBox 10">
            <a:extLst>
              <a:ext uri="{FF2B5EF4-FFF2-40B4-BE49-F238E27FC236}">
                <a16:creationId xmlns:a16="http://schemas.microsoft.com/office/drawing/2014/main" id="{E7761EBA-C354-4DC1-863F-9DBB6BCA96F5}"/>
              </a:ext>
            </a:extLst>
          </p:cNvPr>
          <p:cNvSpPr txBox="1"/>
          <p:nvPr/>
        </p:nvSpPr>
        <p:spPr>
          <a:xfrm>
            <a:off x="4095750" y="1474575"/>
            <a:ext cx="4018967"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raised up from the dead.</a:t>
            </a:r>
          </a:p>
          <a:p>
            <a:pPr algn="ctr"/>
            <a:endParaRPr lang="en-US" sz="14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2BB1A151-B02C-42A0-A6EE-EA9504CC7974}"/>
              </a:ext>
            </a:extLst>
          </p:cNvPr>
          <p:cNvSpPr txBox="1"/>
          <p:nvPr/>
        </p:nvSpPr>
        <p:spPr>
          <a:xfrm>
            <a:off x="2550890" y="2677954"/>
            <a:ext cx="710746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a:t>
            </a:r>
            <a:r>
              <a:rPr lang="en-US" sz="1400" b="1" i="1" dirty="0">
                <a:solidFill>
                  <a:srgbClr val="CC6600"/>
                </a:solidFill>
                <a:latin typeface="Times New Roman" panose="02020603050405020304" pitchFamily="18" charset="0"/>
                <a:cs typeface="Times New Roman" panose="02020603050405020304" pitchFamily="18" charset="0"/>
              </a:rPr>
              <a:t> quickened</a:t>
            </a:r>
            <a:r>
              <a:rPr lang="en-US" sz="14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(made alive) </a:t>
            </a:r>
            <a:r>
              <a:rPr lang="en-US" sz="1400" dirty="0">
                <a:latin typeface="Times New Roman" panose="02020603050405020304" pitchFamily="18" charset="0"/>
                <a:cs typeface="Times New Roman" panose="02020603050405020304" pitchFamily="18" charset="0"/>
              </a:rPr>
              <a:t>by and with the Risen Christ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born again</a:t>
            </a:r>
            <a:r>
              <a:rPr lang="en-US" sz="1200" dirty="0">
                <a:latin typeface="Times New Roman" panose="02020603050405020304" pitchFamily="18" charset="0"/>
                <a:cs typeface="Times New Roman" panose="02020603050405020304" pitchFamily="18" charset="0"/>
              </a:rPr>
              <a:t>’ doesn’t even work)</a:t>
            </a:r>
            <a:endParaRPr lang="en-US" sz="14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571CE338-358D-42E5-B394-222212D9FBFE}"/>
              </a:ext>
            </a:extLst>
          </p:cNvPr>
          <p:cNvSpPr txBox="1"/>
          <p:nvPr/>
        </p:nvSpPr>
        <p:spPr>
          <a:xfrm>
            <a:off x="4524376" y="2924175"/>
            <a:ext cx="314325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should walk in the </a:t>
            </a:r>
            <a:r>
              <a:rPr lang="en-US" sz="1400" b="1" i="1" dirty="0">
                <a:solidFill>
                  <a:srgbClr val="CC6600"/>
                </a:solidFill>
                <a:latin typeface="Times New Roman" panose="02020603050405020304" pitchFamily="18" charset="0"/>
                <a:cs typeface="Times New Roman" panose="02020603050405020304" pitchFamily="18" charset="0"/>
              </a:rPr>
              <a:t>newness of life.</a:t>
            </a:r>
            <a:endParaRPr lang="en-US" sz="1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A81B20E-E2FC-447C-A5B6-2D87076C996F}"/>
              </a:ext>
            </a:extLst>
          </p:cNvPr>
          <p:cNvSpPr txBox="1"/>
          <p:nvPr/>
        </p:nvSpPr>
        <p:spPr>
          <a:xfrm>
            <a:off x="3686175" y="3174220"/>
            <a:ext cx="4829175"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planted together… in the likeness of his death.</a:t>
            </a:r>
          </a:p>
        </p:txBody>
      </p:sp>
      <p:sp>
        <p:nvSpPr>
          <p:cNvPr id="15" name="TextBox 14">
            <a:extLst>
              <a:ext uri="{FF2B5EF4-FFF2-40B4-BE49-F238E27FC236}">
                <a16:creationId xmlns:a16="http://schemas.microsoft.com/office/drawing/2014/main" id="{AAD7AF34-2756-40FA-97BE-27E3B1CD4327}"/>
              </a:ext>
            </a:extLst>
          </p:cNvPr>
          <p:cNvSpPr txBox="1"/>
          <p:nvPr/>
        </p:nvSpPr>
        <p:spPr>
          <a:xfrm>
            <a:off x="3686174" y="3424042"/>
            <a:ext cx="4829175"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planted together… in the likeness of his resurrection.</a:t>
            </a:r>
          </a:p>
        </p:txBody>
      </p:sp>
      <p:sp>
        <p:nvSpPr>
          <p:cNvPr id="16" name="TextBox 15">
            <a:extLst>
              <a:ext uri="{FF2B5EF4-FFF2-40B4-BE49-F238E27FC236}">
                <a16:creationId xmlns:a16="http://schemas.microsoft.com/office/drawing/2014/main" id="{3C5D1335-9A44-4CFE-A842-8923217168E4}"/>
              </a:ext>
            </a:extLst>
          </p:cNvPr>
          <p:cNvSpPr txBox="1"/>
          <p:nvPr/>
        </p:nvSpPr>
        <p:spPr>
          <a:xfrm>
            <a:off x="3981450" y="3673394"/>
            <a:ext cx="422910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Our old man was crucified with Christ.</a:t>
            </a:r>
          </a:p>
        </p:txBody>
      </p:sp>
      <p:sp>
        <p:nvSpPr>
          <p:cNvPr id="17" name="TextBox 16">
            <a:extLst>
              <a:ext uri="{FF2B5EF4-FFF2-40B4-BE49-F238E27FC236}">
                <a16:creationId xmlns:a16="http://schemas.microsoft.com/office/drawing/2014/main" id="{60F3AF41-0CEB-413A-BE68-2C2723B01352}"/>
              </a:ext>
            </a:extLst>
          </p:cNvPr>
          <p:cNvSpPr txBox="1"/>
          <p:nvPr/>
        </p:nvSpPr>
        <p:spPr>
          <a:xfrm>
            <a:off x="3800475" y="3914286"/>
            <a:ext cx="4638674"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Our body of sin was destroyed, so we cannot serve sin.</a:t>
            </a:r>
          </a:p>
        </p:txBody>
      </p:sp>
      <p:sp>
        <p:nvSpPr>
          <p:cNvPr id="18" name="TextBox 17">
            <a:extLst>
              <a:ext uri="{FF2B5EF4-FFF2-40B4-BE49-F238E27FC236}">
                <a16:creationId xmlns:a16="http://schemas.microsoft.com/office/drawing/2014/main" id="{53D54D28-4DFD-493B-A22E-8C97E19EA458}"/>
              </a:ext>
            </a:extLst>
          </p:cNvPr>
          <p:cNvSpPr txBox="1"/>
          <p:nvPr/>
        </p:nvSpPr>
        <p:spPr>
          <a:xfrm>
            <a:off x="4086225" y="4163848"/>
            <a:ext cx="4019550"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were freed from sin when we became dead to sin.</a:t>
            </a:r>
          </a:p>
        </p:txBody>
      </p:sp>
      <p:sp>
        <p:nvSpPr>
          <p:cNvPr id="19" name="TextBox 18">
            <a:extLst>
              <a:ext uri="{FF2B5EF4-FFF2-40B4-BE49-F238E27FC236}">
                <a16:creationId xmlns:a16="http://schemas.microsoft.com/office/drawing/2014/main" id="{E894BB86-0117-4BC9-9E6F-DEFADBA9DAA9}"/>
              </a:ext>
            </a:extLst>
          </p:cNvPr>
          <p:cNvSpPr txBox="1"/>
          <p:nvPr/>
        </p:nvSpPr>
        <p:spPr>
          <a:xfrm>
            <a:off x="3305175" y="4414055"/>
            <a:ext cx="5591174"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Because we became dead with Christ, we now live with Christ.</a:t>
            </a:r>
          </a:p>
        </p:txBody>
      </p:sp>
      <p:sp>
        <p:nvSpPr>
          <p:cNvPr id="20" name="TextBox 19">
            <a:extLst>
              <a:ext uri="{FF2B5EF4-FFF2-40B4-BE49-F238E27FC236}">
                <a16:creationId xmlns:a16="http://schemas.microsoft.com/office/drawing/2014/main" id="{FED2FD0F-1FE5-4FC0-8F2D-C429848AE161}"/>
              </a:ext>
            </a:extLst>
          </p:cNvPr>
          <p:cNvSpPr txBox="1"/>
          <p:nvPr/>
        </p:nvSpPr>
        <p:spPr>
          <a:xfrm>
            <a:off x="4162425" y="4663407"/>
            <a:ext cx="3876675"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are now always </a:t>
            </a:r>
            <a:r>
              <a:rPr lang="en-US" sz="1400" b="1" i="1" dirty="0">
                <a:solidFill>
                  <a:srgbClr val="CC6600"/>
                </a:solidFill>
                <a:latin typeface="Times New Roman" panose="02020603050405020304" pitchFamily="18" charset="0"/>
                <a:cs typeface="Times New Roman" panose="02020603050405020304" pitchFamily="18" charset="0"/>
              </a:rPr>
              <a:t>dead unto sin </a:t>
            </a:r>
            <a:r>
              <a:rPr lang="en-US" sz="1400" dirty="0">
                <a:latin typeface="Times New Roman" panose="02020603050405020304" pitchFamily="18" charset="0"/>
                <a:cs typeface="Times New Roman" panose="02020603050405020304" pitchFamily="18" charset="0"/>
              </a:rPr>
              <a:t>- (indeed)</a:t>
            </a:r>
          </a:p>
        </p:txBody>
      </p:sp>
      <p:sp>
        <p:nvSpPr>
          <p:cNvPr id="21" name="TextBox 20">
            <a:extLst>
              <a:ext uri="{FF2B5EF4-FFF2-40B4-BE49-F238E27FC236}">
                <a16:creationId xmlns:a16="http://schemas.microsoft.com/office/drawing/2014/main" id="{BA989F7A-7B11-4C0F-92B1-798AA287A626}"/>
              </a:ext>
            </a:extLst>
          </p:cNvPr>
          <p:cNvSpPr txBox="1"/>
          <p:nvPr/>
        </p:nvSpPr>
        <p:spPr>
          <a:xfrm>
            <a:off x="3181349" y="5153014"/>
            <a:ext cx="5838825"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Now our ‘sinning’ becomes ‘bad works’ because there is no law to label as sin.</a:t>
            </a:r>
          </a:p>
        </p:txBody>
      </p:sp>
      <p:sp>
        <p:nvSpPr>
          <p:cNvPr id="22" name="TextBox 21">
            <a:extLst>
              <a:ext uri="{FF2B5EF4-FFF2-40B4-BE49-F238E27FC236}">
                <a16:creationId xmlns:a16="http://schemas.microsoft.com/office/drawing/2014/main" id="{1C678E0E-C7DA-4AE1-B7C3-E88C5680DA91}"/>
              </a:ext>
            </a:extLst>
          </p:cNvPr>
          <p:cNvSpPr txBox="1"/>
          <p:nvPr/>
        </p:nvSpPr>
        <p:spPr>
          <a:xfrm>
            <a:off x="4648200" y="4905375"/>
            <a:ext cx="2905126"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We are now always </a:t>
            </a:r>
            <a:r>
              <a:rPr lang="en-US" sz="1400" b="1" i="1" dirty="0">
                <a:solidFill>
                  <a:srgbClr val="CC6600"/>
                </a:solidFill>
                <a:latin typeface="Times New Roman" panose="02020603050405020304" pitchFamily="18" charset="0"/>
                <a:cs typeface="Times New Roman" panose="02020603050405020304" pitchFamily="18" charset="0"/>
              </a:rPr>
              <a:t>dead to the law</a:t>
            </a:r>
          </a:p>
        </p:txBody>
      </p:sp>
      <p:sp>
        <p:nvSpPr>
          <p:cNvPr id="23" name="TextBox 22">
            <a:extLst>
              <a:ext uri="{FF2B5EF4-FFF2-40B4-BE49-F238E27FC236}">
                <a16:creationId xmlns:a16="http://schemas.microsoft.com/office/drawing/2014/main" id="{CE08F608-F2D8-4A36-83CA-F2580E4240AE}"/>
              </a:ext>
            </a:extLst>
          </p:cNvPr>
          <p:cNvSpPr txBox="1"/>
          <p:nvPr/>
        </p:nvSpPr>
        <p:spPr>
          <a:xfrm>
            <a:off x="208966" y="5400041"/>
            <a:ext cx="11792533"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The </a:t>
            </a:r>
            <a:r>
              <a:rPr lang="en-US" sz="1400" b="1" dirty="0">
                <a:latin typeface="Times New Roman" panose="02020603050405020304" pitchFamily="18" charset="0"/>
                <a:cs typeface="Times New Roman" panose="02020603050405020304" pitchFamily="18" charset="0"/>
              </a:rPr>
              <a:t>works</a:t>
            </a:r>
            <a:r>
              <a:rPr lang="en-US" sz="1400" dirty="0">
                <a:latin typeface="Times New Roman" panose="02020603050405020304" pitchFamily="18" charset="0"/>
                <a:cs typeface="Times New Roman" panose="02020603050405020304" pitchFamily="18" charset="0"/>
              </a:rPr>
              <a:t> of gold, silver, precious stones, wood, hay and/or stubble done in our body as a Christian  still need to be judged as good or bad based on </a:t>
            </a:r>
            <a:r>
              <a:rPr lang="en-US" sz="1400" b="1" u="sng" dirty="0">
                <a:latin typeface="Times New Roman" panose="02020603050405020304" pitchFamily="18" charset="0"/>
                <a:cs typeface="Times New Roman" panose="02020603050405020304" pitchFamily="18" charset="0"/>
              </a:rPr>
              <a:t>Paul’s</a:t>
            </a:r>
            <a:r>
              <a:rPr lang="en-US" sz="1400" u="sng" dirty="0">
                <a:latin typeface="Times New Roman" panose="02020603050405020304" pitchFamily="18" charset="0"/>
                <a:cs typeface="Times New Roman" panose="02020603050405020304" pitchFamily="18" charset="0"/>
              </a:rPr>
              <a:t> </a:t>
            </a:r>
            <a:r>
              <a:rPr lang="en-US" sz="1400" b="1" u="sng" dirty="0">
                <a:latin typeface="Times New Roman" panose="02020603050405020304" pitchFamily="18" charset="0"/>
                <a:cs typeface="Times New Roman" panose="02020603050405020304" pitchFamily="18" charset="0"/>
              </a:rPr>
              <a:t>teachings</a:t>
            </a:r>
            <a:r>
              <a:rPr lang="en-US" sz="1400" u="sng"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and his manner of life, but we ourselves have already been through our own judgment – which Christ paid the wages of sin of death for us who believe!</a:t>
            </a:r>
          </a:p>
        </p:txBody>
      </p:sp>
      <p:sp>
        <p:nvSpPr>
          <p:cNvPr id="24" name="TextBox 23">
            <a:extLst>
              <a:ext uri="{FF2B5EF4-FFF2-40B4-BE49-F238E27FC236}">
                <a16:creationId xmlns:a16="http://schemas.microsoft.com/office/drawing/2014/main" id="{741AA6AD-E4A5-4A32-BE28-3840F4189510}"/>
              </a:ext>
            </a:extLst>
          </p:cNvPr>
          <p:cNvSpPr txBox="1"/>
          <p:nvPr/>
        </p:nvSpPr>
        <p:spPr>
          <a:xfrm>
            <a:off x="209550" y="161925"/>
            <a:ext cx="2543174" cy="1461939"/>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Newness of Life</a:t>
            </a:r>
          </a:p>
          <a:p>
            <a:pPr algn="ctr"/>
            <a:endParaRPr lang="en-US" sz="300" b="1" dirty="0">
              <a:solidFill>
                <a:srgbClr val="FF0000"/>
              </a:solidFill>
              <a:latin typeface="Times New Roman" panose="02020603050405020304" pitchFamily="18" charset="0"/>
              <a:cs typeface="Times New Roman" panose="02020603050405020304" pitchFamily="18" charset="0"/>
            </a:endParaRPr>
          </a:p>
          <a:p>
            <a:pPr algn="ctr"/>
            <a:r>
              <a:rPr lang="en-US" sz="1200" b="1" dirty="0">
                <a:solidFill>
                  <a:srgbClr val="FF0000"/>
                </a:solidFill>
                <a:latin typeface="Times New Roman" panose="02020603050405020304" pitchFamily="18" charset="0"/>
                <a:cs typeface="Times New Roman" panose="02020603050405020304" pitchFamily="18" charset="0"/>
              </a:rPr>
              <a:t>Romans 6:4 </a:t>
            </a:r>
          </a:p>
          <a:p>
            <a:pPr algn="just"/>
            <a:r>
              <a:rPr lang="en-US" sz="1200" b="1" i="1" dirty="0">
                <a:solidFill>
                  <a:srgbClr val="CC6600"/>
                </a:solidFill>
                <a:latin typeface="Times New Roman" panose="02020603050405020304" pitchFamily="18" charset="0"/>
                <a:cs typeface="Times New Roman" panose="02020603050405020304" pitchFamily="18" charset="0"/>
              </a:rPr>
              <a:t>Therefore we are buried with him by baptism into death: that like as Christ was raised up from the dead by the glory of the Father, </a:t>
            </a:r>
            <a:r>
              <a:rPr lang="en-US" sz="1200" b="1" i="1" u="sng" dirty="0">
                <a:solidFill>
                  <a:srgbClr val="CC6600"/>
                </a:solidFill>
                <a:latin typeface="Times New Roman" panose="02020603050405020304" pitchFamily="18" charset="0"/>
                <a:cs typeface="Times New Roman" panose="02020603050405020304" pitchFamily="18" charset="0"/>
              </a:rPr>
              <a:t>even so we also should walk in newness of life.</a:t>
            </a:r>
          </a:p>
        </p:txBody>
      </p:sp>
      <p:cxnSp>
        <p:nvCxnSpPr>
          <p:cNvPr id="26" name="Straight Arrow Connector 25">
            <a:extLst>
              <a:ext uri="{FF2B5EF4-FFF2-40B4-BE49-F238E27FC236}">
                <a16:creationId xmlns:a16="http://schemas.microsoft.com/office/drawing/2014/main" id="{8CAC6195-6BE7-4A8E-9323-9D70BF6FD162}"/>
              </a:ext>
            </a:extLst>
          </p:cNvPr>
          <p:cNvCxnSpPr>
            <a:cxnSpLocks/>
          </p:cNvCxnSpPr>
          <p:nvPr/>
        </p:nvCxnSpPr>
        <p:spPr>
          <a:xfrm flipH="1" flipV="1">
            <a:off x="2019301" y="374474"/>
            <a:ext cx="4496383" cy="271166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56DA715-7305-45FA-A17F-E6A51DB7AB75}"/>
              </a:ext>
            </a:extLst>
          </p:cNvPr>
          <p:cNvSpPr txBox="1"/>
          <p:nvPr/>
        </p:nvSpPr>
        <p:spPr>
          <a:xfrm>
            <a:off x="9677775" y="374473"/>
            <a:ext cx="2265670" cy="1661993"/>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Quicken</a:t>
            </a:r>
          </a:p>
          <a:p>
            <a:pPr algn="ctr"/>
            <a:endParaRPr lang="en-US" sz="300" b="1" dirty="0">
              <a:latin typeface="Times New Roman" panose="02020603050405020304" pitchFamily="18" charset="0"/>
              <a:cs typeface="Times New Roman" panose="02020603050405020304" pitchFamily="18" charset="0"/>
            </a:endParaRPr>
          </a:p>
          <a:p>
            <a:pPr algn="ctr"/>
            <a:r>
              <a:rPr lang="en-US" sz="1200" b="1" dirty="0">
                <a:solidFill>
                  <a:srgbClr val="FF0000"/>
                </a:solidFill>
                <a:latin typeface="Times New Roman" panose="02020603050405020304" pitchFamily="18" charset="0"/>
                <a:cs typeface="Times New Roman" panose="02020603050405020304" pitchFamily="18" charset="0"/>
              </a:rPr>
              <a:t>Romans 8:11 </a:t>
            </a:r>
          </a:p>
          <a:p>
            <a:pPr algn="just"/>
            <a:r>
              <a:rPr lang="en-US" sz="1200" b="1" i="1" dirty="0">
                <a:solidFill>
                  <a:srgbClr val="CC6600"/>
                </a:solidFill>
                <a:latin typeface="Times New Roman" panose="02020603050405020304" pitchFamily="18" charset="0"/>
                <a:cs typeface="Times New Roman" panose="02020603050405020304" pitchFamily="18" charset="0"/>
              </a:rPr>
              <a:t>But if the Spirit of him that raised up Jesus from the dead dwell in you, he that raised up Christ from the dead shall also </a:t>
            </a:r>
            <a:r>
              <a:rPr lang="en-US" sz="1200" b="1" i="1" u="sng" dirty="0">
                <a:solidFill>
                  <a:srgbClr val="CC6600"/>
                </a:solidFill>
                <a:latin typeface="Times New Roman" panose="02020603050405020304" pitchFamily="18" charset="0"/>
                <a:cs typeface="Times New Roman" panose="02020603050405020304" pitchFamily="18" charset="0"/>
              </a:rPr>
              <a:t>quicken</a:t>
            </a:r>
            <a:r>
              <a:rPr lang="en-US" sz="1200" b="1" i="1" dirty="0">
                <a:solidFill>
                  <a:srgbClr val="CC6600"/>
                </a:solidFill>
                <a:latin typeface="Times New Roman" panose="02020603050405020304" pitchFamily="18" charset="0"/>
                <a:cs typeface="Times New Roman" panose="02020603050405020304" pitchFamily="18" charset="0"/>
              </a:rPr>
              <a:t> your mortal bodies by his Spirit that dwelleth in you. </a:t>
            </a:r>
          </a:p>
        </p:txBody>
      </p:sp>
      <p:sp>
        <p:nvSpPr>
          <p:cNvPr id="28" name="TextBox 27">
            <a:extLst>
              <a:ext uri="{FF2B5EF4-FFF2-40B4-BE49-F238E27FC236}">
                <a16:creationId xmlns:a16="http://schemas.microsoft.com/office/drawing/2014/main" id="{877FFD49-DFD3-44A4-A388-3EF0E9BE1AA5}"/>
              </a:ext>
            </a:extLst>
          </p:cNvPr>
          <p:cNvSpPr txBox="1"/>
          <p:nvPr/>
        </p:nvSpPr>
        <p:spPr>
          <a:xfrm>
            <a:off x="9516379" y="3677649"/>
            <a:ext cx="2637521" cy="1015663"/>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Colossians 2:13 </a:t>
            </a:r>
          </a:p>
          <a:p>
            <a:pPr algn="ctr"/>
            <a:r>
              <a:rPr lang="en-US" sz="1200" b="1" i="1" dirty="0">
                <a:solidFill>
                  <a:srgbClr val="CC6600"/>
                </a:solidFill>
                <a:latin typeface="Times New Roman" panose="02020603050405020304" pitchFamily="18" charset="0"/>
                <a:cs typeface="Times New Roman" panose="02020603050405020304" pitchFamily="18" charset="0"/>
              </a:rPr>
              <a:t>And you, being dead in your sins </a:t>
            </a:r>
          </a:p>
          <a:p>
            <a:pPr algn="ctr"/>
            <a:r>
              <a:rPr lang="en-US" sz="1200" b="1" i="1" dirty="0">
                <a:solidFill>
                  <a:srgbClr val="CC6600"/>
                </a:solidFill>
                <a:latin typeface="Times New Roman" panose="02020603050405020304" pitchFamily="18" charset="0"/>
                <a:cs typeface="Times New Roman" panose="02020603050405020304" pitchFamily="18" charset="0"/>
              </a:rPr>
              <a:t>and the uncircumcision of your flesh, hath he </a:t>
            </a:r>
            <a:r>
              <a:rPr lang="en-US" sz="1200" b="1" i="1" u="sng" dirty="0">
                <a:solidFill>
                  <a:srgbClr val="CC6600"/>
                </a:solidFill>
                <a:latin typeface="Times New Roman" panose="02020603050405020304" pitchFamily="18" charset="0"/>
                <a:cs typeface="Times New Roman" panose="02020603050405020304" pitchFamily="18" charset="0"/>
              </a:rPr>
              <a:t>quickened</a:t>
            </a:r>
            <a:r>
              <a:rPr lang="en-US" sz="1200" b="1" i="1" dirty="0">
                <a:solidFill>
                  <a:srgbClr val="CC6600"/>
                </a:solidFill>
                <a:latin typeface="Times New Roman" panose="02020603050405020304" pitchFamily="18" charset="0"/>
                <a:cs typeface="Times New Roman" panose="02020603050405020304" pitchFamily="18" charset="0"/>
              </a:rPr>
              <a:t> together with him, having forgiven you all trespasses; </a:t>
            </a:r>
          </a:p>
        </p:txBody>
      </p:sp>
      <p:sp>
        <p:nvSpPr>
          <p:cNvPr id="29" name="TextBox 28">
            <a:extLst>
              <a:ext uri="{FF2B5EF4-FFF2-40B4-BE49-F238E27FC236}">
                <a16:creationId xmlns:a16="http://schemas.microsoft.com/office/drawing/2014/main" id="{4F73AACD-E24E-490F-8F27-8B25FDAA2031}"/>
              </a:ext>
            </a:extLst>
          </p:cNvPr>
          <p:cNvSpPr txBox="1"/>
          <p:nvPr/>
        </p:nvSpPr>
        <p:spPr>
          <a:xfrm>
            <a:off x="9739763" y="1956839"/>
            <a:ext cx="2189846" cy="830997"/>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Ephesians 2:1 </a:t>
            </a:r>
          </a:p>
          <a:p>
            <a:pPr algn="ctr"/>
            <a:r>
              <a:rPr lang="en-US" sz="1200" b="1" i="1" dirty="0">
                <a:solidFill>
                  <a:srgbClr val="CC6600"/>
                </a:solidFill>
                <a:latin typeface="Times New Roman" panose="02020603050405020304" pitchFamily="18" charset="0"/>
                <a:cs typeface="Times New Roman" panose="02020603050405020304" pitchFamily="18" charset="0"/>
              </a:rPr>
              <a:t>And you hath he </a:t>
            </a:r>
            <a:r>
              <a:rPr lang="en-US" sz="1200" b="1" i="1" u="sng" dirty="0">
                <a:solidFill>
                  <a:srgbClr val="CC6600"/>
                </a:solidFill>
                <a:latin typeface="Times New Roman" panose="02020603050405020304" pitchFamily="18" charset="0"/>
                <a:cs typeface="Times New Roman" panose="02020603050405020304" pitchFamily="18" charset="0"/>
              </a:rPr>
              <a:t>quickened</a:t>
            </a:r>
            <a:r>
              <a:rPr lang="en-US" sz="1200" b="1" i="1" dirty="0">
                <a:solidFill>
                  <a:srgbClr val="CC6600"/>
                </a:solidFill>
                <a:latin typeface="Times New Roman" panose="02020603050405020304" pitchFamily="18" charset="0"/>
                <a:cs typeface="Times New Roman" panose="02020603050405020304" pitchFamily="18" charset="0"/>
              </a:rPr>
              <a:t>, who were dead in </a:t>
            </a:r>
          </a:p>
          <a:p>
            <a:pPr algn="ctr"/>
            <a:r>
              <a:rPr lang="en-US" sz="1200" b="1" i="1" dirty="0">
                <a:solidFill>
                  <a:srgbClr val="CC6600"/>
                </a:solidFill>
                <a:latin typeface="Times New Roman" panose="02020603050405020304" pitchFamily="18" charset="0"/>
                <a:cs typeface="Times New Roman" panose="02020603050405020304" pitchFamily="18" charset="0"/>
              </a:rPr>
              <a:t>trespasses and sins; </a:t>
            </a:r>
          </a:p>
        </p:txBody>
      </p:sp>
      <p:sp>
        <p:nvSpPr>
          <p:cNvPr id="30" name="TextBox 29">
            <a:extLst>
              <a:ext uri="{FF2B5EF4-FFF2-40B4-BE49-F238E27FC236}">
                <a16:creationId xmlns:a16="http://schemas.microsoft.com/office/drawing/2014/main" id="{BEE3FED1-F63F-4827-A46F-FA5916A8846C}"/>
              </a:ext>
            </a:extLst>
          </p:cNvPr>
          <p:cNvSpPr txBox="1"/>
          <p:nvPr/>
        </p:nvSpPr>
        <p:spPr>
          <a:xfrm>
            <a:off x="9686925" y="2728661"/>
            <a:ext cx="2256520" cy="1015663"/>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Ephesians 2:5 </a:t>
            </a:r>
          </a:p>
          <a:p>
            <a:pPr algn="ctr"/>
            <a:r>
              <a:rPr lang="en-US" sz="1200" b="1" i="1" dirty="0">
                <a:solidFill>
                  <a:srgbClr val="CC6600"/>
                </a:solidFill>
                <a:latin typeface="Times New Roman" panose="02020603050405020304" pitchFamily="18" charset="0"/>
                <a:cs typeface="Times New Roman" panose="02020603050405020304" pitchFamily="18" charset="0"/>
              </a:rPr>
              <a:t>Even when we were dead in sins, hath </a:t>
            </a:r>
            <a:r>
              <a:rPr lang="en-US" sz="1200" b="1" i="1" u="sng" dirty="0">
                <a:solidFill>
                  <a:srgbClr val="CC6600"/>
                </a:solidFill>
                <a:latin typeface="Times New Roman" panose="02020603050405020304" pitchFamily="18" charset="0"/>
                <a:cs typeface="Times New Roman" panose="02020603050405020304" pitchFamily="18" charset="0"/>
              </a:rPr>
              <a:t>quickened</a:t>
            </a:r>
            <a:r>
              <a:rPr lang="en-US" sz="1200" b="1" i="1" dirty="0">
                <a:solidFill>
                  <a:srgbClr val="CC6600"/>
                </a:solidFill>
                <a:latin typeface="Times New Roman" panose="02020603050405020304" pitchFamily="18" charset="0"/>
                <a:cs typeface="Times New Roman" panose="02020603050405020304" pitchFamily="18" charset="0"/>
              </a:rPr>
              <a:t> us </a:t>
            </a:r>
          </a:p>
          <a:p>
            <a:pPr algn="ctr"/>
            <a:r>
              <a:rPr lang="en-US" sz="1200" b="1" i="1" dirty="0">
                <a:solidFill>
                  <a:srgbClr val="CC6600"/>
                </a:solidFill>
                <a:latin typeface="Times New Roman" panose="02020603050405020304" pitchFamily="18" charset="0"/>
                <a:cs typeface="Times New Roman" panose="02020603050405020304" pitchFamily="18" charset="0"/>
              </a:rPr>
              <a:t>together with Christ, </a:t>
            </a:r>
          </a:p>
          <a:p>
            <a:pPr algn="ctr"/>
            <a:r>
              <a:rPr lang="en-US" sz="1200" b="1" i="1" dirty="0">
                <a:solidFill>
                  <a:srgbClr val="CC6600"/>
                </a:solidFill>
                <a:latin typeface="Times New Roman" panose="02020603050405020304" pitchFamily="18" charset="0"/>
                <a:cs typeface="Times New Roman" panose="02020603050405020304" pitchFamily="18" charset="0"/>
              </a:rPr>
              <a:t>(by grace ye are saved;) </a:t>
            </a:r>
          </a:p>
        </p:txBody>
      </p:sp>
      <p:cxnSp>
        <p:nvCxnSpPr>
          <p:cNvPr id="34" name="Straight Arrow Connector 33">
            <a:extLst>
              <a:ext uri="{FF2B5EF4-FFF2-40B4-BE49-F238E27FC236}">
                <a16:creationId xmlns:a16="http://schemas.microsoft.com/office/drawing/2014/main" id="{4563D0BB-536A-4208-BAA5-DC61FC3CAB88}"/>
              </a:ext>
            </a:extLst>
          </p:cNvPr>
          <p:cNvCxnSpPr>
            <a:cxnSpLocks/>
          </p:cNvCxnSpPr>
          <p:nvPr/>
        </p:nvCxnSpPr>
        <p:spPr>
          <a:xfrm flipV="1">
            <a:off x="4075795" y="581028"/>
            <a:ext cx="6354080" cy="217993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8C66D32-D197-4C38-AF04-1AEAF3AF3FF4}"/>
              </a:ext>
            </a:extLst>
          </p:cNvPr>
          <p:cNvSpPr txBox="1"/>
          <p:nvPr/>
        </p:nvSpPr>
        <p:spPr>
          <a:xfrm>
            <a:off x="485310" y="2665539"/>
            <a:ext cx="2015243" cy="109260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Dead to the Law</a:t>
            </a:r>
          </a:p>
          <a:p>
            <a:pPr algn="ctr"/>
            <a:endParaRPr lang="en-US" sz="300" b="1" dirty="0">
              <a:solidFill>
                <a:srgbClr val="FF0000"/>
              </a:solidFill>
              <a:latin typeface="Times New Roman" panose="02020603050405020304" pitchFamily="18" charset="0"/>
              <a:cs typeface="Times New Roman" panose="02020603050405020304" pitchFamily="18" charset="0"/>
            </a:endParaRPr>
          </a:p>
          <a:p>
            <a:pPr algn="ctr"/>
            <a:r>
              <a:rPr lang="en-US" sz="1200" b="1" dirty="0">
                <a:solidFill>
                  <a:srgbClr val="FF0000"/>
                </a:solidFill>
                <a:latin typeface="Times New Roman" panose="02020603050405020304" pitchFamily="18" charset="0"/>
                <a:cs typeface="Times New Roman" panose="02020603050405020304" pitchFamily="18" charset="0"/>
              </a:rPr>
              <a:t>Romans 7:4a </a:t>
            </a:r>
          </a:p>
          <a:p>
            <a:pPr algn="just"/>
            <a:r>
              <a:rPr lang="en-US" sz="1200" b="1" i="1" dirty="0">
                <a:solidFill>
                  <a:srgbClr val="CC6600"/>
                </a:solidFill>
                <a:latin typeface="Times New Roman" panose="02020603050405020304" pitchFamily="18" charset="0"/>
                <a:cs typeface="Times New Roman" panose="02020603050405020304" pitchFamily="18" charset="0"/>
              </a:rPr>
              <a:t>Wherefore, my brethren, ye also are become dead to the law by the body of Christ…</a:t>
            </a:r>
          </a:p>
        </p:txBody>
      </p:sp>
      <p:sp>
        <p:nvSpPr>
          <p:cNvPr id="36" name="TextBox 35">
            <a:extLst>
              <a:ext uri="{FF2B5EF4-FFF2-40B4-BE49-F238E27FC236}">
                <a16:creationId xmlns:a16="http://schemas.microsoft.com/office/drawing/2014/main" id="{AFADEB18-F68A-45F7-BC86-D8BF18716662}"/>
              </a:ext>
            </a:extLst>
          </p:cNvPr>
          <p:cNvSpPr txBox="1"/>
          <p:nvPr/>
        </p:nvSpPr>
        <p:spPr>
          <a:xfrm>
            <a:off x="67717" y="3695670"/>
            <a:ext cx="2800602" cy="1015663"/>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Romans 7:6</a:t>
            </a:r>
          </a:p>
          <a:p>
            <a:pPr algn="just"/>
            <a:r>
              <a:rPr lang="en-US" sz="1200" b="1" i="1" dirty="0">
                <a:solidFill>
                  <a:srgbClr val="CC6600"/>
                </a:solidFill>
                <a:latin typeface="Times New Roman" panose="02020603050405020304" pitchFamily="18" charset="0"/>
                <a:cs typeface="Times New Roman" panose="02020603050405020304" pitchFamily="18" charset="0"/>
              </a:rPr>
              <a:t>But now we are delivered from the law, that being dead wherein we were held; that we should serve in newness of spirit, and not in the oldness of the letter. </a:t>
            </a:r>
          </a:p>
        </p:txBody>
      </p:sp>
      <p:sp>
        <p:nvSpPr>
          <p:cNvPr id="37" name="TextBox 36">
            <a:extLst>
              <a:ext uri="{FF2B5EF4-FFF2-40B4-BE49-F238E27FC236}">
                <a16:creationId xmlns:a16="http://schemas.microsoft.com/office/drawing/2014/main" id="{84E26D86-E743-4E34-83F6-C101CBFE8242}"/>
              </a:ext>
            </a:extLst>
          </p:cNvPr>
          <p:cNvSpPr txBox="1"/>
          <p:nvPr/>
        </p:nvSpPr>
        <p:spPr>
          <a:xfrm>
            <a:off x="256924" y="4639859"/>
            <a:ext cx="2476750" cy="830997"/>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Galatians 2:21 </a:t>
            </a:r>
          </a:p>
          <a:p>
            <a:pPr algn="just"/>
            <a:r>
              <a:rPr lang="en-US" sz="1200" b="1" i="1" dirty="0">
                <a:solidFill>
                  <a:srgbClr val="CC6600"/>
                </a:solidFill>
                <a:latin typeface="Times New Roman" panose="02020603050405020304" pitchFamily="18" charset="0"/>
                <a:cs typeface="Times New Roman" panose="02020603050405020304" pitchFamily="18" charset="0"/>
              </a:rPr>
              <a:t>I do not frustrate the grace of God: for if righteousness come by the law, then Christ is dead in vain. </a:t>
            </a:r>
          </a:p>
        </p:txBody>
      </p:sp>
      <p:sp>
        <p:nvSpPr>
          <p:cNvPr id="40" name="TextBox 39">
            <a:extLst>
              <a:ext uri="{FF2B5EF4-FFF2-40B4-BE49-F238E27FC236}">
                <a16:creationId xmlns:a16="http://schemas.microsoft.com/office/drawing/2014/main" id="{D05DCBA4-78BA-4D54-8E5B-8E1CAB5FCBBA}"/>
              </a:ext>
            </a:extLst>
          </p:cNvPr>
          <p:cNvSpPr txBox="1"/>
          <p:nvPr/>
        </p:nvSpPr>
        <p:spPr>
          <a:xfrm>
            <a:off x="161924" y="1620085"/>
            <a:ext cx="2637520" cy="109260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Dead Unto Sin</a:t>
            </a:r>
          </a:p>
          <a:p>
            <a:pPr algn="ctr"/>
            <a:endParaRPr lang="en-US" sz="300" b="1" dirty="0">
              <a:solidFill>
                <a:srgbClr val="FF0000"/>
              </a:solidFill>
              <a:latin typeface="Times New Roman" panose="02020603050405020304" pitchFamily="18" charset="0"/>
              <a:cs typeface="Times New Roman" panose="02020603050405020304" pitchFamily="18" charset="0"/>
            </a:endParaRPr>
          </a:p>
          <a:p>
            <a:pPr algn="ctr"/>
            <a:r>
              <a:rPr lang="en-US" sz="1200" b="1" dirty="0">
                <a:solidFill>
                  <a:srgbClr val="FF0000"/>
                </a:solidFill>
                <a:latin typeface="Times New Roman" panose="02020603050405020304" pitchFamily="18" charset="0"/>
                <a:cs typeface="Times New Roman" panose="02020603050405020304" pitchFamily="18" charset="0"/>
              </a:rPr>
              <a:t>Romans 6:11</a:t>
            </a:r>
          </a:p>
          <a:p>
            <a:pPr algn="just"/>
            <a:r>
              <a:rPr lang="en-US" sz="1200" b="1" i="1" dirty="0">
                <a:solidFill>
                  <a:srgbClr val="CC6600"/>
                </a:solidFill>
                <a:latin typeface="Times New Roman" panose="02020603050405020304" pitchFamily="18" charset="0"/>
                <a:cs typeface="Times New Roman" panose="02020603050405020304" pitchFamily="18" charset="0"/>
              </a:rPr>
              <a:t>Likewise reckon ye also yourselves to be dead indeed unto sin, but alive unto God through Jesus Christ our Lord. </a:t>
            </a:r>
          </a:p>
        </p:txBody>
      </p:sp>
      <p:cxnSp>
        <p:nvCxnSpPr>
          <p:cNvPr id="48" name="Straight Arrow Connector 47">
            <a:extLst>
              <a:ext uri="{FF2B5EF4-FFF2-40B4-BE49-F238E27FC236}">
                <a16:creationId xmlns:a16="http://schemas.microsoft.com/office/drawing/2014/main" id="{26F258CF-6239-4B33-9B5D-50C7DCECA72E}"/>
              </a:ext>
            </a:extLst>
          </p:cNvPr>
          <p:cNvCxnSpPr>
            <a:cxnSpLocks/>
          </p:cNvCxnSpPr>
          <p:nvPr/>
        </p:nvCxnSpPr>
        <p:spPr>
          <a:xfrm flipH="1" flipV="1">
            <a:off x="2019301" y="1866901"/>
            <a:ext cx="4420505" cy="295274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075345F-5279-403C-B6DA-A44152435558}"/>
              </a:ext>
            </a:extLst>
          </p:cNvPr>
          <p:cNvCxnSpPr>
            <a:cxnSpLocks/>
          </p:cNvCxnSpPr>
          <p:nvPr/>
        </p:nvCxnSpPr>
        <p:spPr>
          <a:xfrm flipH="1" flipV="1">
            <a:off x="2149384" y="2868317"/>
            <a:ext cx="4327616" cy="217993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9836D44-20AB-4037-9A21-17C501B24F78}"/>
              </a:ext>
            </a:extLst>
          </p:cNvPr>
          <p:cNvSpPr txBox="1"/>
          <p:nvPr/>
        </p:nvSpPr>
        <p:spPr>
          <a:xfrm>
            <a:off x="152147" y="6285392"/>
            <a:ext cx="7388195" cy="523220"/>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For we must all appear before the judgment seat of Christ; that every one may receive the things done in his body, according to that he hath done, whether it be good or bad. </a:t>
            </a:r>
            <a:r>
              <a:rPr lang="en-US" sz="1200" b="1" dirty="0">
                <a:solidFill>
                  <a:srgbClr val="FF0000"/>
                </a:solidFill>
                <a:latin typeface="Times New Roman" panose="02020603050405020304" pitchFamily="18" charset="0"/>
                <a:cs typeface="Times New Roman" panose="02020603050405020304" pitchFamily="18" charset="0"/>
              </a:rPr>
              <a:t>II Corinthians 5:10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52" name="TextBox 51">
            <a:extLst>
              <a:ext uri="{FF2B5EF4-FFF2-40B4-BE49-F238E27FC236}">
                <a16:creationId xmlns:a16="http://schemas.microsoft.com/office/drawing/2014/main" id="{DF6F0035-A3A2-49B5-A86D-C7CAE71C611A}"/>
              </a:ext>
            </a:extLst>
          </p:cNvPr>
          <p:cNvSpPr txBox="1"/>
          <p:nvPr/>
        </p:nvSpPr>
        <p:spPr>
          <a:xfrm>
            <a:off x="7715250" y="6284630"/>
            <a:ext cx="4105275" cy="523220"/>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In the day when God shall judge the secrets of men by Jesus Christ according to my gospel.  </a:t>
            </a:r>
            <a:r>
              <a:rPr lang="en-US" sz="1200" b="1" dirty="0">
                <a:solidFill>
                  <a:srgbClr val="FF0000"/>
                </a:solidFill>
                <a:latin typeface="Times New Roman" panose="02020603050405020304" pitchFamily="18" charset="0"/>
                <a:cs typeface="Times New Roman" panose="02020603050405020304" pitchFamily="18" charset="0"/>
              </a:rPr>
              <a:t>Romans 2:16</a:t>
            </a:r>
            <a:endParaRPr lang="en-US" sz="1400" b="1" dirty="0">
              <a:solidFill>
                <a:srgbClr val="FF0000"/>
              </a:solidFill>
              <a:latin typeface="Times New Roman" panose="02020603050405020304" pitchFamily="18" charset="0"/>
              <a:cs typeface="Times New Roman" panose="02020603050405020304" pitchFamily="18" charset="0"/>
            </a:endParaRPr>
          </a:p>
        </p:txBody>
      </p:sp>
      <p:cxnSp>
        <p:nvCxnSpPr>
          <p:cNvPr id="54" name="Straight Arrow Connector 53">
            <a:extLst>
              <a:ext uri="{FF2B5EF4-FFF2-40B4-BE49-F238E27FC236}">
                <a16:creationId xmlns:a16="http://schemas.microsoft.com/office/drawing/2014/main" id="{5AA4AB8D-D55A-4409-A8E8-64EC6CAC4C56}"/>
              </a:ext>
            </a:extLst>
          </p:cNvPr>
          <p:cNvCxnSpPr>
            <a:cxnSpLocks/>
          </p:cNvCxnSpPr>
          <p:nvPr/>
        </p:nvCxnSpPr>
        <p:spPr>
          <a:xfrm flipH="1">
            <a:off x="1044293" y="5657850"/>
            <a:ext cx="213008" cy="7125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3F5C992-CC9B-46CD-BC4C-31BAD03CAC41}"/>
              </a:ext>
            </a:extLst>
          </p:cNvPr>
          <p:cNvCxnSpPr>
            <a:cxnSpLocks/>
          </p:cNvCxnSpPr>
          <p:nvPr/>
        </p:nvCxnSpPr>
        <p:spPr>
          <a:xfrm flipH="1">
            <a:off x="10054943" y="5657850"/>
            <a:ext cx="1092765" cy="96202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1B562BAA-B81A-44C0-801E-5CB16B3AE761}"/>
              </a:ext>
            </a:extLst>
          </p:cNvPr>
          <p:cNvSpPr txBox="1"/>
          <p:nvPr/>
        </p:nvSpPr>
        <p:spPr>
          <a:xfrm>
            <a:off x="9393231" y="4645632"/>
            <a:ext cx="2776084" cy="830997"/>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For this cause I Paul, the prisoner of Jesus Christ for you Gentiles, If ye have heard of </a:t>
            </a:r>
            <a:r>
              <a:rPr lang="en-US" sz="1200" b="1" i="1" u="sng" dirty="0">
                <a:solidFill>
                  <a:srgbClr val="CC6600"/>
                </a:solidFill>
                <a:latin typeface="Times New Roman" panose="02020603050405020304" pitchFamily="18" charset="0"/>
                <a:cs typeface="Times New Roman" panose="02020603050405020304" pitchFamily="18" charset="0"/>
              </a:rPr>
              <a:t>the dispensation of the grace of God</a:t>
            </a:r>
            <a:r>
              <a:rPr lang="en-US" sz="1200" b="1" i="1" dirty="0">
                <a:solidFill>
                  <a:srgbClr val="CC6600"/>
                </a:solidFill>
                <a:latin typeface="Times New Roman" panose="02020603050405020304" pitchFamily="18" charset="0"/>
                <a:cs typeface="Times New Roman" panose="02020603050405020304" pitchFamily="18" charset="0"/>
              </a:rPr>
              <a:t> which is given me to you-ward:</a:t>
            </a:r>
          </a:p>
        </p:txBody>
      </p:sp>
      <p:cxnSp>
        <p:nvCxnSpPr>
          <p:cNvPr id="59" name="Straight Arrow Connector 58">
            <a:extLst>
              <a:ext uri="{FF2B5EF4-FFF2-40B4-BE49-F238E27FC236}">
                <a16:creationId xmlns:a16="http://schemas.microsoft.com/office/drawing/2014/main" id="{F1D7621E-175C-4BCC-96B8-AF9E10CBCCB9}"/>
              </a:ext>
            </a:extLst>
          </p:cNvPr>
          <p:cNvCxnSpPr>
            <a:cxnSpLocks/>
          </p:cNvCxnSpPr>
          <p:nvPr/>
        </p:nvCxnSpPr>
        <p:spPr>
          <a:xfrm flipV="1">
            <a:off x="5695950" y="4893495"/>
            <a:ext cx="3562349" cy="130728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252B88D5-4814-4EEF-A44D-A464FBDB1F1E}"/>
              </a:ext>
            </a:extLst>
          </p:cNvPr>
          <p:cNvSpPr txBox="1"/>
          <p:nvPr/>
        </p:nvSpPr>
        <p:spPr>
          <a:xfrm>
            <a:off x="1044292" y="6069187"/>
            <a:ext cx="10442858"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This is all about why this dispensation is called ‘</a:t>
            </a:r>
            <a:r>
              <a:rPr lang="en-US" sz="1400" b="1" i="1" dirty="0">
                <a:solidFill>
                  <a:srgbClr val="CC6600"/>
                </a:solidFill>
                <a:latin typeface="Times New Roman" panose="02020603050405020304" pitchFamily="18" charset="0"/>
                <a:cs typeface="Times New Roman" panose="02020603050405020304" pitchFamily="18" charset="0"/>
              </a:rPr>
              <a:t>the dispensation of the grace of God</a:t>
            </a:r>
            <a:r>
              <a:rPr lang="en-US" sz="14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(Do a word study on the word ‘</a:t>
            </a:r>
            <a:r>
              <a:rPr lang="en-US" sz="1200" b="1" i="1" dirty="0">
                <a:solidFill>
                  <a:srgbClr val="CC6600"/>
                </a:solidFill>
                <a:latin typeface="Times New Roman" panose="02020603050405020304" pitchFamily="18" charset="0"/>
                <a:cs typeface="Times New Roman" panose="02020603050405020304" pitchFamily="18" charset="0"/>
              </a:rPr>
              <a:t>grace</a:t>
            </a:r>
            <a:r>
              <a:rPr lang="en-US" sz="1200" i="1" dirty="0">
                <a:latin typeface="Times New Roman" panose="02020603050405020304" pitchFamily="18" charset="0"/>
                <a:cs typeface="Times New Roman" panose="02020603050405020304" pitchFamily="18" charset="0"/>
              </a:rPr>
              <a:t>’ – it’s a great study!)</a:t>
            </a:r>
            <a:endParaRPr lang="en-US" sz="1400" i="1" dirty="0">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3C0512B4-87F6-42E2-89EF-13F36E87B1BC}"/>
              </a:ext>
            </a:extLst>
          </p:cNvPr>
          <p:cNvSpPr/>
          <p:nvPr/>
        </p:nvSpPr>
        <p:spPr>
          <a:xfrm>
            <a:off x="2834137" y="446767"/>
            <a:ext cx="6543679" cy="4968720"/>
          </a:xfrm>
          <a:prstGeom prst="rect">
            <a:avLst/>
          </a:prstGeom>
          <a:noFill/>
          <a:ln w="285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89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down)">
                                      <p:cBhvr>
                                        <p:cTn id="42" dur="1250"/>
                                        <p:tgtEl>
                                          <p:spTgt spid="34"/>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25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25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250"/>
                                        <p:tgtEl>
                                          <p:spTgt spid="28"/>
                                        </p:tgtEl>
                                      </p:cBhvr>
                                    </p:animEffect>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wipe(right)">
                                      <p:cBhvr>
                                        <p:cTn id="73" dur="1250"/>
                                        <p:tgtEl>
                                          <p:spTgt spid="26"/>
                                        </p:tgtEl>
                                      </p:cBhvr>
                                    </p:animEffect>
                                  </p:childTnLst>
                                </p:cTn>
                              </p:par>
                            </p:childTnLst>
                          </p:cTn>
                        </p:par>
                        <p:par>
                          <p:cTn id="74" fill="hold">
                            <p:stCondLst>
                              <p:cond delay="125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125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1000"/>
                                        <p:tgtEl>
                                          <p:spTgt spid="14"/>
                                        </p:tgtEl>
                                      </p:cBhvr>
                                    </p:animEffect>
                                    <p:anim calcmode="lin" valueType="num">
                                      <p:cBhvr>
                                        <p:cTn id="83" dur="1000" fill="hold"/>
                                        <p:tgtEl>
                                          <p:spTgt spid="14"/>
                                        </p:tgtEl>
                                        <p:attrNameLst>
                                          <p:attrName>ppt_x</p:attrName>
                                        </p:attrNameLst>
                                      </p:cBhvr>
                                      <p:tavLst>
                                        <p:tav tm="0">
                                          <p:val>
                                            <p:strVal val="#ppt_x"/>
                                          </p:val>
                                        </p:tav>
                                        <p:tav tm="100000">
                                          <p:val>
                                            <p:strVal val="#ppt_x"/>
                                          </p:val>
                                        </p:tav>
                                      </p:tavLst>
                                    </p:anim>
                                    <p:anim calcmode="lin" valueType="num">
                                      <p:cBhvr>
                                        <p:cTn id="8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grpId="0"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1000"/>
                                        <p:tgtEl>
                                          <p:spTgt spid="15"/>
                                        </p:tgtEl>
                                      </p:cBhvr>
                                    </p:animEffect>
                                    <p:anim calcmode="lin" valueType="num">
                                      <p:cBhvr>
                                        <p:cTn id="90" dur="1000" fill="hold"/>
                                        <p:tgtEl>
                                          <p:spTgt spid="15"/>
                                        </p:tgtEl>
                                        <p:attrNameLst>
                                          <p:attrName>ppt_x</p:attrName>
                                        </p:attrNameLst>
                                      </p:cBhvr>
                                      <p:tavLst>
                                        <p:tav tm="0">
                                          <p:val>
                                            <p:strVal val="#ppt_x"/>
                                          </p:val>
                                        </p:tav>
                                        <p:tav tm="100000">
                                          <p:val>
                                            <p:strVal val="#ppt_x"/>
                                          </p:val>
                                        </p:tav>
                                      </p:tavLst>
                                    </p:anim>
                                    <p:anim calcmode="lin" valueType="num">
                                      <p:cBhvr>
                                        <p:cTn id="9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grpId="0" nodeType="click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1000"/>
                                        <p:tgtEl>
                                          <p:spTgt spid="16"/>
                                        </p:tgtEl>
                                      </p:cBhvr>
                                    </p:animEffect>
                                    <p:anim calcmode="lin" valueType="num">
                                      <p:cBhvr>
                                        <p:cTn id="97" dur="1000" fill="hold"/>
                                        <p:tgtEl>
                                          <p:spTgt spid="16"/>
                                        </p:tgtEl>
                                        <p:attrNameLst>
                                          <p:attrName>ppt_x</p:attrName>
                                        </p:attrNameLst>
                                      </p:cBhvr>
                                      <p:tavLst>
                                        <p:tav tm="0">
                                          <p:val>
                                            <p:strVal val="#ppt_x"/>
                                          </p:val>
                                        </p:tav>
                                        <p:tav tm="100000">
                                          <p:val>
                                            <p:strVal val="#ppt_x"/>
                                          </p:val>
                                        </p:tav>
                                      </p:tavLst>
                                    </p:anim>
                                    <p:anim calcmode="lin" valueType="num">
                                      <p:cBhvr>
                                        <p:cTn id="9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7" presetClass="entr" presetSubtype="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1000"/>
                                        <p:tgtEl>
                                          <p:spTgt spid="17"/>
                                        </p:tgtEl>
                                      </p:cBhvr>
                                    </p:animEffect>
                                    <p:anim calcmode="lin" valueType="num">
                                      <p:cBhvr>
                                        <p:cTn id="104" dur="1000" fill="hold"/>
                                        <p:tgtEl>
                                          <p:spTgt spid="17"/>
                                        </p:tgtEl>
                                        <p:attrNameLst>
                                          <p:attrName>ppt_x</p:attrName>
                                        </p:attrNameLst>
                                      </p:cBhvr>
                                      <p:tavLst>
                                        <p:tav tm="0">
                                          <p:val>
                                            <p:strVal val="#ppt_x"/>
                                          </p:val>
                                        </p:tav>
                                        <p:tav tm="100000">
                                          <p:val>
                                            <p:strVal val="#ppt_x"/>
                                          </p:val>
                                        </p:tav>
                                      </p:tavLst>
                                    </p:anim>
                                    <p:anim calcmode="lin" valueType="num">
                                      <p:cBhvr>
                                        <p:cTn id="10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7" presetClass="entr" presetSubtype="0" fill="hold" grpId="0" nodeType="clickEffect">
                                  <p:stCondLst>
                                    <p:cond delay="0"/>
                                  </p:stCondLst>
                                  <p:childTnLst>
                                    <p:set>
                                      <p:cBhvr>
                                        <p:cTn id="109" dur="1" fill="hold">
                                          <p:stCondLst>
                                            <p:cond delay="0"/>
                                          </p:stCondLst>
                                        </p:cTn>
                                        <p:tgtEl>
                                          <p:spTgt spid="18"/>
                                        </p:tgtEl>
                                        <p:attrNameLst>
                                          <p:attrName>style.visibility</p:attrName>
                                        </p:attrNameLst>
                                      </p:cBhvr>
                                      <p:to>
                                        <p:strVal val="visible"/>
                                      </p:to>
                                    </p:set>
                                    <p:animEffect transition="in" filter="fade">
                                      <p:cBhvr>
                                        <p:cTn id="110" dur="1000"/>
                                        <p:tgtEl>
                                          <p:spTgt spid="18"/>
                                        </p:tgtEl>
                                      </p:cBhvr>
                                    </p:animEffect>
                                    <p:anim calcmode="lin" valueType="num">
                                      <p:cBhvr>
                                        <p:cTn id="111" dur="1000" fill="hold"/>
                                        <p:tgtEl>
                                          <p:spTgt spid="18"/>
                                        </p:tgtEl>
                                        <p:attrNameLst>
                                          <p:attrName>ppt_x</p:attrName>
                                        </p:attrNameLst>
                                      </p:cBhvr>
                                      <p:tavLst>
                                        <p:tav tm="0">
                                          <p:val>
                                            <p:strVal val="#ppt_x"/>
                                          </p:val>
                                        </p:tav>
                                        <p:tav tm="100000">
                                          <p:val>
                                            <p:strVal val="#ppt_x"/>
                                          </p:val>
                                        </p:tav>
                                      </p:tavLst>
                                    </p:anim>
                                    <p:anim calcmode="lin" valueType="num">
                                      <p:cBhvr>
                                        <p:cTn id="11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7" presetClass="entr" presetSubtype="0" fill="hold" grpId="0" nodeType="clickEffect">
                                  <p:stCondLst>
                                    <p:cond delay="0"/>
                                  </p:stCondLst>
                                  <p:childTnLst>
                                    <p:set>
                                      <p:cBhvr>
                                        <p:cTn id="116" dur="1" fill="hold">
                                          <p:stCondLst>
                                            <p:cond delay="0"/>
                                          </p:stCondLst>
                                        </p:cTn>
                                        <p:tgtEl>
                                          <p:spTgt spid="19"/>
                                        </p:tgtEl>
                                        <p:attrNameLst>
                                          <p:attrName>style.visibility</p:attrName>
                                        </p:attrNameLst>
                                      </p:cBhvr>
                                      <p:to>
                                        <p:strVal val="visible"/>
                                      </p:to>
                                    </p:set>
                                    <p:animEffect transition="in" filter="fade">
                                      <p:cBhvr>
                                        <p:cTn id="117" dur="1000"/>
                                        <p:tgtEl>
                                          <p:spTgt spid="19"/>
                                        </p:tgtEl>
                                      </p:cBhvr>
                                    </p:animEffect>
                                    <p:anim calcmode="lin" valueType="num">
                                      <p:cBhvr>
                                        <p:cTn id="118" dur="1000" fill="hold"/>
                                        <p:tgtEl>
                                          <p:spTgt spid="19"/>
                                        </p:tgtEl>
                                        <p:attrNameLst>
                                          <p:attrName>ppt_x</p:attrName>
                                        </p:attrNameLst>
                                      </p:cBhvr>
                                      <p:tavLst>
                                        <p:tav tm="0">
                                          <p:val>
                                            <p:strVal val="#ppt_x"/>
                                          </p:val>
                                        </p:tav>
                                        <p:tav tm="100000">
                                          <p:val>
                                            <p:strVal val="#ppt_x"/>
                                          </p:val>
                                        </p:tav>
                                      </p:tavLst>
                                    </p:anim>
                                    <p:anim calcmode="lin" valueType="num">
                                      <p:cBhvr>
                                        <p:cTn id="1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7" presetClass="entr" presetSubtype="0"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fade">
                                      <p:cBhvr>
                                        <p:cTn id="124" dur="1000"/>
                                        <p:tgtEl>
                                          <p:spTgt spid="20"/>
                                        </p:tgtEl>
                                      </p:cBhvr>
                                    </p:animEffect>
                                    <p:anim calcmode="lin" valueType="num">
                                      <p:cBhvr>
                                        <p:cTn id="125" dur="1000" fill="hold"/>
                                        <p:tgtEl>
                                          <p:spTgt spid="20"/>
                                        </p:tgtEl>
                                        <p:attrNameLst>
                                          <p:attrName>ppt_x</p:attrName>
                                        </p:attrNameLst>
                                      </p:cBhvr>
                                      <p:tavLst>
                                        <p:tav tm="0">
                                          <p:val>
                                            <p:strVal val="#ppt_x"/>
                                          </p:val>
                                        </p:tav>
                                        <p:tav tm="100000">
                                          <p:val>
                                            <p:strVal val="#ppt_x"/>
                                          </p:val>
                                        </p:tav>
                                      </p:tavLst>
                                    </p:anim>
                                    <p:anim calcmode="lin" valueType="num">
                                      <p:cBhvr>
                                        <p:cTn id="12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down)">
                                      <p:cBhvr>
                                        <p:cTn id="131" dur="1250"/>
                                        <p:tgtEl>
                                          <p:spTgt spid="48"/>
                                        </p:tgtEl>
                                      </p:cBhvr>
                                    </p:animEffect>
                                  </p:childTnLst>
                                </p:cTn>
                              </p:par>
                            </p:childTnLst>
                          </p:cTn>
                        </p:par>
                        <p:par>
                          <p:cTn id="132" fill="hold">
                            <p:stCondLst>
                              <p:cond delay="1250"/>
                            </p:stCondLst>
                            <p:childTnLst>
                              <p:par>
                                <p:cTn id="133" presetID="10" presetClass="entr" presetSubtype="0" fill="hold" grpId="0" nodeType="afterEffect">
                                  <p:stCondLst>
                                    <p:cond delay="0"/>
                                  </p:stCondLst>
                                  <p:childTnLst>
                                    <p:set>
                                      <p:cBhvr>
                                        <p:cTn id="134" dur="1" fill="hold">
                                          <p:stCondLst>
                                            <p:cond delay="0"/>
                                          </p:stCondLst>
                                        </p:cTn>
                                        <p:tgtEl>
                                          <p:spTgt spid="40"/>
                                        </p:tgtEl>
                                        <p:attrNameLst>
                                          <p:attrName>style.visibility</p:attrName>
                                        </p:attrNameLst>
                                      </p:cBhvr>
                                      <p:to>
                                        <p:strVal val="visible"/>
                                      </p:to>
                                    </p:set>
                                    <p:animEffect transition="in" filter="fade">
                                      <p:cBhvr>
                                        <p:cTn id="135" dur="1250"/>
                                        <p:tgtEl>
                                          <p:spTgt spid="40"/>
                                        </p:tgtEl>
                                      </p:cBhvr>
                                    </p:animEffect>
                                  </p:childTnLst>
                                </p:cTn>
                              </p:par>
                            </p:childTnLst>
                          </p:cTn>
                        </p:par>
                      </p:childTnLst>
                    </p:cTn>
                  </p:par>
                  <p:par>
                    <p:cTn id="136" fill="hold">
                      <p:stCondLst>
                        <p:cond delay="indefinite"/>
                      </p:stCondLst>
                      <p:childTnLst>
                        <p:par>
                          <p:cTn id="137" fill="hold">
                            <p:stCondLst>
                              <p:cond delay="0"/>
                            </p:stCondLst>
                            <p:childTnLst>
                              <p:par>
                                <p:cTn id="138" presetID="47" presetClass="entr" presetSubtype="0" fill="hold" grpId="0" nodeType="clickEffect">
                                  <p:stCondLst>
                                    <p:cond delay="0"/>
                                  </p:stCondLst>
                                  <p:childTnLst>
                                    <p:set>
                                      <p:cBhvr>
                                        <p:cTn id="139" dur="1" fill="hold">
                                          <p:stCondLst>
                                            <p:cond delay="0"/>
                                          </p:stCondLst>
                                        </p:cTn>
                                        <p:tgtEl>
                                          <p:spTgt spid="22"/>
                                        </p:tgtEl>
                                        <p:attrNameLst>
                                          <p:attrName>style.visibility</p:attrName>
                                        </p:attrNameLst>
                                      </p:cBhvr>
                                      <p:to>
                                        <p:strVal val="visible"/>
                                      </p:to>
                                    </p:set>
                                    <p:animEffect transition="in" filter="fade">
                                      <p:cBhvr>
                                        <p:cTn id="140" dur="1000"/>
                                        <p:tgtEl>
                                          <p:spTgt spid="22"/>
                                        </p:tgtEl>
                                      </p:cBhvr>
                                    </p:animEffect>
                                    <p:anim calcmode="lin" valueType="num">
                                      <p:cBhvr>
                                        <p:cTn id="141" dur="1000" fill="hold"/>
                                        <p:tgtEl>
                                          <p:spTgt spid="22"/>
                                        </p:tgtEl>
                                        <p:attrNameLst>
                                          <p:attrName>ppt_x</p:attrName>
                                        </p:attrNameLst>
                                      </p:cBhvr>
                                      <p:tavLst>
                                        <p:tav tm="0">
                                          <p:val>
                                            <p:strVal val="#ppt_x"/>
                                          </p:val>
                                        </p:tav>
                                        <p:tav tm="100000">
                                          <p:val>
                                            <p:strVal val="#ppt_x"/>
                                          </p:val>
                                        </p:tav>
                                      </p:tavLst>
                                    </p:anim>
                                    <p:anim calcmode="lin" valueType="num">
                                      <p:cBhvr>
                                        <p:cTn id="14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2" presetClass="entr" presetSubtype="2" fill="hold" nodeType="click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wipe(right)">
                                      <p:cBhvr>
                                        <p:cTn id="147" dur="1250"/>
                                        <p:tgtEl>
                                          <p:spTgt spid="50"/>
                                        </p:tgtEl>
                                      </p:cBhvr>
                                    </p:animEffect>
                                  </p:childTnLst>
                                </p:cTn>
                              </p:par>
                            </p:childTnLst>
                          </p:cTn>
                        </p:par>
                        <p:par>
                          <p:cTn id="148" fill="hold">
                            <p:stCondLst>
                              <p:cond delay="1250"/>
                            </p:stCondLst>
                            <p:childTnLst>
                              <p:par>
                                <p:cTn id="149" presetID="10" presetClass="entr" presetSubtype="0" fill="hold" grpId="0" nodeType="afterEffect">
                                  <p:stCondLst>
                                    <p:cond delay="0"/>
                                  </p:stCondLst>
                                  <p:childTnLst>
                                    <p:set>
                                      <p:cBhvr>
                                        <p:cTn id="150" dur="1" fill="hold">
                                          <p:stCondLst>
                                            <p:cond delay="0"/>
                                          </p:stCondLst>
                                        </p:cTn>
                                        <p:tgtEl>
                                          <p:spTgt spid="35"/>
                                        </p:tgtEl>
                                        <p:attrNameLst>
                                          <p:attrName>style.visibility</p:attrName>
                                        </p:attrNameLst>
                                      </p:cBhvr>
                                      <p:to>
                                        <p:strVal val="visible"/>
                                      </p:to>
                                    </p:set>
                                    <p:animEffect transition="in" filter="fade">
                                      <p:cBhvr>
                                        <p:cTn id="151" dur="1250"/>
                                        <p:tgtEl>
                                          <p:spTgt spid="35"/>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36"/>
                                        </p:tgtEl>
                                        <p:attrNameLst>
                                          <p:attrName>style.visibility</p:attrName>
                                        </p:attrNameLst>
                                      </p:cBhvr>
                                      <p:to>
                                        <p:strVal val="visible"/>
                                      </p:to>
                                    </p:set>
                                    <p:animEffect transition="in" filter="fade">
                                      <p:cBhvr>
                                        <p:cTn id="156" dur="1250"/>
                                        <p:tgtEl>
                                          <p:spTgt spid="36"/>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fade">
                                      <p:cBhvr>
                                        <p:cTn id="161" dur="1250"/>
                                        <p:tgtEl>
                                          <p:spTgt spid="37"/>
                                        </p:tgtEl>
                                      </p:cBhvr>
                                    </p:animEffect>
                                  </p:childTnLst>
                                </p:cTn>
                              </p:par>
                            </p:childTnLst>
                          </p:cTn>
                        </p:par>
                      </p:childTnLst>
                    </p:cTn>
                  </p:par>
                  <p:par>
                    <p:cTn id="162" fill="hold">
                      <p:stCondLst>
                        <p:cond delay="indefinite"/>
                      </p:stCondLst>
                      <p:childTnLst>
                        <p:par>
                          <p:cTn id="163" fill="hold">
                            <p:stCondLst>
                              <p:cond delay="0"/>
                            </p:stCondLst>
                            <p:childTnLst>
                              <p:par>
                                <p:cTn id="164" presetID="47" presetClass="entr" presetSubtype="0" fill="hold" grpId="0" nodeType="clickEffect">
                                  <p:stCondLst>
                                    <p:cond delay="0"/>
                                  </p:stCondLst>
                                  <p:childTnLst>
                                    <p:set>
                                      <p:cBhvr>
                                        <p:cTn id="165" dur="1" fill="hold">
                                          <p:stCondLst>
                                            <p:cond delay="0"/>
                                          </p:stCondLst>
                                        </p:cTn>
                                        <p:tgtEl>
                                          <p:spTgt spid="21"/>
                                        </p:tgtEl>
                                        <p:attrNameLst>
                                          <p:attrName>style.visibility</p:attrName>
                                        </p:attrNameLst>
                                      </p:cBhvr>
                                      <p:to>
                                        <p:strVal val="visible"/>
                                      </p:to>
                                    </p:set>
                                    <p:animEffect transition="in" filter="fade">
                                      <p:cBhvr>
                                        <p:cTn id="166" dur="1000"/>
                                        <p:tgtEl>
                                          <p:spTgt spid="21"/>
                                        </p:tgtEl>
                                      </p:cBhvr>
                                    </p:animEffect>
                                    <p:anim calcmode="lin" valueType="num">
                                      <p:cBhvr>
                                        <p:cTn id="167" dur="1000" fill="hold"/>
                                        <p:tgtEl>
                                          <p:spTgt spid="21"/>
                                        </p:tgtEl>
                                        <p:attrNameLst>
                                          <p:attrName>ppt_x</p:attrName>
                                        </p:attrNameLst>
                                      </p:cBhvr>
                                      <p:tavLst>
                                        <p:tav tm="0">
                                          <p:val>
                                            <p:strVal val="#ppt_x"/>
                                          </p:val>
                                        </p:tav>
                                        <p:tav tm="100000">
                                          <p:val>
                                            <p:strVal val="#ppt_x"/>
                                          </p:val>
                                        </p:tav>
                                      </p:tavLst>
                                    </p:anim>
                                    <p:anim calcmode="lin" valueType="num">
                                      <p:cBhvr>
                                        <p:cTn id="16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7" presetClass="entr" presetSubtype="0" fill="hold" grpId="0" nodeType="clickEffect">
                                  <p:stCondLst>
                                    <p:cond delay="0"/>
                                  </p:stCondLst>
                                  <p:childTnLst>
                                    <p:set>
                                      <p:cBhvr>
                                        <p:cTn id="172" dur="1" fill="hold">
                                          <p:stCondLst>
                                            <p:cond delay="0"/>
                                          </p:stCondLst>
                                        </p:cTn>
                                        <p:tgtEl>
                                          <p:spTgt spid="23"/>
                                        </p:tgtEl>
                                        <p:attrNameLst>
                                          <p:attrName>style.visibility</p:attrName>
                                        </p:attrNameLst>
                                      </p:cBhvr>
                                      <p:to>
                                        <p:strVal val="visible"/>
                                      </p:to>
                                    </p:set>
                                    <p:animEffect transition="in" filter="fade">
                                      <p:cBhvr>
                                        <p:cTn id="173" dur="1000"/>
                                        <p:tgtEl>
                                          <p:spTgt spid="23"/>
                                        </p:tgtEl>
                                      </p:cBhvr>
                                    </p:animEffect>
                                    <p:anim calcmode="lin" valueType="num">
                                      <p:cBhvr>
                                        <p:cTn id="174" dur="1000" fill="hold"/>
                                        <p:tgtEl>
                                          <p:spTgt spid="23"/>
                                        </p:tgtEl>
                                        <p:attrNameLst>
                                          <p:attrName>ppt_x</p:attrName>
                                        </p:attrNameLst>
                                      </p:cBhvr>
                                      <p:tavLst>
                                        <p:tav tm="0">
                                          <p:val>
                                            <p:strVal val="#ppt_x"/>
                                          </p:val>
                                        </p:tav>
                                        <p:tav tm="100000">
                                          <p:val>
                                            <p:strVal val="#ppt_x"/>
                                          </p:val>
                                        </p:tav>
                                      </p:tavLst>
                                    </p:anim>
                                    <p:anim calcmode="lin" valueType="num">
                                      <p:cBhvr>
                                        <p:cTn id="17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2" presetClass="entr" presetSubtype="1" fill="hold" nodeType="clickEffect">
                                  <p:stCondLst>
                                    <p:cond delay="0"/>
                                  </p:stCondLst>
                                  <p:childTnLst>
                                    <p:set>
                                      <p:cBhvr>
                                        <p:cTn id="179" dur="1" fill="hold">
                                          <p:stCondLst>
                                            <p:cond delay="0"/>
                                          </p:stCondLst>
                                        </p:cTn>
                                        <p:tgtEl>
                                          <p:spTgt spid="54"/>
                                        </p:tgtEl>
                                        <p:attrNameLst>
                                          <p:attrName>style.visibility</p:attrName>
                                        </p:attrNameLst>
                                      </p:cBhvr>
                                      <p:to>
                                        <p:strVal val="visible"/>
                                      </p:to>
                                    </p:set>
                                    <p:animEffect transition="in" filter="wipe(up)">
                                      <p:cBhvr>
                                        <p:cTn id="180" dur="1750"/>
                                        <p:tgtEl>
                                          <p:spTgt spid="54"/>
                                        </p:tgtEl>
                                      </p:cBhvr>
                                    </p:animEffect>
                                  </p:childTnLst>
                                </p:cTn>
                              </p:par>
                            </p:childTnLst>
                          </p:cTn>
                        </p:par>
                        <p:par>
                          <p:cTn id="181" fill="hold">
                            <p:stCondLst>
                              <p:cond delay="1750"/>
                            </p:stCondLst>
                            <p:childTnLst>
                              <p:par>
                                <p:cTn id="182" presetID="10" presetClass="entr" presetSubtype="0" fill="hold" grpId="0" nodeType="afterEffect">
                                  <p:stCondLst>
                                    <p:cond delay="0"/>
                                  </p:stCondLst>
                                  <p:childTnLst>
                                    <p:set>
                                      <p:cBhvr>
                                        <p:cTn id="183" dur="1" fill="hold">
                                          <p:stCondLst>
                                            <p:cond delay="0"/>
                                          </p:stCondLst>
                                        </p:cTn>
                                        <p:tgtEl>
                                          <p:spTgt spid="51"/>
                                        </p:tgtEl>
                                        <p:attrNameLst>
                                          <p:attrName>style.visibility</p:attrName>
                                        </p:attrNameLst>
                                      </p:cBhvr>
                                      <p:to>
                                        <p:strVal val="visible"/>
                                      </p:to>
                                    </p:set>
                                    <p:animEffect transition="in" filter="fade">
                                      <p:cBhvr>
                                        <p:cTn id="184" dur="1250"/>
                                        <p:tgtEl>
                                          <p:spTgt spid="51"/>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1" fill="hold" nodeType="clickEffect">
                                  <p:stCondLst>
                                    <p:cond delay="0"/>
                                  </p:stCondLst>
                                  <p:childTnLst>
                                    <p:set>
                                      <p:cBhvr>
                                        <p:cTn id="188" dur="1" fill="hold">
                                          <p:stCondLst>
                                            <p:cond delay="0"/>
                                          </p:stCondLst>
                                        </p:cTn>
                                        <p:tgtEl>
                                          <p:spTgt spid="56"/>
                                        </p:tgtEl>
                                        <p:attrNameLst>
                                          <p:attrName>style.visibility</p:attrName>
                                        </p:attrNameLst>
                                      </p:cBhvr>
                                      <p:to>
                                        <p:strVal val="visible"/>
                                      </p:to>
                                    </p:set>
                                    <p:animEffect transition="in" filter="wipe(up)">
                                      <p:cBhvr>
                                        <p:cTn id="189" dur="1250"/>
                                        <p:tgtEl>
                                          <p:spTgt spid="56"/>
                                        </p:tgtEl>
                                      </p:cBhvr>
                                    </p:animEffect>
                                  </p:childTnLst>
                                </p:cTn>
                              </p:par>
                            </p:childTnLst>
                          </p:cTn>
                        </p:par>
                        <p:par>
                          <p:cTn id="190" fill="hold">
                            <p:stCondLst>
                              <p:cond delay="1250"/>
                            </p:stCondLst>
                            <p:childTnLst>
                              <p:par>
                                <p:cTn id="191" presetID="10" presetClass="entr" presetSubtype="0" fill="hold" grpId="0" nodeType="afterEffect">
                                  <p:stCondLst>
                                    <p:cond delay="0"/>
                                  </p:stCondLst>
                                  <p:childTnLst>
                                    <p:set>
                                      <p:cBhvr>
                                        <p:cTn id="192" dur="1" fill="hold">
                                          <p:stCondLst>
                                            <p:cond delay="0"/>
                                          </p:stCondLst>
                                        </p:cTn>
                                        <p:tgtEl>
                                          <p:spTgt spid="52"/>
                                        </p:tgtEl>
                                        <p:attrNameLst>
                                          <p:attrName>style.visibility</p:attrName>
                                        </p:attrNameLst>
                                      </p:cBhvr>
                                      <p:to>
                                        <p:strVal val="visible"/>
                                      </p:to>
                                    </p:set>
                                    <p:animEffect transition="in" filter="fade">
                                      <p:cBhvr>
                                        <p:cTn id="193" dur="1250"/>
                                        <p:tgtEl>
                                          <p:spTgt spid="52"/>
                                        </p:tgtEl>
                                      </p:cBhvr>
                                    </p:animEffect>
                                  </p:childTnLst>
                                </p:cTn>
                              </p:par>
                            </p:childTnLst>
                          </p:cTn>
                        </p:par>
                      </p:childTnLst>
                    </p:cTn>
                  </p:par>
                  <p:par>
                    <p:cTn id="194" fill="hold">
                      <p:stCondLst>
                        <p:cond delay="indefinite"/>
                      </p:stCondLst>
                      <p:childTnLst>
                        <p:par>
                          <p:cTn id="195" fill="hold">
                            <p:stCondLst>
                              <p:cond delay="0"/>
                            </p:stCondLst>
                            <p:childTnLst>
                              <p:par>
                                <p:cTn id="196" presetID="47" presetClass="entr" presetSubtype="0" fill="hold" grpId="0" nodeType="clickEffect">
                                  <p:stCondLst>
                                    <p:cond delay="0"/>
                                  </p:stCondLst>
                                  <p:childTnLst>
                                    <p:set>
                                      <p:cBhvr>
                                        <p:cTn id="197" dur="1" fill="hold">
                                          <p:stCondLst>
                                            <p:cond delay="0"/>
                                          </p:stCondLst>
                                        </p:cTn>
                                        <p:tgtEl>
                                          <p:spTgt spid="7"/>
                                        </p:tgtEl>
                                        <p:attrNameLst>
                                          <p:attrName>style.visibility</p:attrName>
                                        </p:attrNameLst>
                                      </p:cBhvr>
                                      <p:to>
                                        <p:strVal val="visible"/>
                                      </p:to>
                                    </p:set>
                                    <p:animEffect transition="in" filter="fade">
                                      <p:cBhvr>
                                        <p:cTn id="198" dur="1000"/>
                                        <p:tgtEl>
                                          <p:spTgt spid="7"/>
                                        </p:tgtEl>
                                      </p:cBhvr>
                                    </p:animEffect>
                                    <p:anim calcmode="lin" valueType="num">
                                      <p:cBhvr>
                                        <p:cTn id="199" dur="1000" fill="hold"/>
                                        <p:tgtEl>
                                          <p:spTgt spid="7"/>
                                        </p:tgtEl>
                                        <p:attrNameLst>
                                          <p:attrName>ppt_x</p:attrName>
                                        </p:attrNameLst>
                                      </p:cBhvr>
                                      <p:tavLst>
                                        <p:tav tm="0">
                                          <p:val>
                                            <p:strVal val="#ppt_x"/>
                                          </p:val>
                                        </p:tav>
                                        <p:tav tm="100000">
                                          <p:val>
                                            <p:strVal val="#ppt_x"/>
                                          </p:val>
                                        </p:tav>
                                      </p:tavLst>
                                    </p:anim>
                                    <p:anim calcmode="lin" valueType="num">
                                      <p:cBhvr>
                                        <p:cTn id="20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72"/>
                                        </p:tgtEl>
                                        <p:attrNameLst>
                                          <p:attrName>style.visibility</p:attrName>
                                        </p:attrNameLst>
                                      </p:cBhvr>
                                      <p:to>
                                        <p:strVal val="visible"/>
                                      </p:to>
                                    </p:set>
                                    <p:animEffect transition="in" filter="fade">
                                      <p:cBhvr>
                                        <p:cTn id="205" dur="1250"/>
                                        <p:tgtEl>
                                          <p:spTgt spid="72"/>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nodeType="clickEffect">
                                  <p:stCondLst>
                                    <p:cond delay="0"/>
                                  </p:stCondLst>
                                  <p:childTnLst>
                                    <p:set>
                                      <p:cBhvr>
                                        <p:cTn id="209" dur="1" fill="hold">
                                          <p:stCondLst>
                                            <p:cond delay="0"/>
                                          </p:stCondLst>
                                        </p:cTn>
                                        <p:tgtEl>
                                          <p:spTgt spid="59"/>
                                        </p:tgtEl>
                                        <p:attrNameLst>
                                          <p:attrName>style.visibility</p:attrName>
                                        </p:attrNameLst>
                                      </p:cBhvr>
                                      <p:to>
                                        <p:strVal val="visible"/>
                                      </p:to>
                                    </p:set>
                                    <p:animEffect transition="in" filter="wipe(left)">
                                      <p:cBhvr>
                                        <p:cTn id="210" dur="1250"/>
                                        <p:tgtEl>
                                          <p:spTgt spid="59"/>
                                        </p:tgtEl>
                                      </p:cBhvr>
                                    </p:animEffect>
                                  </p:childTnLst>
                                </p:cTn>
                              </p:par>
                            </p:childTnLst>
                          </p:cTn>
                        </p:par>
                        <p:par>
                          <p:cTn id="211" fill="hold">
                            <p:stCondLst>
                              <p:cond delay="1250"/>
                            </p:stCondLst>
                            <p:childTnLst>
                              <p:par>
                                <p:cTn id="212" presetID="10" presetClass="entr" presetSubtype="0" fill="hold" grpId="0" nodeType="afterEffect">
                                  <p:stCondLst>
                                    <p:cond delay="0"/>
                                  </p:stCondLst>
                                  <p:childTnLst>
                                    <p:set>
                                      <p:cBhvr>
                                        <p:cTn id="213" dur="1" fill="hold">
                                          <p:stCondLst>
                                            <p:cond delay="0"/>
                                          </p:stCondLst>
                                        </p:cTn>
                                        <p:tgtEl>
                                          <p:spTgt spid="57"/>
                                        </p:tgtEl>
                                        <p:attrNameLst>
                                          <p:attrName>style.visibility</p:attrName>
                                        </p:attrNameLst>
                                      </p:cBhvr>
                                      <p:to>
                                        <p:strVal val="visible"/>
                                      </p:to>
                                    </p:set>
                                    <p:animEffect transition="in" filter="fade">
                                      <p:cBhvr>
                                        <p:cTn id="214" dur="12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7" grpId="0"/>
      <p:bldP spid="28" grpId="0"/>
      <p:bldP spid="29" grpId="0"/>
      <p:bldP spid="30" grpId="0"/>
      <p:bldP spid="35" grpId="0"/>
      <p:bldP spid="36" grpId="0"/>
      <p:bldP spid="37" grpId="0"/>
      <p:bldP spid="40" grpId="0"/>
      <p:bldP spid="51" grpId="0"/>
      <p:bldP spid="52" grpId="0"/>
      <p:bldP spid="57" grpId="0"/>
      <p:bldP spid="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5" name="TextBox 4">
            <a:extLst>
              <a:ext uri="{FF2B5EF4-FFF2-40B4-BE49-F238E27FC236}">
                <a16:creationId xmlns:a16="http://schemas.microsoft.com/office/drawing/2014/main" id="{9C179F7F-F6BD-4D27-8F5A-0D7E7331A2BF}"/>
              </a:ext>
            </a:extLst>
          </p:cNvPr>
          <p:cNvSpPr txBox="1"/>
          <p:nvPr/>
        </p:nvSpPr>
        <p:spPr>
          <a:xfrm>
            <a:off x="1232808" y="75307"/>
            <a:ext cx="2443841" cy="338554"/>
          </a:xfrm>
          <a:prstGeom prst="rect">
            <a:avLst/>
          </a:prstGeom>
          <a:noFill/>
        </p:spPr>
        <p:txBody>
          <a:bodyPr wrap="square" rtlCol="0">
            <a:spAutoFit/>
          </a:bodyPr>
          <a:lstStyle/>
          <a:p>
            <a:pPr algn="ctr"/>
            <a:r>
              <a:rPr lang="en-US" sz="1600" b="1" dirty="0"/>
              <a:t>How Can All of This Be?</a:t>
            </a:r>
          </a:p>
        </p:txBody>
      </p:sp>
      <p:sp>
        <p:nvSpPr>
          <p:cNvPr id="7" name="TextBox 6">
            <a:extLst>
              <a:ext uri="{FF2B5EF4-FFF2-40B4-BE49-F238E27FC236}">
                <a16:creationId xmlns:a16="http://schemas.microsoft.com/office/drawing/2014/main" id="{44910321-CD3A-4373-BEB8-3FFE0C070CDC}"/>
              </a:ext>
            </a:extLst>
          </p:cNvPr>
          <p:cNvSpPr txBox="1"/>
          <p:nvPr/>
        </p:nvSpPr>
        <p:spPr>
          <a:xfrm>
            <a:off x="24742" y="454365"/>
            <a:ext cx="704850" cy="369332"/>
          </a:xfrm>
          <a:prstGeom prst="rect">
            <a:avLst/>
          </a:prstGeom>
          <a:noFill/>
        </p:spPr>
        <p:txBody>
          <a:bodyPr wrap="square" rtlCol="0">
            <a:spAutoFit/>
          </a:bodyPr>
          <a:lstStyle/>
          <a:p>
            <a:pPr algn="ctr"/>
            <a:r>
              <a:rPr lang="en-US" b="1" dirty="0"/>
              <a:t>First</a:t>
            </a:r>
            <a:endParaRPr lang="en-US" dirty="0"/>
          </a:p>
        </p:txBody>
      </p:sp>
      <p:sp>
        <p:nvSpPr>
          <p:cNvPr id="8" name="TextBox 7">
            <a:extLst>
              <a:ext uri="{FF2B5EF4-FFF2-40B4-BE49-F238E27FC236}">
                <a16:creationId xmlns:a16="http://schemas.microsoft.com/office/drawing/2014/main" id="{F7C6E813-8FC5-4834-810C-0822224A7AFC}"/>
              </a:ext>
            </a:extLst>
          </p:cNvPr>
          <p:cNvSpPr txBox="1"/>
          <p:nvPr/>
        </p:nvSpPr>
        <p:spPr>
          <a:xfrm>
            <a:off x="720943" y="507185"/>
            <a:ext cx="11249622"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Paul preached that we are in a spiritual kingdom called the </a:t>
            </a:r>
            <a:r>
              <a:rPr lang="en-US" sz="1400" b="1" i="1" dirty="0">
                <a:solidFill>
                  <a:srgbClr val="CC6600"/>
                </a:solidFill>
                <a:latin typeface="Times New Roman" panose="02020603050405020304" pitchFamily="18" charset="0"/>
                <a:cs typeface="Times New Roman" panose="02020603050405020304" pitchFamily="18" charset="0"/>
              </a:rPr>
              <a:t>kingdom of God</a:t>
            </a:r>
            <a:r>
              <a:rPr lang="en-US" sz="1400" dirty="0">
                <a:latin typeface="Times New Roman" panose="02020603050405020304" pitchFamily="18" charset="0"/>
                <a:cs typeface="Times New Roman" panose="02020603050405020304" pitchFamily="18" charset="0"/>
              </a:rPr>
              <a:t>, NOT the physical kingdom we see and experience today, which is called the </a:t>
            </a:r>
            <a:r>
              <a:rPr lang="en-US" sz="1400" b="1" i="1" dirty="0">
                <a:solidFill>
                  <a:srgbClr val="CC6600"/>
                </a:solidFill>
                <a:latin typeface="Times New Roman" panose="02020603050405020304" pitchFamily="18" charset="0"/>
                <a:cs typeface="Times New Roman" panose="02020603050405020304" pitchFamily="18" charset="0"/>
              </a:rPr>
              <a:t>kingdom of heaven.  </a:t>
            </a:r>
            <a:r>
              <a:rPr lang="en-US" sz="1400" dirty="0">
                <a:latin typeface="Times New Roman" panose="02020603050405020304" pitchFamily="18" charset="0"/>
                <a:cs typeface="Times New Roman" panose="02020603050405020304" pitchFamily="18" charset="0"/>
              </a:rPr>
              <a:t>This is the visible, earthly kingdom of buildings, temples, signs, wonders, etc. that ‘was’ and ‘will be’ but is NOT important today! </a:t>
            </a:r>
          </a:p>
        </p:txBody>
      </p:sp>
      <p:sp>
        <p:nvSpPr>
          <p:cNvPr id="9" name="TextBox 8">
            <a:extLst>
              <a:ext uri="{FF2B5EF4-FFF2-40B4-BE49-F238E27FC236}">
                <a16:creationId xmlns:a16="http://schemas.microsoft.com/office/drawing/2014/main" id="{13675938-8F3F-43BA-AA66-1A96BCF28BEC}"/>
              </a:ext>
            </a:extLst>
          </p:cNvPr>
          <p:cNvSpPr txBox="1"/>
          <p:nvPr/>
        </p:nvSpPr>
        <p:spPr>
          <a:xfrm>
            <a:off x="1485899" y="966184"/>
            <a:ext cx="9220202"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the kingdom of God is not meat and drink; but righteousness, and peace, and joy in the Holy Ghost.  </a:t>
            </a:r>
            <a:r>
              <a:rPr lang="en-US" sz="1200" b="1" dirty="0">
                <a:solidFill>
                  <a:srgbClr val="FF0000"/>
                </a:solidFill>
                <a:latin typeface="Times New Roman" panose="02020603050405020304" pitchFamily="18" charset="0"/>
                <a:cs typeface="Times New Roman" panose="02020603050405020304" pitchFamily="18" charset="0"/>
              </a:rPr>
              <a:t>Romans 14:17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28064E8-99DC-4320-A10D-C6DC887D5DAE}"/>
              </a:ext>
            </a:extLst>
          </p:cNvPr>
          <p:cNvSpPr txBox="1"/>
          <p:nvPr/>
        </p:nvSpPr>
        <p:spPr>
          <a:xfrm>
            <a:off x="50595" y="2730966"/>
            <a:ext cx="923925" cy="369332"/>
          </a:xfrm>
          <a:prstGeom prst="rect">
            <a:avLst/>
          </a:prstGeom>
          <a:noFill/>
        </p:spPr>
        <p:txBody>
          <a:bodyPr wrap="square" rtlCol="0">
            <a:spAutoFit/>
          </a:bodyPr>
          <a:lstStyle/>
          <a:p>
            <a:pPr algn="ctr"/>
            <a:r>
              <a:rPr lang="en-US" b="1" dirty="0"/>
              <a:t>Second</a:t>
            </a:r>
            <a:endParaRPr lang="en-US" dirty="0"/>
          </a:p>
        </p:txBody>
      </p:sp>
      <p:sp>
        <p:nvSpPr>
          <p:cNvPr id="11" name="TextBox 10">
            <a:extLst>
              <a:ext uri="{FF2B5EF4-FFF2-40B4-BE49-F238E27FC236}">
                <a16:creationId xmlns:a16="http://schemas.microsoft.com/office/drawing/2014/main" id="{02498B21-A939-4F54-A573-CF31306AC186}"/>
              </a:ext>
            </a:extLst>
          </p:cNvPr>
          <p:cNvSpPr txBox="1"/>
          <p:nvPr/>
        </p:nvSpPr>
        <p:spPr>
          <a:xfrm>
            <a:off x="8537706" y="76671"/>
            <a:ext cx="2443841" cy="338554"/>
          </a:xfrm>
          <a:prstGeom prst="rect">
            <a:avLst/>
          </a:prstGeom>
          <a:noFill/>
        </p:spPr>
        <p:txBody>
          <a:bodyPr wrap="square" rtlCol="0">
            <a:spAutoFit/>
          </a:bodyPr>
          <a:lstStyle/>
          <a:p>
            <a:pPr algn="ctr"/>
            <a:r>
              <a:rPr lang="en-US" sz="1600" b="1" dirty="0"/>
              <a:t>How Can All of This Be?</a:t>
            </a:r>
          </a:p>
        </p:txBody>
      </p:sp>
      <p:sp>
        <p:nvSpPr>
          <p:cNvPr id="12" name="TextBox 11">
            <a:extLst>
              <a:ext uri="{FF2B5EF4-FFF2-40B4-BE49-F238E27FC236}">
                <a16:creationId xmlns:a16="http://schemas.microsoft.com/office/drawing/2014/main" id="{3013277E-6E21-4B1D-97B2-D719DD4D8023}"/>
              </a:ext>
            </a:extLst>
          </p:cNvPr>
          <p:cNvSpPr txBox="1"/>
          <p:nvPr/>
        </p:nvSpPr>
        <p:spPr>
          <a:xfrm>
            <a:off x="1323974" y="1201299"/>
            <a:ext cx="9553576"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And Paul dwelt two whole years in his own hired house, and received all that came in unto him, Preaching the kingdom of God, </a:t>
            </a:r>
          </a:p>
          <a:p>
            <a:pPr algn="ctr"/>
            <a:r>
              <a:rPr lang="en-US" sz="1400" b="1" i="1" dirty="0">
                <a:solidFill>
                  <a:srgbClr val="CC6600"/>
                </a:solidFill>
                <a:latin typeface="Times New Roman" panose="02020603050405020304" pitchFamily="18" charset="0"/>
                <a:cs typeface="Times New Roman" panose="02020603050405020304" pitchFamily="18" charset="0"/>
              </a:rPr>
              <a:t>and teaching those things which concern the Lord Jesus Christ, with all confidence, no man forbidding him.  </a:t>
            </a:r>
            <a:r>
              <a:rPr lang="en-US" sz="1200" b="1" dirty="0">
                <a:solidFill>
                  <a:srgbClr val="FF0000"/>
                </a:solidFill>
                <a:latin typeface="Times New Roman" panose="02020603050405020304" pitchFamily="18" charset="0"/>
                <a:cs typeface="Times New Roman" panose="02020603050405020304" pitchFamily="18" charset="0"/>
              </a:rPr>
              <a:t>Acts 28:30,31</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F752E480-A74D-4B4D-A71D-E0AAC7D291CA}"/>
              </a:ext>
            </a:extLst>
          </p:cNvPr>
          <p:cNvSpPr txBox="1"/>
          <p:nvPr/>
        </p:nvSpPr>
        <p:spPr>
          <a:xfrm>
            <a:off x="1314450" y="2771775"/>
            <a:ext cx="10610850"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This is made possible by a ‘spiritual operation’ and is described in </a:t>
            </a:r>
            <a:r>
              <a:rPr lang="en-US" sz="1400" b="1" dirty="0">
                <a:solidFill>
                  <a:srgbClr val="FF0000"/>
                </a:solidFill>
                <a:latin typeface="Times New Roman" panose="02020603050405020304" pitchFamily="18" charset="0"/>
                <a:cs typeface="Times New Roman" panose="02020603050405020304" pitchFamily="18" charset="0"/>
              </a:rPr>
              <a:t>Colossians 2:11-15 </a:t>
            </a:r>
            <a:r>
              <a:rPr lang="en-US" sz="1400" dirty="0">
                <a:latin typeface="Times New Roman" panose="02020603050405020304" pitchFamily="18" charset="0"/>
                <a:cs typeface="Times New Roman" panose="02020603050405020304" pitchFamily="18" charset="0"/>
              </a:rPr>
              <a:t>which enables Christ to give us full spiritual victory today.    </a:t>
            </a:r>
            <a:endParaRPr lang="en-US" sz="16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B9DCBDAF-3EBA-442D-99BC-B78A518D5321}"/>
              </a:ext>
            </a:extLst>
          </p:cNvPr>
          <p:cNvSpPr txBox="1"/>
          <p:nvPr/>
        </p:nvSpPr>
        <p:spPr>
          <a:xfrm>
            <a:off x="3114477" y="3037862"/>
            <a:ext cx="5975482"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In whom also ye are circumcised with the </a:t>
            </a:r>
            <a:r>
              <a:rPr lang="en-US" sz="1400" b="1" i="1" u="sng" dirty="0">
                <a:solidFill>
                  <a:srgbClr val="CC6600"/>
                </a:solidFill>
                <a:latin typeface="Times New Roman" panose="02020603050405020304" pitchFamily="18" charset="0"/>
                <a:cs typeface="Times New Roman" panose="02020603050405020304" pitchFamily="18" charset="0"/>
              </a:rPr>
              <a:t>circumcision made without hands</a:t>
            </a:r>
            <a:r>
              <a:rPr lang="en-US" sz="1400" b="1" i="1" dirty="0">
                <a:solidFill>
                  <a:srgbClr val="CC6600"/>
                </a:solidFill>
                <a:latin typeface="Times New Roman" panose="02020603050405020304" pitchFamily="18" charset="0"/>
                <a:cs typeface="Times New Roman" panose="02020603050405020304" pitchFamily="18" charset="0"/>
              </a:rPr>
              <a:t>,</a:t>
            </a:r>
          </a:p>
          <a:p>
            <a:pPr algn="ctr"/>
            <a:r>
              <a:rPr lang="en-US" sz="1400" b="1" i="1" dirty="0">
                <a:solidFill>
                  <a:srgbClr val="CC6600"/>
                </a:solidFill>
                <a:latin typeface="Times New Roman" panose="02020603050405020304" pitchFamily="18" charset="0"/>
                <a:cs typeface="Times New Roman" panose="02020603050405020304" pitchFamily="18" charset="0"/>
              </a:rPr>
              <a:t>in </a:t>
            </a:r>
            <a:r>
              <a:rPr lang="en-US" sz="1400" b="1" i="1" u="sng" dirty="0">
                <a:solidFill>
                  <a:srgbClr val="CC6600"/>
                </a:solidFill>
                <a:latin typeface="Times New Roman" panose="02020603050405020304" pitchFamily="18" charset="0"/>
                <a:cs typeface="Times New Roman" panose="02020603050405020304" pitchFamily="18" charset="0"/>
              </a:rPr>
              <a:t>putting off the body of the sins of the flesh </a:t>
            </a:r>
            <a:r>
              <a:rPr lang="en-US" sz="1400" b="1" i="1" dirty="0">
                <a:solidFill>
                  <a:srgbClr val="CC6600"/>
                </a:solidFill>
                <a:latin typeface="Times New Roman" panose="02020603050405020304" pitchFamily="18" charset="0"/>
                <a:cs typeface="Times New Roman" panose="02020603050405020304" pitchFamily="18" charset="0"/>
              </a:rPr>
              <a:t>by the circumcision of Christ: </a:t>
            </a:r>
          </a:p>
        </p:txBody>
      </p:sp>
      <p:sp>
        <p:nvSpPr>
          <p:cNvPr id="15" name="TextBox 14">
            <a:extLst>
              <a:ext uri="{FF2B5EF4-FFF2-40B4-BE49-F238E27FC236}">
                <a16:creationId xmlns:a16="http://schemas.microsoft.com/office/drawing/2014/main" id="{62D0CFEC-8DEC-48F5-8760-D970C07F6CE5}"/>
              </a:ext>
            </a:extLst>
          </p:cNvPr>
          <p:cNvSpPr txBox="1"/>
          <p:nvPr/>
        </p:nvSpPr>
        <p:spPr>
          <a:xfrm>
            <a:off x="3309937" y="4403625"/>
            <a:ext cx="5586413"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And you, being </a:t>
            </a:r>
            <a:r>
              <a:rPr lang="en-US" sz="1400" b="1" i="1" u="sng" dirty="0">
                <a:solidFill>
                  <a:srgbClr val="CC6600"/>
                </a:solidFill>
                <a:latin typeface="Times New Roman" panose="02020603050405020304" pitchFamily="18" charset="0"/>
                <a:cs typeface="Times New Roman" panose="02020603050405020304" pitchFamily="18" charset="0"/>
              </a:rPr>
              <a:t>dead in your sins</a:t>
            </a:r>
            <a:r>
              <a:rPr lang="en-US" sz="1400" b="1" i="1" dirty="0">
                <a:solidFill>
                  <a:srgbClr val="CC6600"/>
                </a:solidFill>
                <a:latin typeface="Times New Roman" panose="02020603050405020304" pitchFamily="18" charset="0"/>
                <a:cs typeface="Times New Roman" panose="02020603050405020304" pitchFamily="18" charset="0"/>
              </a:rPr>
              <a:t> and the </a:t>
            </a:r>
            <a:r>
              <a:rPr lang="en-US" sz="1400" b="1" i="1" u="sng" dirty="0">
                <a:solidFill>
                  <a:srgbClr val="CC6600"/>
                </a:solidFill>
                <a:latin typeface="Times New Roman" panose="02020603050405020304" pitchFamily="18" charset="0"/>
                <a:cs typeface="Times New Roman" panose="02020603050405020304" pitchFamily="18" charset="0"/>
              </a:rPr>
              <a:t>uncircumcision of your flesh</a:t>
            </a:r>
            <a:r>
              <a:rPr lang="en-US" sz="1400" b="1" i="1" dirty="0">
                <a:solidFill>
                  <a:srgbClr val="CC6600"/>
                </a:solidFill>
                <a:latin typeface="Times New Roman" panose="02020603050405020304" pitchFamily="18" charset="0"/>
                <a:cs typeface="Times New Roman" panose="02020603050405020304" pitchFamily="18" charset="0"/>
              </a:rPr>
              <a:t>, </a:t>
            </a:r>
          </a:p>
          <a:p>
            <a:pPr algn="ctr"/>
            <a:r>
              <a:rPr lang="en-US" sz="1400" b="1" i="1" dirty="0">
                <a:solidFill>
                  <a:srgbClr val="CC6600"/>
                </a:solidFill>
                <a:latin typeface="Times New Roman" panose="02020603050405020304" pitchFamily="18" charset="0"/>
                <a:cs typeface="Times New Roman" panose="02020603050405020304" pitchFamily="18" charset="0"/>
              </a:rPr>
              <a:t>hath he </a:t>
            </a:r>
            <a:r>
              <a:rPr lang="en-US" sz="1400" b="1" i="1" u="sng" dirty="0">
                <a:solidFill>
                  <a:srgbClr val="CC6600"/>
                </a:solidFill>
                <a:latin typeface="Times New Roman" panose="02020603050405020304" pitchFamily="18" charset="0"/>
                <a:cs typeface="Times New Roman" panose="02020603050405020304" pitchFamily="18" charset="0"/>
              </a:rPr>
              <a:t>quickened together with him</a:t>
            </a:r>
            <a:r>
              <a:rPr lang="en-US" sz="1400" b="1" i="1" dirty="0">
                <a:solidFill>
                  <a:srgbClr val="CC6600"/>
                </a:solidFill>
                <a:latin typeface="Times New Roman" panose="02020603050405020304" pitchFamily="18" charset="0"/>
                <a:cs typeface="Times New Roman" panose="02020603050405020304" pitchFamily="18" charset="0"/>
              </a:rPr>
              <a:t>,</a:t>
            </a:r>
          </a:p>
          <a:p>
            <a:pPr algn="ctr"/>
            <a:r>
              <a:rPr lang="en-US" sz="1400" b="1" i="1" dirty="0">
                <a:solidFill>
                  <a:srgbClr val="CC6600"/>
                </a:solidFill>
                <a:latin typeface="Times New Roman" panose="02020603050405020304" pitchFamily="18" charset="0"/>
                <a:cs typeface="Times New Roman" panose="02020603050405020304" pitchFamily="18" charset="0"/>
              </a:rPr>
              <a:t>having </a:t>
            </a:r>
            <a:r>
              <a:rPr lang="en-US" sz="1400" b="1" i="1" u="sng" dirty="0">
                <a:solidFill>
                  <a:srgbClr val="CC6600"/>
                </a:solidFill>
                <a:latin typeface="Times New Roman" panose="02020603050405020304" pitchFamily="18" charset="0"/>
                <a:cs typeface="Times New Roman" panose="02020603050405020304" pitchFamily="18" charset="0"/>
              </a:rPr>
              <a:t>forgiven you all trespasses</a:t>
            </a:r>
            <a:r>
              <a:rPr lang="en-US" sz="1400" b="1" i="1" dirty="0">
                <a:solidFill>
                  <a:srgbClr val="CC6600"/>
                </a:solidFill>
                <a:latin typeface="Times New Roman" panose="02020603050405020304" pitchFamily="18" charset="0"/>
                <a:cs typeface="Times New Roman" panose="02020603050405020304" pitchFamily="18" charset="0"/>
              </a:rPr>
              <a:t>; </a:t>
            </a:r>
          </a:p>
        </p:txBody>
      </p:sp>
      <p:sp>
        <p:nvSpPr>
          <p:cNvPr id="16" name="TextBox 15">
            <a:extLst>
              <a:ext uri="{FF2B5EF4-FFF2-40B4-BE49-F238E27FC236}">
                <a16:creationId xmlns:a16="http://schemas.microsoft.com/office/drawing/2014/main" id="{0890BF6C-9A99-4BC5-9C93-8D5CC5971467}"/>
              </a:ext>
            </a:extLst>
          </p:cNvPr>
          <p:cNvSpPr txBox="1"/>
          <p:nvPr/>
        </p:nvSpPr>
        <p:spPr>
          <a:xfrm>
            <a:off x="3995737" y="3522982"/>
            <a:ext cx="4214813" cy="954107"/>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Buried with him </a:t>
            </a:r>
            <a:r>
              <a:rPr lang="en-US" sz="1400" b="1" i="1" dirty="0">
                <a:solidFill>
                  <a:srgbClr val="CC6600"/>
                </a:solidFill>
                <a:latin typeface="Times New Roman" panose="02020603050405020304" pitchFamily="18" charset="0"/>
                <a:cs typeface="Times New Roman" panose="02020603050405020304" pitchFamily="18" charset="0"/>
              </a:rPr>
              <a:t>in baptism,</a:t>
            </a:r>
          </a:p>
          <a:p>
            <a:pPr algn="ctr"/>
            <a:r>
              <a:rPr lang="en-US" sz="1400" b="1" i="1" dirty="0">
                <a:solidFill>
                  <a:srgbClr val="CC6600"/>
                </a:solidFill>
                <a:latin typeface="Times New Roman" panose="02020603050405020304" pitchFamily="18" charset="0"/>
                <a:cs typeface="Times New Roman" panose="02020603050405020304" pitchFamily="18" charset="0"/>
              </a:rPr>
              <a:t>wherein </a:t>
            </a:r>
            <a:r>
              <a:rPr lang="en-US" sz="1400" b="1" i="1" u="sng" dirty="0">
                <a:solidFill>
                  <a:srgbClr val="CC6600"/>
                </a:solidFill>
                <a:latin typeface="Times New Roman" panose="02020603050405020304" pitchFamily="18" charset="0"/>
                <a:cs typeface="Times New Roman" panose="02020603050405020304" pitchFamily="18" charset="0"/>
              </a:rPr>
              <a:t>also ye are risen with him </a:t>
            </a:r>
          </a:p>
          <a:p>
            <a:pPr algn="ctr"/>
            <a:r>
              <a:rPr lang="en-US" sz="1400" b="1" i="1" dirty="0">
                <a:solidFill>
                  <a:srgbClr val="CC6600"/>
                </a:solidFill>
                <a:latin typeface="Times New Roman" panose="02020603050405020304" pitchFamily="18" charset="0"/>
                <a:cs typeface="Times New Roman" panose="02020603050405020304" pitchFamily="18" charset="0"/>
              </a:rPr>
              <a:t>through </a:t>
            </a:r>
            <a:r>
              <a:rPr lang="en-US" sz="1400" b="1" i="1" u="sng" dirty="0">
                <a:solidFill>
                  <a:srgbClr val="CC6600"/>
                </a:solidFill>
                <a:latin typeface="Times New Roman" panose="02020603050405020304" pitchFamily="18" charset="0"/>
                <a:cs typeface="Times New Roman" panose="02020603050405020304" pitchFamily="18" charset="0"/>
              </a:rPr>
              <a:t>the faith of the operation of God</a:t>
            </a:r>
            <a:r>
              <a:rPr lang="en-US" sz="1400" b="1" i="1" dirty="0">
                <a:solidFill>
                  <a:srgbClr val="CC6600"/>
                </a:solidFill>
                <a:latin typeface="Times New Roman" panose="02020603050405020304" pitchFamily="18" charset="0"/>
                <a:cs typeface="Times New Roman" panose="02020603050405020304" pitchFamily="18" charset="0"/>
              </a:rPr>
              <a:t>,</a:t>
            </a:r>
          </a:p>
          <a:p>
            <a:pPr algn="ctr"/>
            <a:r>
              <a:rPr lang="en-US" sz="1400" b="1" i="1" dirty="0">
                <a:solidFill>
                  <a:srgbClr val="CC6600"/>
                </a:solidFill>
                <a:latin typeface="Times New Roman" panose="02020603050405020304" pitchFamily="18" charset="0"/>
                <a:cs typeface="Times New Roman" panose="02020603050405020304" pitchFamily="18" charset="0"/>
              </a:rPr>
              <a:t>who hath raised him from the dead. </a:t>
            </a:r>
          </a:p>
        </p:txBody>
      </p:sp>
      <p:sp>
        <p:nvSpPr>
          <p:cNvPr id="17" name="TextBox 16">
            <a:extLst>
              <a:ext uri="{FF2B5EF4-FFF2-40B4-BE49-F238E27FC236}">
                <a16:creationId xmlns:a16="http://schemas.microsoft.com/office/drawing/2014/main" id="{536D1120-B0F8-4CD4-A454-6B995D9EA7C1}"/>
              </a:ext>
            </a:extLst>
          </p:cNvPr>
          <p:cNvSpPr txBox="1"/>
          <p:nvPr/>
        </p:nvSpPr>
        <p:spPr>
          <a:xfrm>
            <a:off x="3648074" y="5103694"/>
            <a:ext cx="4905375" cy="523220"/>
          </a:xfrm>
          <a:prstGeom prst="rect">
            <a:avLst/>
          </a:prstGeom>
          <a:noFill/>
        </p:spPr>
        <p:txBody>
          <a:bodyPr wrap="square" rtlCol="0">
            <a:spAutoFit/>
          </a:bodyPr>
          <a:lstStyle/>
          <a:p>
            <a:pPr algn="ctr"/>
            <a:r>
              <a:rPr lang="en-US" sz="1400" b="1" i="1" u="sng" dirty="0">
                <a:solidFill>
                  <a:srgbClr val="CC6600"/>
                </a:solidFill>
                <a:latin typeface="Times New Roman" panose="02020603050405020304" pitchFamily="18" charset="0"/>
                <a:cs typeface="Times New Roman" panose="02020603050405020304" pitchFamily="18" charset="0"/>
              </a:rPr>
              <a:t>Blotting out </a:t>
            </a:r>
            <a:r>
              <a:rPr lang="en-US" sz="1400" b="1" i="1" dirty="0">
                <a:solidFill>
                  <a:srgbClr val="CC6600"/>
                </a:solidFill>
                <a:latin typeface="Times New Roman" panose="02020603050405020304" pitchFamily="18" charset="0"/>
                <a:cs typeface="Times New Roman" panose="02020603050405020304" pitchFamily="18" charset="0"/>
              </a:rPr>
              <a:t>the handwriting of ordinances that was against us, which was contrary to us, </a:t>
            </a:r>
          </a:p>
        </p:txBody>
      </p:sp>
      <p:sp>
        <p:nvSpPr>
          <p:cNvPr id="18" name="TextBox 17">
            <a:extLst>
              <a:ext uri="{FF2B5EF4-FFF2-40B4-BE49-F238E27FC236}">
                <a16:creationId xmlns:a16="http://schemas.microsoft.com/office/drawing/2014/main" id="{6995D596-86AC-4F4F-B716-B52B5E18EE30}"/>
              </a:ext>
            </a:extLst>
          </p:cNvPr>
          <p:cNvSpPr txBox="1"/>
          <p:nvPr/>
        </p:nvSpPr>
        <p:spPr>
          <a:xfrm>
            <a:off x="9117951" y="3165814"/>
            <a:ext cx="2977146" cy="138499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And for the record, this is not referring to a water baptism, or as Paul called it, “John’s baptism” and the “baptism of John.”  It was a water baptism that was needed during the days of the gospels and </a:t>
            </a:r>
            <a:r>
              <a:rPr lang="en-US" sz="1200" u="sng" dirty="0">
                <a:latin typeface="Times New Roman" panose="02020603050405020304" pitchFamily="18" charset="0"/>
                <a:cs typeface="Times New Roman" panose="02020603050405020304" pitchFamily="18" charset="0"/>
              </a:rPr>
              <a:t>was to Jews only</a:t>
            </a:r>
            <a:r>
              <a:rPr lang="en-US" sz="1200" dirty="0">
                <a:latin typeface="Times New Roman" panose="02020603050405020304" pitchFamily="18" charset="0"/>
                <a:cs typeface="Times New Roman" panose="02020603050405020304" pitchFamily="18" charset="0"/>
              </a:rPr>
              <a:t>!  Paul teaches a spiritual baptism to the Gentiles today, not a physical water baptism!</a:t>
            </a:r>
          </a:p>
        </p:txBody>
      </p:sp>
      <p:cxnSp>
        <p:nvCxnSpPr>
          <p:cNvPr id="20" name="Straight Arrow Connector 19">
            <a:extLst>
              <a:ext uri="{FF2B5EF4-FFF2-40B4-BE49-F238E27FC236}">
                <a16:creationId xmlns:a16="http://schemas.microsoft.com/office/drawing/2014/main" id="{DD8DC78F-E59C-4BA4-A809-7C063E322578}"/>
              </a:ext>
            </a:extLst>
          </p:cNvPr>
          <p:cNvCxnSpPr>
            <a:cxnSpLocks/>
          </p:cNvCxnSpPr>
          <p:nvPr/>
        </p:nvCxnSpPr>
        <p:spPr>
          <a:xfrm flipV="1">
            <a:off x="6856027" y="3513929"/>
            <a:ext cx="2369975" cy="14414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449294A-015D-497F-81AD-D8751D707800}"/>
              </a:ext>
            </a:extLst>
          </p:cNvPr>
          <p:cNvSpPr txBox="1"/>
          <p:nvPr/>
        </p:nvSpPr>
        <p:spPr>
          <a:xfrm>
            <a:off x="27991" y="6292295"/>
            <a:ext cx="12136017"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I will make a video sermon presentation about the above operation, often called ‘</a:t>
            </a:r>
            <a:r>
              <a:rPr lang="en-US" sz="1200" i="1" dirty="0">
                <a:latin typeface="Times New Roman" panose="02020603050405020304" pitchFamily="18" charset="0"/>
                <a:cs typeface="Times New Roman" panose="02020603050405020304" pitchFamily="18" charset="0"/>
              </a:rPr>
              <a:t>spiritual circumcision</a:t>
            </a:r>
            <a:r>
              <a:rPr lang="en-US" sz="1200" dirty="0">
                <a:latin typeface="Times New Roman" panose="02020603050405020304" pitchFamily="18" charset="0"/>
                <a:cs typeface="Times New Roman" panose="02020603050405020304" pitchFamily="18" charset="0"/>
              </a:rPr>
              <a:t>’ and will also look closer at the Judgment Seat of Christ where our good and bad works are judged (but not listed as sins).  Two sermon video presentations on the three kingdoms are already available on </a:t>
            </a:r>
            <a:r>
              <a:rPr lang="en-US" sz="1200" i="1" dirty="0">
                <a:latin typeface="Times New Roman" panose="02020603050405020304" pitchFamily="18" charset="0"/>
                <a:cs typeface="Times New Roman" panose="02020603050405020304" pitchFamily="18" charset="0"/>
              </a:rPr>
              <a:t>Satan’s Kingdom of This World</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Kingdom of Heaven </a:t>
            </a:r>
            <a:r>
              <a:rPr lang="en-US" sz="1200" dirty="0">
                <a:latin typeface="Times New Roman" panose="02020603050405020304" pitchFamily="18" charset="0"/>
                <a:cs typeface="Times New Roman" panose="02020603050405020304" pitchFamily="18" charset="0"/>
              </a:rPr>
              <a:t>and the </a:t>
            </a:r>
            <a:r>
              <a:rPr lang="en-US" sz="1200" i="1" dirty="0">
                <a:latin typeface="Times New Roman" panose="02020603050405020304" pitchFamily="18" charset="0"/>
                <a:cs typeface="Times New Roman" panose="02020603050405020304" pitchFamily="18" charset="0"/>
              </a:rPr>
              <a:t>Kingdom of God</a:t>
            </a:r>
            <a:r>
              <a:rPr lang="en-US" sz="1200" dirty="0">
                <a:latin typeface="Times New Roman" panose="02020603050405020304" pitchFamily="18" charset="0"/>
                <a:cs typeface="Times New Roman" panose="02020603050405020304" pitchFamily="18" charset="0"/>
              </a:rPr>
              <a:t>.</a:t>
            </a:r>
          </a:p>
        </p:txBody>
      </p:sp>
      <p:sp>
        <p:nvSpPr>
          <p:cNvPr id="22" name="TextBox 21">
            <a:extLst>
              <a:ext uri="{FF2B5EF4-FFF2-40B4-BE49-F238E27FC236}">
                <a16:creationId xmlns:a16="http://schemas.microsoft.com/office/drawing/2014/main" id="{7D47AA45-CBDF-4633-9680-992BEE7519FB}"/>
              </a:ext>
            </a:extLst>
          </p:cNvPr>
          <p:cNvSpPr txBox="1"/>
          <p:nvPr/>
        </p:nvSpPr>
        <p:spPr>
          <a:xfrm>
            <a:off x="3676649" y="5551926"/>
            <a:ext cx="4861057"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u="sng" dirty="0">
                <a:solidFill>
                  <a:srgbClr val="CC6600"/>
                </a:solidFill>
                <a:latin typeface="Times New Roman" panose="02020603050405020304" pitchFamily="18" charset="0"/>
                <a:cs typeface="Times New Roman" panose="02020603050405020304" pitchFamily="18" charset="0"/>
              </a:rPr>
              <a:t>took it out of the way</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u="sng" dirty="0">
                <a:solidFill>
                  <a:srgbClr val="CC6600"/>
                </a:solidFill>
                <a:latin typeface="Times New Roman" panose="02020603050405020304" pitchFamily="18" charset="0"/>
                <a:cs typeface="Times New Roman" panose="02020603050405020304" pitchFamily="18" charset="0"/>
              </a:rPr>
              <a:t>nailing it to his cross</a:t>
            </a:r>
            <a:r>
              <a:rPr lang="en-US" sz="1400" b="1" i="1" dirty="0">
                <a:solidFill>
                  <a:srgbClr val="CC6600"/>
                </a:solidFill>
                <a:latin typeface="Times New Roman" panose="02020603050405020304" pitchFamily="18" charset="0"/>
                <a:cs typeface="Times New Roman" panose="02020603050405020304" pitchFamily="18" charset="0"/>
              </a:rPr>
              <a:t>; </a:t>
            </a:r>
          </a:p>
          <a:p>
            <a:pPr algn="ctr"/>
            <a:r>
              <a:rPr lang="en-US" sz="1400" b="1" i="1" dirty="0">
                <a:solidFill>
                  <a:srgbClr val="CC6600"/>
                </a:solidFill>
                <a:latin typeface="Times New Roman" panose="02020603050405020304" pitchFamily="18" charset="0"/>
                <a:cs typeface="Times New Roman" panose="02020603050405020304" pitchFamily="18" charset="0"/>
              </a:rPr>
              <a:t>And having </a:t>
            </a:r>
            <a:r>
              <a:rPr lang="en-US" sz="1400" b="1" i="1" u="sng" dirty="0">
                <a:solidFill>
                  <a:srgbClr val="CC6600"/>
                </a:solidFill>
                <a:latin typeface="Times New Roman" panose="02020603050405020304" pitchFamily="18" charset="0"/>
                <a:cs typeface="Times New Roman" panose="02020603050405020304" pitchFamily="18" charset="0"/>
              </a:rPr>
              <a:t>spoiled principalities and powers</a:t>
            </a:r>
            <a:r>
              <a:rPr lang="en-US" sz="1400" b="1" i="1" dirty="0">
                <a:solidFill>
                  <a:srgbClr val="CC6600"/>
                </a:solidFill>
                <a:latin typeface="Times New Roman" panose="02020603050405020304" pitchFamily="18" charset="0"/>
                <a:cs typeface="Times New Roman" panose="02020603050405020304" pitchFamily="18" charset="0"/>
              </a:rPr>
              <a:t>,</a:t>
            </a:r>
          </a:p>
          <a:p>
            <a:pPr algn="ctr"/>
            <a:r>
              <a:rPr lang="en-US" sz="1400" b="1" i="1" dirty="0">
                <a:solidFill>
                  <a:srgbClr val="CC6600"/>
                </a:solidFill>
                <a:latin typeface="Times New Roman" panose="02020603050405020304" pitchFamily="18" charset="0"/>
                <a:cs typeface="Times New Roman" panose="02020603050405020304" pitchFamily="18" charset="0"/>
              </a:rPr>
              <a:t>he made a shew of them openly, triumphing over them in it.</a:t>
            </a:r>
          </a:p>
        </p:txBody>
      </p:sp>
    </p:spTree>
    <p:extLst>
      <p:ext uri="{BB962C8B-B14F-4D97-AF65-F5344CB8AC3E}">
        <p14:creationId xmlns:p14="http://schemas.microsoft.com/office/powerpoint/2010/main" val="30909482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25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25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25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25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25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25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25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125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25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25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250"/>
                                        <p:tgtEl>
                                          <p:spTgt spid="21"/>
                                        </p:tgtEl>
                                      </p:cBhvr>
                                    </p:animEffect>
                                    <p:anim calcmode="lin" valueType="num">
                                      <p:cBhvr>
                                        <p:cTn id="74" dur="1250" fill="hold"/>
                                        <p:tgtEl>
                                          <p:spTgt spid="21"/>
                                        </p:tgtEl>
                                        <p:attrNameLst>
                                          <p:attrName>ppt_x</p:attrName>
                                        </p:attrNameLst>
                                      </p:cBhvr>
                                      <p:tavLst>
                                        <p:tav tm="0">
                                          <p:val>
                                            <p:strVal val="#ppt_x"/>
                                          </p:val>
                                        </p:tav>
                                        <p:tav tm="100000">
                                          <p:val>
                                            <p:strVal val="#ppt_x"/>
                                          </p:val>
                                        </p:tav>
                                      </p:tavLst>
                                    </p:anim>
                                    <p:anim calcmode="lin" valueType="num">
                                      <p:cBhvr>
                                        <p:cTn id="75" dur="125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p:bldP spid="14" grpId="0"/>
      <p:bldP spid="15" grpId="0"/>
      <p:bldP spid="16" grpId="0"/>
      <p:bldP spid="17" grpId="0"/>
      <p:bldP spid="18"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t>Dead Indeed Unto Sin</a:t>
            </a:r>
          </a:p>
        </p:txBody>
      </p:sp>
      <p:sp>
        <p:nvSpPr>
          <p:cNvPr id="5" name="TextBox 4">
            <a:extLst>
              <a:ext uri="{FF2B5EF4-FFF2-40B4-BE49-F238E27FC236}">
                <a16:creationId xmlns:a16="http://schemas.microsoft.com/office/drawing/2014/main" id="{7DA673AF-66E9-4CCA-BD8C-EA7605B78A83}"/>
              </a:ext>
            </a:extLst>
          </p:cNvPr>
          <p:cNvSpPr txBox="1"/>
          <p:nvPr/>
        </p:nvSpPr>
        <p:spPr>
          <a:xfrm>
            <a:off x="4638675" y="493944"/>
            <a:ext cx="2914650" cy="523220"/>
          </a:xfrm>
          <a:prstGeom prst="rect">
            <a:avLst/>
          </a:prstGeom>
          <a:noFill/>
        </p:spPr>
        <p:txBody>
          <a:bodyPr wrap="square" rtlCol="0">
            <a:spAutoFit/>
          </a:bodyPr>
          <a:lstStyle/>
          <a:p>
            <a:pPr algn="ctr"/>
            <a:r>
              <a:rPr lang="en-US" sz="2800" b="1" dirty="0"/>
              <a:t>End of Part II</a:t>
            </a:r>
          </a:p>
        </p:txBody>
      </p:sp>
      <p:sp>
        <p:nvSpPr>
          <p:cNvPr id="7" name="TextBox 6">
            <a:extLst>
              <a:ext uri="{FF2B5EF4-FFF2-40B4-BE49-F238E27FC236}">
                <a16:creationId xmlns:a16="http://schemas.microsoft.com/office/drawing/2014/main" id="{9B77B112-8239-4DBF-A788-6FDACAFE994E}"/>
              </a:ext>
            </a:extLst>
          </p:cNvPr>
          <p:cNvSpPr txBox="1"/>
          <p:nvPr/>
        </p:nvSpPr>
        <p:spPr>
          <a:xfrm>
            <a:off x="1952201" y="967115"/>
            <a:ext cx="8296699" cy="677108"/>
          </a:xfrm>
          <a:prstGeom prst="rect">
            <a:avLst/>
          </a:prstGeom>
          <a:noFill/>
        </p:spPr>
        <p:txBody>
          <a:bodyPr wrap="square" rtlCol="0">
            <a:spAutoFit/>
          </a:bodyPr>
          <a:lstStyle/>
          <a:p>
            <a:pPr algn="ctr"/>
            <a:r>
              <a:rPr lang="en-US" dirty="0"/>
              <a:t>Be sure to follow up with Part III, where we see the answer the next ‘obvious’ question:</a:t>
            </a:r>
          </a:p>
          <a:p>
            <a:pPr algn="ctr"/>
            <a:r>
              <a:rPr lang="en-US" sz="2000" dirty="0"/>
              <a:t> </a:t>
            </a:r>
            <a:r>
              <a:rPr lang="en-US" sz="2000" b="1" i="1" dirty="0">
                <a:solidFill>
                  <a:srgbClr val="CC6600"/>
                </a:solidFill>
                <a:latin typeface="Times New Roman" panose="02020603050405020304" pitchFamily="18" charset="0"/>
                <a:cs typeface="Times New Roman" panose="02020603050405020304" pitchFamily="18" charset="0"/>
              </a:rPr>
              <a:t>What then? shall we sin, because we are not under the law, but under grace?</a:t>
            </a:r>
            <a:r>
              <a:rPr lang="en-US" dirty="0"/>
              <a:t> </a:t>
            </a:r>
          </a:p>
        </p:txBody>
      </p:sp>
      <p:sp>
        <p:nvSpPr>
          <p:cNvPr id="8" name="TextBox 7">
            <a:extLst>
              <a:ext uri="{FF2B5EF4-FFF2-40B4-BE49-F238E27FC236}">
                <a16:creationId xmlns:a16="http://schemas.microsoft.com/office/drawing/2014/main" id="{16080420-559F-434D-BE9B-9C4A5225870C}"/>
              </a:ext>
            </a:extLst>
          </p:cNvPr>
          <p:cNvSpPr txBox="1"/>
          <p:nvPr/>
        </p:nvSpPr>
        <p:spPr>
          <a:xfrm>
            <a:off x="3228975" y="3014469"/>
            <a:ext cx="5734050" cy="2185214"/>
          </a:xfrm>
          <a:prstGeom prst="rect">
            <a:avLst/>
          </a:prstGeom>
          <a:solidFill>
            <a:schemeClr val="tx1"/>
          </a:solidFill>
          <a:ln w="76200">
            <a:solidFill>
              <a:srgbClr val="CC6600"/>
            </a:solidFill>
          </a:ln>
        </p:spPr>
        <p:txBody>
          <a:bodyPr wrap="square" rtlCol="0">
            <a:spAutoFit/>
          </a:bodyPr>
          <a:lstStyle/>
          <a:p>
            <a:pPr algn="ctr"/>
            <a:r>
              <a:rPr lang="en-US" sz="2400" b="1" i="1" dirty="0">
                <a:solidFill>
                  <a:srgbClr val="CC6600"/>
                </a:solidFill>
              </a:rPr>
              <a:t>Now the God of hope fill you </a:t>
            </a:r>
          </a:p>
          <a:p>
            <a:pPr algn="ctr"/>
            <a:r>
              <a:rPr lang="en-US" sz="2400" b="1" i="1" dirty="0">
                <a:solidFill>
                  <a:srgbClr val="CC6600"/>
                </a:solidFill>
              </a:rPr>
              <a:t>with all joy and peace in believing, </a:t>
            </a:r>
          </a:p>
          <a:p>
            <a:pPr algn="ctr"/>
            <a:r>
              <a:rPr lang="en-US" sz="2400" b="1" i="1" dirty="0">
                <a:solidFill>
                  <a:srgbClr val="CC6600"/>
                </a:solidFill>
              </a:rPr>
              <a:t>that ye may abound in hope, </a:t>
            </a:r>
          </a:p>
          <a:p>
            <a:pPr algn="ctr"/>
            <a:r>
              <a:rPr lang="en-US" sz="2400" b="1" i="1" dirty="0">
                <a:solidFill>
                  <a:srgbClr val="CC6600"/>
                </a:solidFill>
              </a:rPr>
              <a:t>through the power of the Holy Ghost. </a:t>
            </a:r>
          </a:p>
          <a:p>
            <a:pPr algn="ctr"/>
            <a:endParaRPr lang="en-US" sz="2400" b="1" i="1" dirty="0">
              <a:solidFill>
                <a:srgbClr val="CC6600"/>
              </a:solidFill>
            </a:endParaRPr>
          </a:p>
          <a:p>
            <a:pPr algn="ctr"/>
            <a:r>
              <a:rPr lang="en-US" sz="1600" b="1" dirty="0">
                <a:solidFill>
                  <a:srgbClr val="FF0000"/>
                </a:solidFill>
              </a:rPr>
              <a:t>Romans 15:13 </a:t>
            </a:r>
          </a:p>
        </p:txBody>
      </p:sp>
    </p:spTree>
    <p:extLst>
      <p:ext uri="{BB962C8B-B14F-4D97-AF65-F5344CB8AC3E}">
        <p14:creationId xmlns:p14="http://schemas.microsoft.com/office/powerpoint/2010/main" val="32610545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3000" fill="hold"/>
                                        <p:tgtEl>
                                          <p:spTgt spid="8"/>
                                        </p:tgtEl>
                                        <p:attrNameLst>
                                          <p:attrName>ppt_w</p:attrName>
                                        </p:attrNameLst>
                                      </p:cBhvr>
                                      <p:tavLst>
                                        <p:tav tm="0">
                                          <p:val>
                                            <p:fltVal val="0"/>
                                          </p:val>
                                        </p:tav>
                                        <p:tav tm="100000">
                                          <p:val>
                                            <p:strVal val="#ppt_w"/>
                                          </p:val>
                                        </p:tav>
                                      </p:tavLst>
                                    </p:anim>
                                    <p:anim calcmode="lin" valueType="num">
                                      <p:cBhvr>
                                        <p:cTn id="13" dur="3000" fill="hold"/>
                                        <p:tgtEl>
                                          <p:spTgt spid="8"/>
                                        </p:tgtEl>
                                        <p:attrNameLst>
                                          <p:attrName>ppt_h</p:attrName>
                                        </p:attrNameLst>
                                      </p:cBhvr>
                                      <p:tavLst>
                                        <p:tav tm="0">
                                          <p:val>
                                            <p:fltVal val="0"/>
                                          </p:val>
                                        </p:tav>
                                        <p:tav tm="100000">
                                          <p:val>
                                            <p:strVal val="#ppt_h"/>
                                          </p:val>
                                        </p:tav>
                                      </p:tavLst>
                                    </p:anim>
                                    <p:animEffect transition="in" filter="fade">
                                      <p:cBhvr>
                                        <p:cTn id="14"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8544"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217070"/>
            <a:ext cx="4879898"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99"/>
                </a:solidFill>
                <a:latin typeface="Palatino Linotype" panose="02040502050505030304" pitchFamily="18" charset="0"/>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99"/>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93017"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solidFill>
                    <a:srgbClr val="FFFFFF"/>
                  </a:solidFill>
                </a:ln>
                <a:solidFill>
                  <a:srgbClr val="CC66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1287" y="1497236"/>
            <a:ext cx="1140742" cy="1377896"/>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879908" y="4485805"/>
            <a:ext cx="1385855" cy="1200329"/>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3" y="3634502"/>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435">
                                          <p:stCondLst>
                                            <p:cond delay="0"/>
                                          </p:stCondLst>
                                        </p:cTn>
                                        <p:tgtEl>
                                          <p:spTgt spid="10"/>
                                        </p:tgtEl>
                                      </p:cBhvr>
                                    </p:animEffect>
                                    <p:anim calcmode="lin" valueType="num">
                                      <p:cBhvr>
                                        <p:cTn id="13"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8" dur="20">
                                          <p:stCondLst>
                                            <p:cond delay="487"/>
                                          </p:stCondLst>
                                        </p:cTn>
                                        <p:tgtEl>
                                          <p:spTgt spid="10"/>
                                        </p:tgtEl>
                                      </p:cBhvr>
                                      <p:to x="100000" y="60000"/>
                                    </p:animScale>
                                    <p:animScale>
                                      <p:cBhvr>
                                        <p:cTn id="19" dur="124" decel="50000">
                                          <p:stCondLst>
                                            <p:cond delay="507"/>
                                          </p:stCondLst>
                                        </p:cTn>
                                        <p:tgtEl>
                                          <p:spTgt spid="10"/>
                                        </p:tgtEl>
                                      </p:cBhvr>
                                      <p:to x="100000" y="100000"/>
                                    </p:animScale>
                                    <p:animScale>
                                      <p:cBhvr>
                                        <p:cTn id="20" dur="20">
                                          <p:stCondLst>
                                            <p:cond delay="984"/>
                                          </p:stCondLst>
                                        </p:cTn>
                                        <p:tgtEl>
                                          <p:spTgt spid="10"/>
                                        </p:tgtEl>
                                      </p:cBhvr>
                                      <p:to x="100000" y="80000"/>
                                    </p:animScale>
                                    <p:animScale>
                                      <p:cBhvr>
                                        <p:cTn id="21" dur="124" decel="50000">
                                          <p:stCondLst>
                                            <p:cond delay="1004"/>
                                          </p:stCondLst>
                                        </p:cTn>
                                        <p:tgtEl>
                                          <p:spTgt spid="10"/>
                                        </p:tgtEl>
                                      </p:cBhvr>
                                      <p:to x="100000" y="100000"/>
                                    </p:animScale>
                                    <p:animScale>
                                      <p:cBhvr>
                                        <p:cTn id="22" dur="20">
                                          <p:stCondLst>
                                            <p:cond delay="1231"/>
                                          </p:stCondLst>
                                        </p:cTn>
                                        <p:tgtEl>
                                          <p:spTgt spid="10"/>
                                        </p:tgtEl>
                                      </p:cBhvr>
                                      <p:to x="100000" y="90000"/>
                                    </p:animScale>
                                    <p:animScale>
                                      <p:cBhvr>
                                        <p:cTn id="23" dur="124" decel="50000">
                                          <p:stCondLst>
                                            <p:cond delay="1251"/>
                                          </p:stCondLst>
                                        </p:cTn>
                                        <p:tgtEl>
                                          <p:spTgt spid="10"/>
                                        </p:tgtEl>
                                      </p:cBhvr>
                                      <p:to x="100000" y="100000"/>
                                    </p:animScale>
                                    <p:animScale>
                                      <p:cBhvr>
                                        <p:cTn id="24" dur="20">
                                          <p:stCondLst>
                                            <p:cond delay="1356"/>
                                          </p:stCondLst>
                                        </p:cTn>
                                        <p:tgtEl>
                                          <p:spTgt spid="10"/>
                                        </p:tgtEl>
                                      </p:cBhvr>
                                      <p:to x="100000" y="95000"/>
                                    </p:animScale>
                                    <p:animScale>
                                      <p:cBhvr>
                                        <p:cTn id="25" dur="124" decel="50000">
                                          <p:stCondLst>
                                            <p:cond delay="1376"/>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25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2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20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9048</TotalTime>
  <Words>3375</Words>
  <Application>Microsoft Office PowerPoint</Application>
  <PresentationFormat>Widescreen</PresentationFormat>
  <Paragraphs>318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155</cp:revision>
  <cp:lastPrinted>2021-02-05T13:24:23Z</cp:lastPrinted>
  <dcterms:created xsi:type="dcterms:W3CDTF">2021-01-19T16:49:47Z</dcterms:created>
  <dcterms:modified xsi:type="dcterms:W3CDTF">2021-02-06T12:58:38Z</dcterms:modified>
</cp:coreProperties>
</file>