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7" r:id="rId2"/>
    <p:sldId id="256" r:id="rId3"/>
    <p:sldId id="258" r:id="rId4"/>
    <p:sldId id="257" r:id="rId5"/>
    <p:sldId id="259" r:id="rId6"/>
    <p:sldId id="260" r:id="rId7"/>
    <p:sldId id="261" r:id="rId8"/>
    <p:sldId id="321" r:id="rId9"/>
    <p:sldId id="322" r:id="rId10"/>
    <p:sldId id="323" r:id="rId11"/>
    <p:sldId id="303" r:id="rId12"/>
    <p:sldId id="304" r:id="rId13"/>
    <p:sldId id="305" r:id="rId14"/>
    <p:sldId id="319" r:id="rId15"/>
    <p:sldId id="320" r:id="rId16"/>
    <p:sldId id="262" r:id="rId17"/>
    <p:sldId id="263"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568" autoAdjust="0"/>
    <p:restoredTop sz="94660"/>
  </p:normalViewPr>
  <p:slideViewPr>
    <p:cSldViewPr snapToGrid="0">
      <p:cViewPr varScale="1">
        <p:scale>
          <a:sx n="106" d="100"/>
          <a:sy n="106" d="100"/>
        </p:scale>
        <p:origin x="162" y="16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B40F43-11BF-4114-A303-B3865D6C44A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AA9D947-D238-4F1A-9521-7BA117C6E5C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9FDFF6A-21FE-48CA-873B-8D1C95E6E934}"/>
              </a:ext>
            </a:extLst>
          </p:cNvPr>
          <p:cNvSpPr>
            <a:spLocks noGrp="1"/>
          </p:cNvSpPr>
          <p:nvPr>
            <p:ph type="dt" sz="half" idx="10"/>
          </p:nvPr>
        </p:nvSpPr>
        <p:spPr/>
        <p:txBody>
          <a:bodyPr/>
          <a:lstStyle/>
          <a:p>
            <a:fld id="{A3D36718-1AAE-4303-A493-03B0B24E8DEE}" type="datetimeFigureOut">
              <a:rPr lang="en-US" smtClean="0"/>
              <a:t>11/4/2021</a:t>
            </a:fld>
            <a:endParaRPr lang="en-US"/>
          </a:p>
        </p:txBody>
      </p:sp>
      <p:sp>
        <p:nvSpPr>
          <p:cNvPr id="5" name="Footer Placeholder 4">
            <a:extLst>
              <a:ext uri="{FF2B5EF4-FFF2-40B4-BE49-F238E27FC236}">
                <a16:creationId xmlns:a16="http://schemas.microsoft.com/office/drawing/2014/main" id="{C982A66D-CF70-4CD6-B380-E191DE39ED8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B8F34A4-9B52-4304-B1FB-92DB2D95AE2B}"/>
              </a:ext>
            </a:extLst>
          </p:cNvPr>
          <p:cNvSpPr>
            <a:spLocks noGrp="1"/>
          </p:cNvSpPr>
          <p:nvPr>
            <p:ph type="sldNum" sz="quarter" idx="12"/>
          </p:nvPr>
        </p:nvSpPr>
        <p:spPr/>
        <p:txBody>
          <a:bodyPr/>
          <a:lstStyle/>
          <a:p>
            <a:fld id="{8CECF8FA-E71C-4070-B82E-1C3F57B47DA1}" type="slidenum">
              <a:rPr lang="en-US" smtClean="0"/>
              <a:t>‹#›</a:t>
            </a:fld>
            <a:endParaRPr lang="en-US"/>
          </a:p>
        </p:txBody>
      </p:sp>
    </p:spTree>
    <p:extLst>
      <p:ext uri="{BB962C8B-B14F-4D97-AF65-F5344CB8AC3E}">
        <p14:creationId xmlns:p14="http://schemas.microsoft.com/office/powerpoint/2010/main" val="3215722056"/>
      </p:ext>
    </p:extLst>
  </p:cSld>
  <p:clrMapOvr>
    <a:masterClrMapping/>
  </p:clrMapOvr>
  <p:transition spd="slow">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947B27-D761-44BB-BC14-1759BA5141C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F898990-EB2B-473D-A852-E4457BAAD4D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EE81E79-B9FA-4EFC-9ED3-17396370E1AD}"/>
              </a:ext>
            </a:extLst>
          </p:cNvPr>
          <p:cNvSpPr>
            <a:spLocks noGrp="1"/>
          </p:cNvSpPr>
          <p:nvPr>
            <p:ph type="dt" sz="half" idx="10"/>
          </p:nvPr>
        </p:nvSpPr>
        <p:spPr/>
        <p:txBody>
          <a:bodyPr/>
          <a:lstStyle/>
          <a:p>
            <a:fld id="{A3D36718-1AAE-4303-A493-03B0B24E8DEE}" type="datetimeFigureOut">
              <a:rPr lang="en-US" smtClean="0"/>
              <a:t>11/4/2021</a:t>
            </a:fld>
            <a:endParaRPr lang="en-US"/>
          </a:p>
        </p:txBody>
      </p:sp>
      <p:sp>
        <p:nvSpPr>
          <p:cNvPr id="5" name="Footer Placeholder 4">
            <a:extLst>
              <a:ext uri="{FF2B5EF4-FFF2-40B4-BE49-F238E27FC236}">
                <a16:creationId xmlns:a16="http://schemas.microsoft.com/office/drawing/2014/main" id="{53A216B5-C460-4BE9-8779-7E6E1738D07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22FC70A-69FC-4145-8E1F-B0CD33F52F59}"/>
              </a:ext>
            </a:extLst>
          </p:cNvPr>
          <p:cNvSpPr>
            <a:spLocks noGrp="1"/>
          </p:cNvSpPr>
          <p:nvPr>
            <p:ph type="sldNum" sz="quarter" idx="12"/>
          </p:nvPr>
        </p:nvSpPr>
        <p:spPr/>
        <p:txBody>
          <a:bodyPr/>
          <a:lstStyle/>
          <a:p>
            <a:fld id="{8CECF8FA-E71C-4070-B82E-1C3F57B47DA1}" type="slidenum">
              <a:rPr lang="en-US" smtClean="0"/>
              <a:t>‹#›</a:t>
            </a:fld>
            <a:endParaRPr lang="en-US"/>
          </a:p>
        </p:txBody>
      </p:sp>
    </p:spTree>
    <p:extLst>
      <p:ext uri="{BB962C8B-B14F-4D97-AF65-F5344CB8AC3E}">
        <p14:creationId xmlns:p14="http://schemas.microsoft.com/office/powerpoint/2010/main" val="3575565438"/>
      </p:ext>
    </p:extLst>
  </p:cSld>
  <p:clrMapOvr>
    <a:masterClrMapping/>
  </p:clrMapOvr>
  <p:transition spd="slow">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A116014-D115-4133-A76B-1FF80259F3E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AB59BD3-B860-4A48-A04E-33E587349CC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00F430A-50BA-455D-BAD1-CDA3F9395B55}"/>
              </a:ext>
            </a:extLst>
          </p:cNvPr>
          <p:cNvSpPr>
            <a:spLocks noGrp="1"/>
          </p:cNvSpPr>
          <p:nvPr>
            <p:ph type="dt" sz="half" idx="10"/>
          </p:nvPr>
        </p:nvSpPr>
        <p:spPr/>
        <p:txBody>
          <a:bodyPr/>
          <a:lstStyle/>
          <a:p>
            <a:fld id="{A3D36718-1AAE-4303-A493-03B0B24E8DEE}" type="datetimeFigureOut">
              <a:rPr lang="en-US" smtClean="0"/>
              <a:t>11/4/2021</a:t>
            </a:fld>
            <a:endParaRPr lang="en-US"/>
          </a:p>
        </p:txBody>
      </p:sp>
      <p:sp>
        <p:nvSpPr>
          <p:cNvPr id="5" name="Footer Placeholder 4">
            <a:extLst>
              <a:ext uri="{FF2B5EF4-FFF2-40B4-BE49-F238E27FC236}">
                <a16:creationId xmlns:a16="http://schemas.microsoft.com/office/drawing/2014/main" id="{123E79B9-9FF8-4EBE-9D9C-8AB05BEB2F6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6E562C7-9E89-43C1-B8C6-A0B6891A1B38}"/>
              </a:ext>
            </a:extLst>
          </p:cNvPr>
          <p:cNvSpPr>
            <a:spLocks noGrp="1"/>
          </p:cNvSpPr>
          <p:nvPr>
            <p:ph type="sldNum" sz="quarter" idx="12"/>
          </p:nvPr>
        </p:nvSpPr>
        <p:spPr/>
        <p:txBody>
          <a:bodyPr/>
          <a:lstStyle/>
          <a:p>
            <a:fld id="{8CECF8FA-E71C-4070-B82E-1C3F57B47DA1}" type="slidenum">
              <a:rPr lang="en-US" smtClean="0"/>
              <a:t>‹#›</a:t>
            </a:fld>
            <a:endParaRPr lang="en-US"/>
          </a:p>
        </p:txBody>
      </p:sp>
    </p:spTree>
    <p:extLst>
      <p:ext uri="{BB962C8B-B14F-4D97-AF65-F5344CB8AC3E}">
        <p14:creationId xmlns:p14="http://schemas.microsoft.com/office/powerpoint/2010/main" val="3824587236"/>
      </p:ext>
    </p:extLst>
  </p:cSld>
  <p:clrMapOvr>
    <a:masterClrMapping/>
  </p:clrMapOvr>
  <p:transition spd="slow">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89A47D-B6C6-40CD-BF4E-69AD976D372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DA45DE0-EBE8-42E2-BDA4-5DF0F951EED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E719A6A-35D0-4DBB-B1B0-DF1EE2FED5D0}"/>
              </a:ext>
            </a:extLst>
          </p:cNvPr>
          <p:cNvSpPr>
            <a:spLocks noGrp="1"/>
          </p:cNvSpPr>
          <p:nvPr>
            <p:ph type="dt" sz="half" idx="10"/>
          </p:nvPr>
        </p:nvSpPr>
        <p:spPr/>
        <p:txBody>
          <a:bodyPr/>
          <a:lstStyle/>
          <a:p>
            <a:fld id="{A3D36718-1AAE-4303-A493-03B0B24E8DEE}" type="datetimeFigureOut">
              <a:rPr lang="en-US" smtClean="0"/>
              <a:t>11/4/2021</a:t>
            </a:fld>
            <a:endParaRPr lang="en-US"/>
          </a:p>
        </p:txBody>
      </p:sp>
      <p:sp>
        <p:nvSpPr>
          <p:cNvPr id="5" name="Footer Placeholder 4">
            <a:extLst>
              <a:ext uri="{FF2B5EF4-FFF2-40B4-BE49-F238E27FC236}">
                <a16:creationId xmlns:a16="http://schemas.microsoft.com/office/drawing/2014/main" id="{783BEA01-8790-4DBD-858C-88B28F45817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EB0B46D-32F8-44EC-9716-02F68C1CD75B}"/>
              </a:ext>
            </a:extLst>
          </p:cNvPr>
          <p:cNvSpPr>
            <a:spLocks noGrp="1"/>
          </p:cNvSpPr>
          <p:nvPr>
            <p:ph type="sldNum" sz="quarter" idx="12"/>
          </p:nvPr>
        </p:nvSpPr>
        <p:spPr/>
        <p:txBody>
          <a:bodyPr/>
          <a:lstStyle/>
          <a:p>
            <a:fld id="{8CECF8FA-E71C-4070-B82E-1C3F57B47DA1}" type="slidenum">
              <a:rPr lang="en-US" smtClean="0"/>
              <a:t>‹#›</a:t>
            </a:fld>
            <a:endParaRPr lang="en-US"/>
          </a:p>
        </p:txBody>
      </p:sp>
    </p:spTree>
    <p:extLst>
      <p:ext uri="{BB962C8B-B14F-4D97-AF65-F5344CB8AC3E}">
        <p14:creationId xmlns:p14="http://schemas.microsoft.com/office/powerpoint/2010/main" val="2912087793"/>
      </p:ext>
    </p:extLst>
  </p:cSld>
  <p:clrMapOvr>
    <a:masterClrMapping/>
  </p:clrMapOvr>
  <p:transition spd="slow">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10EEE4-B6EB-459E-9DE5-374DDE1E81B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92D9320-66E1-42DA-91BA-229AECDD6BF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2AFCEE5-3F14-4C4B-9962-8B6B69CA3CFD}"/>
              </a:ext>
            </a:extLst>
          </p:cNvPr>
          <p:cNvSpPr>
            <a:spLocks noGrp="1"/>
          </p:cNvSpPr>
          <p:nvPr>
            <p:ph type="dt" sz="half" idx="10"/>
          </p:nvPr>
        </p:nvSpPr>
        <p:spPr/>
        <p:txBody>
          <a:bodyPr/>
          <a:lstStyle/>
          <a:p>
            <a:fld id="{A3D36718-1AAE-4303-A493-03B0B24E8DEE}" type="datetimeFigureOut">
              <a:rPr lang="en-US" smtClean="0"/>
              <a:t>11/4/2021</a:t>
            </a:fld>
            <a:endParaRPr lang="en-US"/>
          </a:p>
        </p:txBody>
      </p:sp>
      <p:sp>
        <p:nvSpPr>
          <p:cNvPr id="5" name="Footer Placeholder 4">
            <a:extLst>
              <a:ext uri="{FF2B5EF4-FFF2-40B4-BE49-F238E27FC236}">
                <a16:creationId xmlns:a16="http://schemas.microsoft.com/office/drawing/2014/main" id="{527C0AE8-DA6A-45D6-A925-14409473A6A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1FF9F76-6CC7-453A-A5C8-07AE2673260E}"/>
              </a:ext>
            </a:extLst>
          </p:cNvPr>
          <p:cNvSpPr>
            <a:spLocks noGrp="1"/>
          </p:cNvSpPr>
          <p:nvPr>
            <p:ph type="sldNum" sz="quarter" idx="12"/>
          </p:nvPr>
        </p:nvSpPr>
        <p:spPr/>
        <p:txBody>
          <a:bodyPr/>
          <a:lstStyle/>
          <a:p>
            <a:fld id="{8CECF8FA-E71C-4070-B82E-1C3F57B47DA1}" type="slidenum">
              <a:rPr lang="en-US" smtClean="0"/>
              <a:t>‹#›</a:t>
            </a:fld>
            <a:endParaRPr lang="en-US"/>
          </a:p>
        </p:txBody>
      </p:sp>
    </p:spTree>
    <p:extLst>
      <p:ext uri="{BB962C8B-B14F-4D97-AF65-F5344CB8AC3E}">
        <p14:creationId xmlns:p14="http://schemas.microsoft.com/office/powerpoint/2010/main" val="3305721541"/>
      </p:ext>
    </p:extLst>
  </p:cSld>
  <p:clrMapOvr>
    <a:masterClrMapping/>
  </p:clrMapOvr>
  <p:transition spd="slow">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FF95CB-664B-421E-98A8-FBD00AA6DB7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FDEE737-3B70-4D93-A6A1-AEE6E4EF0D5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670F27A-3D6B-4BA8-B5AC-D79D9849DD0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693539A-1A3A-4DDE-809F-20C21D286218}"/>
              </a:ext>
            </a:extLst>
          </p:cNvPr>
          <p:cNvSpPr>
            <a:spLocks noGrp="1"/>
          </p:cNvSpPr>
          <p:nvPr>
            <p:ph type="dt" sz="half" idx="10"/>
          </p:nvPr>
        </p:nvSpPr>
        <p:spPr/>
        <p:txBody>
          <a:bodyPr/>
          <a:lstStyle/>
          <a:p>
            <a:fld id="{A3D36718-1AAE-4303-A493-03B0B24E8DEE}" type="datetimeFigureOut">
              <a:rPr lang="en-US" smtClean="0"/>
              <a:t>11/4/2021</a:t>
            </a:fld>
            <a:endParaRPr lang="en-US"/>
          </a:p>
        </p:txBody>
      </p:sp>
      <p:sp>
        <p:nvSpPr>
          <p:cNvPr id="6" name="Footer Placeholder 5">
            <a:extLst>
              <a:ext uri="{FF2B5EF4-FFF2-40B4-BE49-F238E27FC236}">
                <a16:creationId xmlns:a16="http://schemas.microsoft.com/office/drawing/2014/main" id="{3613B8A4-61F4-40D9-B61C-0354FC0AB87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4559509-4BE6-45BD-8873-A88A470A6454}"/>
              </a:ext>
            </a:extLst>
          </p:cNvPr>
          <p:cNvSpPr>
            <a:spLocks noGrp="1"/>
          </p:cNvSpPr>
          <p:nvPr>
            <p:ph type="sldNum" sz="quarter" idx="12"/>
          </p:nvPr>
        </p:nvSpPr>
        <p:spPr/>
        <p:txBody>
          <a:bodyPr/>
          <a:lstStyle/>
          <a:p>
            <a:fld id="{8CECF8FA-E71C-4070-B82E-1C3F57B47DA1}" type="slidenum">
              <a:rPr lang="en-US" smtClean="0"/>
              <a:t>‹#›</a:t>
            </a:fld>
            <a:endParaRPr lang="en-US"/>
          </a:p>
        </p:txBody>
      </p:sp>
    </p:spTree>
    <p:extLst>
      <p:ext uri="{BB962C8B-B14F-4D97-AF65-F5344CB8AC3E}">
        <p14:creationId xmlns:p14="http://schemas.microsoft.com/office/powerpoint/2010/main" val="1183508750"/>
      </p:ext>
    </p:extLst>
  </p:cSld>
  <p:clrMapOvr>
    <a:masterClrMapping/>
  </p:clrMapOvr>
  <p:transition spd="slow">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A9DDF9-FD04-48F1-8B04-67A2ED637FA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A9FF3D2-964F-4297-AF6A-E0FD28C812A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08EFB10-1E04-4A22-A1DD-9DC9818AC98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50E0292-6CAC-4D2A-ABA9-65278756012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E3549C0-CC7C-4B6D-8B2F-7006E56B5EF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FD93291-314F-4D84-B1A8-2B3EEE88044A}"/>
              </a:ext>
            </a:extLst>
          </p:cNvPr>
          <p:cNvSpPr>
            <a:spLocks noGrp="1"/>
          </p:cNvSpPr>
          <p:nvPr>
            <p:ph type="dt" sz="half" idx="10"/>
          </p:nvPr>
        </p:nvSpPr>
        <p:spPr/>
        <p:txBody>
          <a:bodyPr/>
          <a:lstStyle/>
          <a:p>
            <a:fld id="{A3D36718-1AAE-4303-A493-03B0B24E8DEE}" type="datetimeFigureOut">
              <a:rPr lang="en-US" smtClean="0"/>
              <a:t>11/4/2021</a:t>
            </a:fld>
            <a:endParaRPr lang="en-US"/>
          </a:p>
        </p:txBody>
      </p:sp>
      <p:sp>
        <p:nvSpPr>
          <p:cNvPr id="8" name="Footer Placeholder 7">
            <a:extLst>
              <a:ext uri="{FF2B5EF4-FFF2-40B4-BE49-F238E27FC236}">
                <a16:creationId xmlns:a16="http://schemas.microsoft.com/office/drawing/2014/main" id="{6BC673B9-8B00-4398-AAC3-8FD35A5A677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6D4DCE8-7A13-4197-9D83-33CD563C6207}"/>
              </a:ext>
            </a:extLst>
          </p:cNvPr>
          <p:cNvSpPr>
            <a:spLocks noGrp="1"/>
          </p:cNvSpPr>
          <p:nvPr>
            <p:ph type="sldNum" sz="quarter" idx="12"/>
          </p:nvPr>
        </p:nvSpPr>
        <p:spPr/>
        <p:txBody>
          <a:bodyPr/>
          <a:lstStyle/>
          <a:p>
            <a:fld id="{8CECF8FA-E71C-4070-B82E-1C3F57B47DA1}" type="slidenum">
              <a:rPr lang="en-US" smtClean="0"/>
              <a:t>‹#›</a:t>
            </a:fld>
            <a:endParaRPr lang="en-US"/>
          </a:p>
        </p:txBody>
      </p:sp>
    </p:spTree>
    <p:extLst>
      <p:ext uri="{BB962C8B-B14F-4D97-AF65-F5344CB8AC3E}">
        <p14:creationId xmlns:p14="http://schemas.microsoft.com/office/powerpoint/2010/main" val="3360840924"/>
      </p:ext>
    </p:extLst>
  </p:cSld>
  <p:clrMapOvr>
    <a:masterClrMapping/>
  </p:clrMapOvr>
  <p:transition spd="slow">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FF80A2-25B2-4164-8046-E0C1C8628A3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AFEA2B6-DA67-49E1-BC7E-F9EADD1F9C85}"/>
              </a:ext>
            </a:extLst>
          </p:cNvPr>
          <p:cNvSpPr>
            <a:spLocks noGrp="1"/>
          </p:cNvSpPr>
          <p:nvPr>
            <p:ph type="dt" sz="half" idx="10"/>
          </p:nvPr>
        </p:nvSpPr>
        <p:spPr/>
        <p:txBody>
          <a:bodyPr/>
          <a:lstStyle/>
          <a:p>
            <a:fld id="{A3D36718-1AAE-4303-A493-03B0B24E8DEE}" type="datetimeFigureOut">
              <a:rPr lang="en-US" smtClean="0"/>
              <a:t>11/4/2021</a:t>
            </a:fld>
            <a:endParaRPr lang="en-US"/>
          </a:p>
        </p:txBody>
      </p:sp>
      <p:sp>
        <p:nvSpPr>
          <p:cNvPr id="4" name="Footer Placeholder 3">
            <a:extLst>
              <a:ext uri="{FF2B5EF4-FFF2-40B4-BE49-F238E27FC236}">
                <a16:creationId xmlns:a16="http://schemas.microsoft.com/office/drawing/2014/main" id="{DE476C73-A0A6-477A-9FE0-6C02549A19B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743CF77-901C-42A4-A635-610F951677CA}"/>
              </a:ext>
            </a:extLst>
          </p:cNvPr>
          <p:cNvSpPr>
            <a:spLocks noGrp="1"/>
          </p:cNvSpPr>
          <p:nvPr>
            <p:ph type="sldNum" sz="quarter" idx="12"/>
          </p:nvPr>
        </p:nvSpPr>
        <p:spPr/>
        <p:txBody>
          <a:bodyPr/>
          <a:lstStyle/>
          <a:p>
            <a:fld id="{8CECF8FA-E71C-4070-B82E-1C3F57B47DA1}" type="slidenum">
              <a:rPr lang="en-US" smtClean="0"/>
              <a:t>‹#›</a:t>
            </a:fld>
            <a:endParaRPr lang="en-US"/>
          </a:p>
        </p:txBody>
      </p:sp>
    </p:spTree>
    <p:extLst>
      <p:ext uri="{BB962C8B-B14F-4D97-AF65-F5344CB8AC3E}">
        <p14:creationId xmlns:p14="http://schemas.microsoft.com/office/powerpoint/2010/main" val="1177663140"/>
      </p:ext>
    </p:extLst>
  </p:cSld>
  <p:clrMapOvr>
    <a:masterClrMapping/>
  </p:clrMapOvr>
  <p:transition spd="slow">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EE1F88C-C1D5-45C4-AEDE-EA375FD96458}"/>
              </a:ext>
            </a:extLst>
          </p:cNvPr>
          <p:cNvSpPr>
            <a:spLocks noGrp="1"/>
          </p:cNvSpPr>
          <p:nvPr>
            <p:ph type="dt" sz="half" idx="10"/>
          </p:nvPr>
        </p:nvSpPr>
        <p:spPr/>
        <p:txBody>
          <a:bodyPr/>
          <a:lstStyle/>
          <a:p>
            <a:fld id="{A3D36718-1AAE-4303-A493-03B0B24E8DEE}" type="datetimeFigureOut">
              <a:rPr lang="en-US" smtClean="0"/>
              <a:t>11/4/2021</a:t>
            </a:fld>
            <a:endParaRPr lang="en-US"/>
          </a:p>
        </p:txBody>
      </p:sp>
      <p:sp>
        <p:nvSpPr>
          <p:cNvPr id="3" name="Footer Placeholder 2">
            <a:extLst>
              <a:ext uri="{FF2B5EF4-FFF2-40B4-BE49-F238E27FC236}">
                <a16:creationId xmlns:a16="http://schemas.microsoft.com/office/drawing/2014/main" id="{95C37A16-3A56-4019-BE68-2E1288E5145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B2A0679-14C3-49B1-8F55-C63F8EE379E4}"/>
              </a:ext>
            </a:extLst>
          </p:cNvPr>
          <p:cNvSpPr>
            <a:spLocks noGrp="1"/>
          </p:cNvSpPr>
          <p:nvPr>
            <p:ph type="sldNum" sz="quarter" idx="12"/>
          </p:nvPr>
        </p:nvSpPr>
        <p:spPr/>
        <p:txBody>
          <a:bodyPr/>
          <a:lstStyle/>
          <a:p>
            <a:fld id="{8CECF8FA-E71C-4070-B82E-1C3F57B47DA1}" type="slidenum">
              <a:rPr lang="en-US" smtClean="0"/>
              <a:t>‹#›</a:t>
            </a:fld>
            <a:endParaRPr lang="en-US"/>
          </a:p>
        </p:txBody>
      </p:sp>
    </p:spTree>
    <p:extLst>
      <p:ext uri="{BB962C8B-B14F-4D97-AF65-F5344CB8AC3E}">
        <p14:creationId xmlns:p14="http://schemas.microsoft.com/office/powerpoint/2010/main" val="2370912061"/>
      </p:ext>
    </p:extLst>
  </p:cSld>
  <p:clrMapOvr>
    <a:masterClrMapping/>
  </p:clrMapOvr>
  <p:transition spd="slow">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CC4FE3-640E-4FF0-8BD0-B4792082D64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433341E-8901-4EF5-9BD2-1E5F5D5BD25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5F1EF29-7E85-4EF2-A6F0-DE8EBA4199A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0B576AA-1B36-49A3-A30D-482F1976C031}"/>
              </a:ext>
            </a:extLst>
          </p:cNvPr>
          <p:cNvSpPr>
            <a:spLocks noGrp="1"/>
          </p:cNvSpPr>
          <p:nvPr>
            <p:ph type="dt" sz="half" idx="10"/>
          </p:nvPr>
        </p:nvSpPr>
        <p:spPr/>
        <p:txBody>
          <a:bodyPr/>
          <a:lstStyle/>
          <a:p>
            <a:fld id="{A3D36718-1AAE-4303-A493-03B0B24E8DEE}" type="datetimeFigureOut">
              <a:rPr lang="en-US" smtClean="0"/>
              <a:t>11/4/2021</a:t>
            </a:fld>
            <a:endParaRPr lang="en-US"/>
          </a:p>
        </p:txBody>
      </p:sp>
      <p:sp>
        <p:nvSpPr>
          <p:cNvPr id="6" name="Footer Placeholder 5">
            <a:extLst>
              <a:ext uri="{FF2B5EF4-FFF2-40B4-BE49-F238E27FC236}">
                <a16:creationId xmlns:a16="http://schemas.microsoft.com/office/drawing/2014/main" id="{030D36ED-3747-4C26-9487-E3468B49640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05DBFA5-8391-4F66-97CF-8F3DD3569A59}"/>
              </a:ext>
            </a:extLst>
          </p:cNvPr>
          <p:cNvSpPr>
            <a:spLocks noGrp="1"/>
          </p:cNvSpPr>
          <p:nvPr>
            <p:ph type="sldNum" sz="quarter" idx="12"/>
          </p:nvPr>
        </p:nvSpPr>
        <p:spPr/>
        <p:txBody>
          <a:bodyPr/>
          <a:lstStyle/>
          <a:p>
            <a:fld id="{8CECF8FA-E71C-4070-B82E-1C3F57B47DA1}" type="slidenum">
              <a:rPr lang="en-US" smtClean="0"/>
              <a:t>‹#›</a:t>
            </a:fld>
            <a:endParaRPr lang="en-US"/>
          </a:p>
        </p:txBody>
      </p:sp>
    </p:spTree>
    <p:extLst>
      <p:ext uri="{BB962C8B-B14F-4D97-AF65-F5344CB8AC3E}">
        <p14:creationId xmlns:p14="http://schemas.microsoft.com/office/powerpoint/2010/main" val="648744428"/>
      </p:ext>
    </p:extLst>
  </p:cSld>
  <p:clrMapOvr>
    <a:masterClrMapping/>
  </p:clrMapOvr>
  <p:transition spd="slow">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6C42F6-0F0E-4FE0-9DC3-8DDC5AC3338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18A8971-709B-46F4-8DEB-D59DEEA1E49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13743AC-FBFA-4C08-BF6C-F2132443A67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69E4A98-2AE6-4A13-86F6-127300787F1E}"/>
              </a:ext>
            </a:extLst>
          </p:cNvPr>
          <p:cNvSpPr>
            <a:spLocks noGrp="1"/>
          </p:cNvSpPr>
          <p:nvPr>
            <p:ph type="dt" sz="half" idx="10"/>
          </p:nvPr>
        </p:nvSpPr>
        <p:spPr/>
        <p:txBody>
          <a:bodyPr/>
          <a:lstStyle/>
          <a:p>
            <a:fld id="{A3D36718-1AAE-4303-A493-03B0B24E8DEE}" type="datetimeFigureOut">
              <a:rPr lang="en-US" smtClean="0"/>
              <a:t>11/4/2021</a:t>
            </a:fld>
            <a:endParaRPr lang="en-US"/>
          </a:p>
        </p:txBody>
      </p:sp>
      <p:sp>
        <p:nvSpPr>
          <p:cNvPr id="6" name="Footer Placeholder 5">
            <a:extLst>
              <a:ext uri="{FF2B5EF4-FFF2-40B4-BE49-F238E27FC236}">
                <a16:creationId xmlns:a16="http://schemas.microsoft.com/office/drawing/2014/main" id="{4245D67E-94F7-4B1D-AC69-BEC5B11FEA7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5C32BB0-6710-4C1A-9F22-6F276F86F3C1}"/>
              </a:ext>
            </a:extLst>
          </p:cNvPr>
          <p:cNvSpPr>
            <a:spLocks noGrp="1"/>
          </p:cNvSpPr>
          <p:nvPr>
            <p:ph type="sldNum" sz="quarter" idx="12"/>
          </p:nvPr>
        </p:nvSpPr>
        <p:spPr/>
        <p:txBody>
          <a:bodyPr/>
          <a:lstStyle/>
          <a:p>
            <a:fld id="{8CECF8FA-E71C-4070-B82E-1C3F57B47DA1}" type="slidenum">
              <a:rPr lang="en-US" smtClean="0"/>
              <a:t>‹#›</a:t>
            </a:fld>
            <a:endParaRPr lang="en-US"/>
          </a:p>
        </p:txBody>
      </p:sp>
    </p:spTree>
    <p:extLst>
      <p:ext uri="{BB962C8B-B14F-4D97-AF65-F5344CB8AC3E}">
        <p14:creationId xmlns:p14="http://schemas.microsoft.com/office/powerpoint/2010/main" val="985639583"/>
      </p:ext>
    </p:extLst>
  </p:cSld>
  <p:clrMapOvr>
    <a:masterClrMapping/>
  </p:clrMapOvr>
  <p:transition spd="slow">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C648491-AF08-4CFD-B08F-7C0148DCC02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DA0CDE1-488F-4271-9BFF-3BFDF3EAA7B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A516D28-76AC-4278-9949-DD62DE7DAE1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3D36718-1AAE-4303-A493-03B0B24E8DEE}" type="datetimeFigureOut">
              <a:rPr lang="en-US" smtClean="0"/>
              <a:t>11/4/2021</a:t>
            </a:fld>
            <a:endParaRPr lang="en-US"/>
          </a:p>
        </p:txBody>
      </p:sp>
      <p:sp>
        <p:nvSpPr>
          <p:cNvPr id="5" name="Footer Placeholder 4">
            <a:extLst>
              <a:ext uri="{FF2B5EF4-FFF2-40B4-BE49-F238E27FC236}">
                <a16:creationId xmlns:a16="http://schemas.microsoft.com/office/drawing/2014/main" id="{5A21EAC0-E412-4D1F-B26F-6110C965136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0A95A0B-E881-4E88-BDB0-102522504C1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CECF8FA-E71C-4070-B82E-1C3F57B47DA1}" type="slidenum">
              <a:rPr lang="en-US" smtClean="0"/>
              <a:t>‹#›</a:t>
            </a:fld>
            <a:endParaRPr lang="en-US"/>
          </a:p>
        </p:txBody>
      </p:sp>
    </p:spTree>
    <p:extLst>
      <p:ext uri="{BB962C8B-B14F-4D97-AF65-F5344CB8AC3E}">
        <p14:creationId xmlns:p14="http://schemas.microsoft.com/office/powerpoint/2010/main" val="22406738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fade/>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1.JPG"/><Relationship Id="rId1" Type="http://schemas.openxmlformats.org/officeDocument/2006/relationships/slideLayout" Target="../slideLayouts/slideLayout7.xml"/><Relationship Id="rId4" Type="http://schemas.openxmlformats.org/officeDocument/2006/relationships/image" Target="../media/image4.jpeg"/></Relationships>
</file>

<file path=ppt/slides/_rels/slide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9110BAF5-FCEF-4030-AB12-DF9454AEDB5B}"/>
              </a:ext>
            </a:extLst>
          </p:cNvPr>
          <p:cNvSpPr/>
          <p:nvPr/>
        </p:nvSpPr>
        <p:spPr>
          <a:xfrm>
            <a:off x="0" y="0"/>
            <a:ext cx="12192000" cy="6858000"/>
          </a:xfrm>
          <a:prstGeom prst="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descr="A book on a table&#10;&#10;Description automatically generated with medium confidence">
            <a:extLst>
              <a:ext uri="{FF2B5EF4-FFF2-40B4-BE49-F238E27FC236}">
                <a16:creationId xmlns:a16="http://schemas.microsoft.com/office/drawing/2014/main" id="{6230D163-A504-45F0-8975-F1BA7F5AB8E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0978"/>
            <a:ext cx="12154292" cy="6773295"/>
          </a:xfrm>
          <a:prstGeom prst="rect">
            <a:avLst/>
          </a:prstGeom>
          <a:ln w="38100">
            <a:solidFill>
              <a:srgbClr val="CC6600"/>
            </a:solidFill>
          </a:ln>
        </p:spPr>
      </p:pic>
      <p:sp>
        <p:nvSpPr>
          <p:cNvPr id="4" name="TextBox 3">
            <a:extLst>
              <a:ext uri="{FF2B5EF4-FFF2-40B4-BE49-F238E27FC236}">
                <a16:creationId xmlns:a16="http://schemas.microsoft.com/office/drawing/2014/main" id="{DA51D90D-30A5-4D28-A7AF-57B21FCFD485}"/>
              </a:ext>
            </a:extLst>
          </p:cNvPr>
          <p:cNvSpPr txBox="1"/>
          <p:nvPr/>
        </p:nvSpPr>
        <p:spPr>
          <a:xfrm>
            <a:off x="640078" y="6113417"/>
            <a:ext cx="10972800" cy="646331"/>
          </a:xfrm>
          <a:prstGeom prst="rect">
            <a:avLst/>
          </a:prstGeom>
          <a:noFill/>
        </p:spPr>
        <p:txBody>
          <a:bodyPr wrap="square" rtlCol="0">
            <a:spAutoFit/>
          </a:bodyPr>
          <a:lstStyle/>
          <a:p>
            <a:pPr algn="ctr"/>
            <a:r>
              <a:rPr lang="en-US" b="1" dirty="0">
                <a:solidFill>
                  <a:srgbClr val="00B0F0"/>
                </a:solidFill>
              </a:rPr>
              <a:t>Teaching the ‘</a:t>
            </a:r>
            <a:r>
              <a:rPr lang="en-US" b="1" i="1" dirty="0">
                <a:solidFill>
                  <a:srgbClr val="00B0F0"/>
                </a:solidFill>
              </a:rPr>
              <a:t>Greater Commission</a:t>
            </a:r>
            <a:r>
              <a:rPr lang="en-US" b="1" dirty="0">
                <a:solidFill>
                  <a:srgbClr val="00B0F0"/>
                </a:solidFill>
              </a:rPr>
              <a:t>’ According to the Apostle </a:t>
            </a:r>
            <a:r>
              <a:rPr lang="en-US" b="1" i="1" dirty="0">
                <a:solidFill>
                  <a:srgbClr val="00B0F0"/>
                </a:solidFill>
              </a:rPr>
              <a:t>Paul</a:t>
            </a:r>
            <a:r>
              <a:rPr lang="en-US" b="1" dirty="0">
                <a:solidFill>
                  <a:srgbClr val="00B0F0"/>
                </a:solidFill>
              </a:rPr>
              <a:t>!</a:t>
            </a:r>
          </a:p>
          <a:p>
            <a:pPr algn="ctr"/>
            <a:r>
              <a:rPr lang="en-US" b="1" dirty="0">
                <a:solidFill>
                  <a:srgbClr val="00B0F0"/>
                </a:solidFill>
              </a:rPr>
              <a:t>Emphasizing the ‘</a:t>
            </a:r>
            <a:r>
              <a:rPr lang="en-US" b="1" i="1" dirty="0">
                <a:solidFill>
                  <a:srgbClr val="00B0F0"/>
                </a:solidFill>
              </a:rPr>
              <a:t>Goodness of God</a:t>
            </a:r>
            <a:r>
              <a:rPr lang="en-US" b="1" dirty="0">
                <a:solidFill>
                  <a:srgbClr val="00B0F0"/>
                </a:solidFill>
              </a:rPr>
              <a:t>’ During Today’s “</a:t>
            </a:r>
            <a:r>
              <a:rPr lang="en-US" b="1" i="1" dirty="0">
                <a:solidFill>
                  <a:srgbClr val="00B0F0"/>
                </a:solidFill>
              </a:rPr>
              <a:t>Dispensation of the Grace of God</a:t>
            </a:r>
            <a:r>
              <a:rPr lang="en-US" b="1" dirty="0">
                <a:solidFill>
                  <a:srgbClr val="00B0F0"/>
                </a:solidFill>
              </a:rPr>
              <a:t>.”</a:t>
            </a:r>
          </a:p>
        </p:txBody>
      </p:sp>
      <p:sp>
        <p:nvSpPr>
          <p:cNvPr id="5" name="TextBox 4">
            <a:extLst>
              <a:ext uri="{FF2B5EF4-FFF2-40B4-BE49-F238E27FC236}">
                <a16:creationId xmlns:a16="http://schemas.microsoft.com/office/drawing/2014/main" id="{C500CB8D-2A5B-4534-85B8-62CBF3E30F74}"/>
              </a:ext>
            </a:extLst>
          </p:cNvPr>
          <p:cNvSpPr txBox="1"/>
          <p:nvPr/>
        </p:nvSpPr>
        <p:spPr>
          <a:xfrm>
            <a:off x="457200" y="98252"/>
            <a:ext cx="11351623" cy="954107"/>
          </a:xfrm>
          <a:prstGeom prst="rect">
            <a:avLst/>
          </a:prstGeom>
          <a:noFill/>
        </p:spPr>
        <p:txBody>
          <a:bodyPr wrap="square" rtlCol="0">
            <a:spAutoFit/>
          </a:bodyPr>
          <a:lstStyle/>
          <a:p>
            <a:pPr algn="ctr"/>
            <a:r>
              <a:rPr lang="en-US" sz="2400" b="1" dirty="0">
                <a:ln w="12700">
                  <a:solidFill>
                    <a:srgbClr val="CC6600"/>
                  </a:solidFill>
                </a:ln>
                <a:solidFill>
                  <a:srgbClr val="FFFF00"/>
                </a:solidFill>
              </a:rPr>
              <a:t>…Praise thy name for… thy truth:</a:t>
            </a:r>
          </a:p>
          <a:p>
            <a:pPr algn="ctr"/>
            <a:r>
              <a:rPr lang="en-US" sz="3200" b="1" dirty="0">
                <a:ln w="12700">
                  <a:solidFill>
                    <a:srgbClr val="CC6600"/>
                  </a:solidFill>
                </a:ln>
                <a:solidFill>
                  <a:srgbClr val="FFFF00"/>
                </a:solidFill>
                <a:effectLst>
                  <a:glow rad="139700">
                    <a:schemeClr val="accent2">
                      <a:satMod val="175000"/>
                      <a:alpha val="40000"/>
                    </a:schemeClr>
                  </a:glow>
                </a:effectLst>
              </a:rPr>
              <a:t>for Thou Hast Magnified Thy Word Above All Thy Name </a:t>
            </a:r>
          </a:p>
        </p:txBody>
      </p:sp>
      <p:sp>
        <p:nvSpPr>
          <p:cNvPr id="6" name="TextBox 5">
            <a:extLst>
              <a:ext uri="{FF2B5EF4-FFF2-40B4-BE49-F238E27FC236}">
                <a16:creationId xmlns:a16="http://schemas.microsoft.com/office/drawing/2014/main" id="{115ACD55-EE45-407D-B27C-61EBBF738640}"/>
              </a:ext>
            </a:extLst>
          </p:cNvPr>
          <p:cNvSpPr txBox="1"/>
          <p:nvPr/>
        </p:nvSpPr>
        <p:spPr>
          <a:xfrm>
            <a:off x="1042585" y="4947251"/>
            <a:ext cx="2964176" cy="1015663"/>
          </a:xfrm>
          <a:prstGeom prst="rect">
            <a:avLst/>
          </a:prstGeom>
          <a:solidFill>
            <a:schemeClr val="tx1"/>
          </a:solidFill>
          <a:ln w="38100" cmpd="thickThin">
            <a:solidFill>
              <a:srgbClr val="CC6600"/>
            </a:solidFill>
          </a:ln>
        </p:spPr>
        <p:txBody>
          <a:bodyPr wrap="square" rtlCol="0">
            <a:spAutoFit/>
          </a:bodyPr>
          <a:lstStyle/>
          <a:p>
            <a:pPr algn="ctr"/>
            <a:r>
              <a:rPr lang="en-US" sz="2000" b="1" dirty="0">
                <a:ln>
                  <a:solidFill>
                    <a:srgbClr val="CC6600"/>
                  </a:solidFill>
                </a:ln>
                <a:solidFill>
                  <a:srgbClr val="FFFF00"/>
                </a:solidFill>
                <a:effectLst>
                  <a:glow rad="139700">
                    <a:schemeClr val="accent2">
                      <a:satMod val="175000"/>
                      <a:alpha val="40000"/>
                    </a:schemeClr>
                  </a:glow>
                </a:effectLst>
              </a:rPr>
              <a:t>Rightly Dividing </a:t>
            </a:r>
          </a:p>
          <a:p>
            <a:pPr algn="ctr"/>
            <a:r>
              <a:rPr lang="en-US" sz="2000" b="1" dirty="0">
                <a:ln>
                  <a:solidFill>
                    <a:srgbClr val="CC6600"/>
                  </a:solidFill>
                </a:ln>
                <a:solidFill>
                  <a:srgbClr val="FFFF00"/>
                </a:solidFill>
                <a:effectLst>
                  <a:glow rad="139700">
                    <a:schemeClr val="accent2">
                      <a:satMod val="175000"/>
                      <a:alpha val="40000"/>
                    </a:schemeClr>
                  </a:glow>
                </a:effectLst>
              </a:rPr>
              <a:t>the Word of Truth</a:t>
            </a:r>
          </a:p>
          <a:p>
            <a:pPr algn="ctr"/>
            <a:r>
              <a:rPr lang="en-US" sz="2000" b="1" dirty="0">
                <a:ln>
                  <a:solidFill>
                    <a:srgbClr val="CC6600"/>
                  </a:solidFill>
                </a:ln>
                <a:solidFill>
                  <a:srgbClr val="FFFF00"/>
                </a:solidFill>
                <a:effectLst>
                  <a:glow rad="139700">
                    <a:schemeClr val="accent2">
                      <a:satMod val="175000"/>
                      <a:alpha val="40000"/>
                    </a:schemeClr>
                  </a:glow>
                </a:effectLst>
              </a:rPr>
              <a:t> by the Apostle Paul Only</a:t>
            </a:r>
          </a:p>
        </p:txBody>
      </p:sp>
      <p:sp>
        <p:nvSpPr>
          <p:cNvPr id="7" name="TextBox 6">
            <a:extLst>
              <a:ext uri="{FF2B5EF4-FFF2-40B4-BE49-F238E27FC236}">
                <a16:creationId xmlns:a16="http://schemas.microsoft.com/office/drawing/2014/main" id="{5BA20DE1-CBF3-459D-AB00-05C3F4175D9A}"/>
              </a:ext>
            </a:extLst>
          </p:cNvPr>
          <p:cNvSpPr txBox="1"/>
          <p:nvPr/>
        </p:nvSpPr>
        <p:spPr>
          <a:xfrm>
            <a:off x="8168069" y="4946745"/>
            <a:ext cx="3418318" cy="1015663"/>
          </a:xfrm>
          <a:prstGeom prst="rect">
            <a:avLst/>
          </a:prstGeom>
          <a:solidFill>
            <a:schemeClr val="tx1"/>
          </a:solidFill>
          <a:ln w="38100" cmpd="thickThin">
            <a:solidFill>
              <a:srgbClr val="CC6600"/>
            </a:solidFill>
          </a:ln>
        </p:spPr>
        <p:txBody>
          <a:bodyPr wrap="square" rtlCol="0">
            <a:spAutoFit/>
          </a:bodyPr>
          <a:lstStyle/>
          <a:p>
            <a:pPr algn="ctr"/>
            <a:r>
              <a:rPr lang="en-US" sz="2000" b="1" dirty="0">
                <a:ln>
                  <a:solidFill>
                    <a:srgbClr val="CC6600"/>
                  </a:solidFill>
                </a:ln>
                <a:solidFill>
                  <a:srgbClr val="FFFF00"/>
                </a:solidFill>
                <a:effectLst>
                  <a:glow rad="139700">
                    <a:schemeClr val="accent2">
                      <a:satMod val="175000"/>
                      <a:alpha val="40000"/>
                    </a:schemeClr>
                  </a:glow>
                </a:effectLst>
              </a:rPr>
              <a:t>Bible Studies from the        Risen Saviour Jesus Christ </a:t>
            </a:r>
          </a:p>
          <a:p>
            <a:pPr algn="ctr"/>
            <a:r>
              <a:rPr lang="en-US" sz="2000" b="1" dirty="0">
                <a:ln>
                  <a:solidFill>
                    <a:srgbClr val="CC6600"/>
                  </a:solidFill>
                </a:ln>
                <a:solidFill>
                  <a:srgbClr val="FFFF00"/>
                </a:solidFill>
                <a:effectLst>
                  <a:glow rad="139700">
                    <a:schemeClr val="accent2">
                      <a:satMod val="175000"/>
                      <a:alpha val="40000"/>
                    </a:schemeClr>
                  </a:glow>
                </a:effectLst>
              </a:rPr>
              <a:t>from a King James 1611 Bible</a:t>
            </a:r>
          </a:p>
        </p:txBody>
      </p:sp>
      <p:sp>
        <p:nvSpPr>
          <p:cNvPr id="8" name="TextBox 7">
            <a:extLst>
              <a:ext uri="{FF2B5EF4-FFF2-40B4-BE49-F238E27FC236}">
                <a16:creationId xmlns:a16="http://schemas.microsoft.com/office/drawing/2014/main" id="{59A57F57-5217-42DA-8D8D-3011651CF444}"/>
              </a:ext>
            </a:extLst>
          </p:cNvPr>
          <p:cNvSpPr txBox="1"/>
          <p:nvPr/>
        </p:nvSpPr>
        <p:spPr>
          <a:xfrm>
            <a:off x="4454554" y="4033096"/>
            <a:ext cx="3265722" cy="1919865"/>
          </a:xfrm>
          <a:prstGeom prst="rect">
            <a:avLst/>
          </a:prstGeom>
          <a:solidFill>
            <a:schemeClr val="tx1"/>
          </a:solidFill>
          <a:ln w="76200" cmpd="thickThin">
            <a:solidFill>
              <a:srgbClr val="CC6600"/>
            </a:solidFill>
          </a:ln>
        </p:spPr>
        <p:txBody>
          <a:bodyPr wrap="square" rtlCol="0">
            <a:spAutoFit/>
          </a:bodyPr>
          <a:lstStyle/>
          <a:p>
            <a:endParaRPr lang="en-US" dirty="0"/>
          </a:p>
        </p:txBody>
      </p:sp>
      <p:sp>
        <p:nvSpPr>
          <p:cNvPr id="9" name="TextBox 8">
            <a:extLst>
              <a:ext uri="{FF2B5EF4-FFF2-40B4-BE49-F238E27FC236}">
                <a16:creationId xmlns:a16="http://schemas.microsoft.com/office/drawing/2014/main" id="{80F25E12-7797-409A-9531-B5E49AFD36B4}"/>
              </a:ext>
            </a:extLst>
          </p:cNvPr>
          <p:cNvSpPr txBox="1"/>
          <p:nvPr/>
        </p:nvSpPr>
        <p:spPr>
          <a:xfrm>
            <a:off x="4563088" y="4101737"/>
            <a:ext cx="3030585" cy="1661993"/>
          </a:xfrm>
          <a:prstGeom prst="rect">
            <a:avLst/>
          </a:prstGeom>
          <a:noFill/>
        </p:spPr>
        <p:txBody>
          <a:bodyPr wrap="square" rtlCol="0">
            <a:spAutoFit/>
          </a:bodyPr>
          <a:lstStyle/>
          <a:p>
            <a:pPr algn="ctr"/>
            <a:r>
              <a:rPr lang="en-US" sz="2800" b="1" i="1" dirty="0">
                <a:ln>
                  <a:solidFill>
                    <a:srgbClr val="FFC000"/>
                  </a:solidFill>
                </a:ln>
                <a:solidFill>
                  <a:schemeClr val="bg1"/>
                </a:solidFill>
                <a:latin typeface="Palatino Linotype" panose="02040502050505030304" pitchFamily="18" charset="0"/>
                <a:cs typeface="Quire Sans" panose="020B0502040204020203" pitchFamily="34" charset="0"/>
              </a:rPr>
              <a:t>Mikel Paulson</a:t>
            </a:r>
          </a:p>
          <a:p>
            <a:pPr algn="ctr"/>
            <a:r>
              <a:rPr lang="en-US" sz="1200" b="1" dirty="0">
                <a:solidFill>
                  <a:schemeClr val="bg1">
                    <a:lumMod val="75000"/>
                  </a:schemeClr>
                </a:solidFill>
                <a:latin typeface="Times New Roman" panose="02020603050405020304" pitchFamily="18" charset="0"/>
                <a:cs typeface="Times New Roman" panose="02020603050405020304" pitchFamily="18" charset="0"/>
              </a:rPr>
              <a:t>2 Gretchen Ln., Bella Vista, AR  72715</a:t>
            </a:r>
          </a:p>
          <a:p>
            <a:pPr algn="ctr"/>
            <a:endParaRPr lang="en-US" sz="700" b="1" dirty="0">
              <a:ln w="3175">
                <a:noFill/>
              </a:ln>
              <a:solidFill>
                <a:srgbClr val="FFFF00"/>
              </a:solidFill>
              <a:effectLst>
                <a:glow rad="63500">
                  <a:schemeClr val="accent2">
                    <a:satMod val="175000"/>
                    <a:alpha val="40000"/>
                  </a:schemeClr>
                </a:glow>
              </a:effectLst>
              <a:latin typeface="Times New Roman" panose="02020603050405020304" pitchFamily="18" charset="0"/>
              <a:cs typeface="Times New Roman" panose="02020603050405020304" pitchFamily="18" charset="0"/>
            </a:endParaRPr>
          </a:p>
          <a:p>
            <a:pPr algn="ctr"/>
            <a:r>
              <a:rPr lang="en-US" sz="1200" b="1" dirty="0">
                <a:ln w="3175">
                  <a:noFill/>
                </a:ln>
                <a:solidFill>
                  <a:srgbClr val="FFFF00"/>
                </a:solidFill>
                <a:effectLst>
                  <a:glow rad="63500">
                    <a:schemeClr val="accent2">
                      <a:satMod val="175000"/>
                      <a:alpha val="40000"/>
                    </a:schemeClr>
                  </a:glow>
                </a:effectLst>
                <a:latin typeface="Times New Roman" panose="02020603050405020304" pitchFamily="18" charset="0"/>
                <a:cs typeface="Times New Roman" panose="02020603050405020304" pitchFamily="18" charset="0"/>
              </a:rPr>
              <a:t>sousaman1611@cox.net</a:t>
            </a:r>
          </a:p>
          <a:p>
            <a:pPr algn="ctr"/>
            <a:r>
              <a:rPr lang="en-US" sz="1200" b="1" dirty="0">
                <a:ln w="3175">
                  <a:noFill/>
                </a:ln>
                <a:solidFill>
                  <a:srgbClr val="FFFF00"/>
                </a:solidFill>
                <a:effectLst>
                  <a:glow rad="63500">
                    <a:schemeClr val="accent2">
                      <a:satMod val="175000"/>
                      <a:alpha val="40000"/>
                    </a:schemeClr>
                  </a:glow>
                </a:effectLst>
                <a:latin typeface="Times New Roman" panose="02020603050405020304" pitchFamily="18" charset="0"/>
                <a:cs typeface="Times New Roman" panose="02020603050405020304" pitchFamily="18" charset="0"/>
              </a:rPr>
              <a:t>www.scatteredchristians.org</a:t>
            </a:r>
          </a:p>
          <a:p>
            <a:pPr algn="ctr"/>
            <a:r>
              <a:rPr lang="en-US" sz="1200" b="1" dirty="0">
                <a:ln w="3175">
                  <a:noFill/>
                </a:ln>
                <a:solidFill>
                  <a:srgbClr val="FFFF00"/>
                </a:solidFill>
                <a:effectLst>
                  <a:glow rad="63500">
                    <a:schemeClr val="accent2">
                      <a:satMod val="175000"/>
                      <a:alpha val="40000"/>
                    </a:schemeClr>
                  </a:glow>
                </a:effectLst>
                <a:latin typeface="Times New Roman" panose="02020603050405020304" pitchFamily="18" charset="0"/>
                <a:cs typeface="Times New Roman" panose="02020603050405020304" pitchFamily="18" charset="0"/>
              </a:rPr>
              <a:t>www.paulson1611rd.org</a:t>
            </a:r>
          </a:p>
          <a:p>
            <a:pPr algn="ctr"/>
            <a:endParaRPr lang="en-US" sz="700" b="1" dirty="0">
              <a:ln w="3175">
                <a:noFill/>
              </a:ln>
              <a:solidFill>
                <a:srgbClr val="FFFF00"/>
              </a:solidFill>
              <a:effectLst>
                <a:glow rad="63500">
                  <a:schemeClr val="accent2">
                    <a:satMod val="175000"/>
                    <a:alpha val="40000"/>
                  </a:schemeClr>
                </a:glow>
              </a:effectLst>
              <a:latin typeface="Times New Roman" panose="02020603050405020304" pitchFamily="18" charset="0"/>
              <a:cs typeface="Times New Roman" panose="02020603050405020304" pitchFamily="18" charset="0"/>
            </a:endParaRPr>
          </a:p>
          <a:p>
            <a:pPr algn="ctr"/>
            <a:r>
              <a:rPr lang="en-US" sz="1200" b="1" dirty="0">
                <a:ln w="3175">
                  <a:noFill/>
                </a:ln>
                <a:solidFill>
                  <a:srgbClr val="FFFF00"/>
                </a:solidFill>
                <a:effectLst>
                  <a:glow rad="63500">
                    <a:schemeClr val="accent2">
                      <a:satMod val="175000"/>
                      <a:alpha val="40000"/>
                    </a:schemeClr>
                  </a:glow>
                </a:effectLst>
                <a:latin typeface="Times New Roman" panose="02020603050405020304" pitchFamily="18" charset="0"/>
                <a:cs typeface="Times New Roman" panose="02020603050405020304" pitchFamily="18" charset="0"/>
              </a:rPr>
              <a:t>YouTube – “</a:t>
            </a:r>
            <a:r>
              <a:rPr lang="en-US" sz="1200" b="1" i="1" dirty="0">
                <a:ln w="3175">
                  <a:noFill/>
                </a:ln>
                <a:solidFill>
                  <a:srgbClr val="FFFF00"/>
                </a:solidFill>
                <a:effectLst>
                  <a:glow rad="63500">
                    <a:schemeClr val="accent2">
                      <a:satMod val="175000"/>
                      <a:alpha val="40000"/>
                    </a:schemeClr>
                  </a:glow>
                </a:effectLst>
                <a:latin typeface="Times New Roman" panose="02020603050405020304" pitchFamily="18" charset="0"/>
                <a:cs typeface="Times New Roman" panose="02020603050405020304" pitchFamily="18" charset="0"/>
              </a:rPr>
              <a:t>Retired Music Educator</a:t>
            </a:r>
            <a:r>
              <a:rPr lang="en-US" sz="1200" b="1" dirty="0">
                <a:ln w="3175">
                  <a:noFill/>
                </a:ln>
                <a:solidFill>
                  <a:srgbClr val="FFFF00"/>
                </a:solidFill>
                <a:effectLst>
                  <a:glow rad="63500">
                    <a:schemeClr val="accent2">
                      <a:satMod val="175000"/>
                      <a:alpha val="40000"/>
                    </a:schemeClr>
                  </a:glow>
                </a:effectLst>
                <a:latin typeface="Times New Roman" panose="02020603050405020304" pitchFamily="18" charset="0"/>
                <a:cs typeface="Times New Roman" panose="02020603050405020304" pitchFamily="18" charset="0"/>
              </a:rPr>
              <a:t>”</a:t>
            </a:r>
            <a:endParaRPr lang="en-US" sz="1100" b="1" dirty="0">
              <a:ln w="3175">
                <a:noFill/>
              </a:ln>
              <a:solidFill>
                <a:srgbClr val="FFFF00"/>
              </a:solidFill>
              <a:effectLst>
                <a:glow rad="63500">
                  <a:schemeClr val="accent2">
                    <a:satMod val="175000"/>
                    <a:alpha val="40000"/>
                  </a:schemeClr>
                </a:glow>
              </a:effectLst>
              <a:latin typeface="Times New Roman" panose="02020603050405020304" pitchFamily="18" charset="0"/>
              <a:cs typeface="Times New Roman" panose="02020603050405020304" pitchFamily="18" charset="0"/>
            </a:endParaRPr>
          </a:p>
        </p:txBody>
      </p:sp>
      <p:sp>
        <p:nvSpPr>
          <p:cNvPr id="11" name="TextBox 10">
            <a:extLst>
              <a:ext uri="{FF2B5EF4-FFF2-40B4-BE49-F238E27FC236}">
                <a16:creationId xmlns:a16="http://schemas.microsoft.com/office/drawing/2014/main" id="{DF942422-250F-4AFB-AE49-1DE447A1FA17}"/>
              </a:ext>
            </a:extLst>
          </p:cNvPr>
          <p:cNvSpPr txBox="1"/>
          <p:nvPr/>
        </p:nvSpPr>
        <p:spPr>
          <a:xfrm>
            <a:off x="2915970" y="1137972"/>
            <a:ext cx="6370664" cy="1015663"/>
          </a:xfrm>
          <a:prstGeom prst="rect">
            <a:avLst/>
          </a:prstGeom>
          <a:solidFill>
            <a:schemeClr val="tx1"/>
          </a:solidFill>
          <a:ln w="76200" cmpd="thickThin">
            <a:solidFill>
              <a:srgbClr val="CC6600"/>
            </a:solidFill>
          </a:ln>
        </p:spPr>
        <p:txBody>
          <a:bodyPr wrap="square" rtlCol="0">
            <a:spAutoFit/>
          </a:bodyPr>
          <a:lstStyle/>
          <a:p>
            <a:pPr algn="ctr"/>
            <a:r>
              <a:rPr lang="en-US" sz="6000" b="1" dirty="0">
                <a:ln w="3175">
                  <a:solidFill>
                    <a:schemeClr val="bg1"/>
                  </a:solidFill>
                </a:ln>
                <a:solidFill>
                  <a:srgbClr val="CC6600"/>
                </a:solidFill>
                <a:latin typeface="Times New Roman" panose="02020603050405020304" pitchFamily="18" charset="0"/>
                <a:cs typeface="Times New Roman" panose="02020603050405020304" pitchFamily="18" charset="0"/>
              </a:rPr>
              <a:t>Voice from Heaven</a:t>
            </a:r>
          </a:p>
        </p:txBody>
      </p:sp>
      <p:sp>
        <p:nvSpPr>
          <p:cNvPr id="13" name="TextBox 12">
            <a:extLst>
              <a:ext uri="{FF2B5EF4-FFF2-40B4-BE49-F238E27FC236}">
                <a16:creationId xmlns:a16="http://schemas.microsoft.com/office/drawing/2014/main" id="{DF87580B-AF06-48B9-A0CA-A191A0E621E8}"/>
              </a:ext>
            </a:extLst>
          </p:cNvPr>
          <p:cNvSpPr txBox="1"/>
          <p:nvPr/>
        </p:nvSpPr>
        <p:spPr>
          <a:xfrm>
            <a:off x="4162622" y="2229428"/>
            <a:ext cx="3867806" cy="769441"/>
          </a:xfrm>
          <a:prstGeom prst="rect">
            <a:avLst/>
          </a:prstGeom>
          <a:solidFill>
            <a:schemeClr val="bg1"/>
          </a:solidFill>
          <a:ln w="38100" cmpd="thickThin">
            <a:solidFill>
              <a:srgbClr val="CC6600"/>
            </a:solidFill>
          </a:ln>
        </p:spPr>
        <p:txBody>
          <a:bodyPr wrap="square" rtlCol="0">
            <a:spAutoFit/>
          </a:bodyPr>
          <a:lstStyle/>
          <a:p>
            <a:pPr algn="ctr"/>
            <a:r>
              <a:rPr lang="en-US" sz="1600" b="1" i="1" dirty="0">
                <a:solidFill>
                  <a:srgbClr val="CC6600"/>
                </a:solidFill>
                <a:latin typeface="Times New Roman" panose="02020603050405020304" pitchFamily="18" charset="0"/>
                <a:cs typeface="Times New Roman" panose="02020603050405020304" pitchFamily="18" charset="0"/>
              </a:rPr>
              <a:t>Let it even be established,</a:t>
            </a:r>
          </a:p>
          <a:p>
            <a:pPr algn="ctr"/>
            <a:r>
              <a:rPr lang="en-US" sz="1600" b="1" i="1" dirty="0">
                <a:solidFill>
                  <a:srgbClr val="CC6600"/>
                </a:solidFill>
                <a:latin typeface="Times New Roman" panose="02020603050405020304" pitchFamily="18" charset="0"/>
                <a:cs typeface="Times New Roman" panose="02020603050405020304" pitchFamily="18" charset="0"/>
              </a:rPr>
              <a:t>that thy name may be magnified for ever.</a:t>
            </a:r>
          </a:p>
          <a:p>
            <a:pPr algn="ctr"/>
            <a:r>
              <a:rPr lang="en-US" sz="1200" b="1" dirty="0">
                <a:solidFill>
                  <a:srgbClr val="FF0000"/>
                </a:solidFill>
                <a:latin typeface="Times New Roman" panose="02020603050405020304" pitchFamily="18" charset="0"/>
                <a:cs typeface="Times New Roman" panose="02020603050405020304" pitchFamily="18" charset="0"/>
              </a:rPr>
              <a:t>I Chronicles 17:24</a:t>
            </a:r>
          </a:p>
        </p:txBody>
      </p:sp>
      <p:sp>
        <p:nvSpPr>
          <p:cNvPr id="14" name="TextBox 13">
            <a:extLst>
              <a:ext uri="{FF2B5EF4-FFF2-40B4-BE49-F238E27FC236}">
                <a16:creationId xmlns:a16="http://schemas.microsoft.com/office/drawing/2014/main" id="{0C909E28-2976-4A12-810E-AF9922119613}"/>
              </a:ext>
            </a:extLst>
          </p:cNvPr>
          <p:cNvSpPr txBox="1"/>
          <p:nvPr/>
        </p:nvSpPr>
        <p:spPr>
          <a:xfrm>
            <a:off x="216816" y="98252"/>
            <a:ext cx="1216058" cy="276999"/>
          </a:xfrm>
          <a:prstGeom prst="rect">
            <a:avLst/>
          </a:prstGeom>
          <a:noFill/>
        </p:spPr>
        <p:txBody>
          <a:bodyPr wrap="square" rtlCol="0">
            <a:spAutoFit/>
          </a:bodyPr>
          <a:lstStyle/>
          <a:p>
            <a:pPr algn="ctr"/>
            <a:r>
              <a:rPr lang="en-US" sz="1200" b="1" dirty="0">
                <a:solidFill>
                  <a:schemeClr val="accent6">
                    <a:lumMod val="20000"/>
                    <a:lumOff val="80000"/>
                  </a:schemeClr>
                </a:solidFill>
                <a:latin typeface="Times New Roman" panose="02020603050405020304" pitchFamily="18" charset="0"/>
                <a:cs typeface="Times New Roman" panose="02020603050405020304" pitchFamily="18" charset="0"/>
              </a:rPr>
              <a:t>November 2021</a:t>
            </a:r>
          </a:p>
        </p:txBody>
      </p:sp>
      <p:sp>
        <p:nvSpPr>
          <p:cNvPr id="15" name="TextBox 14">
            <a:extLst>
              <a:ext uri="{FF2B5EF4-FFF2-40B4-BE49-F238E27FC236}">
                <a16:creationId xmlns:a16="http://schemas.microsoft.com/office/drawing/2014/main" id="{CE5D5DF2-97B5-49A8-BF89-42E9018455DC}"/>
              </a:ext>
            </a:extLst>
          </p:cNvPr>
          <p:cNvSpPr txBox="1"/>
          <p:nvPr/>
        </p:nvSpPr>
        <p:spPr>
          <a:xfrm>
            <a:off x="10908383" y="98252"/>
            <a:ext cx="1216058" cy="276999"/>
          </a:xfrm>
          <a:prstGeom prst="rect">
            <a:avLst/>
          </a:prstGeom>
          <a:noFill/>
        </p:spPr>
        <p:txBody>
          <a:bodyPr wrap="square" rtlCol="0">
            <a:spAutoFit/>
          </a:bodyPr>
          <a:lstStyle/>
          <a:p>
            <a:pPr algn="ctr"/>
            <a:r>
              <a:rPr lang="en-US" sz="1200" b="1" dirty="0">
                <a:solidFill>
                  <a:schemeClr val="accent6">
                    <a:lumMod val="20000"/>
                    <a:lumOff val="80000"/>
                  </a:schemeClr>
                </a:solidFill>
                <a:latin typeface="Times New Roman" panose="02020603050405020304" pitchFamily="18" charset="0"/>
                <a:cs typeface="Times New Roman" panose="02020603050405020304" pitchFamily="18" charset="0"/>
              </a:rPr>
              <a:t>November 2021</a:t>
            </a:r>
          </a:p>
        </p:txBody>
      </p:sp>
      <p:sp>
        <p:nvSpPr>
          <p:cNvPr id="26" name="TextBox 25">
            <a:extLst>
              <a:ext uri="{FF2B5EF4-FFF2-40B4-BE49-F238E27FC236}">
                <a16:creationId xmlns:a16="http://schemas.microsoft.com/office/drawing/2014/main" id="{200EC0C6-D178-4BB3-BE24-2C4021F605AF}"/>
              </a:ext>
            </a:extLst>
          </p:cNvPr>
          <p:cNvSpPr txBox="1"/>
          <p:nvPr/>
        </p:nvSpPr>
        <p:spPr>
          <a:xfrm>
            <a:off x="98664" y="1131163"/>
            <a:ext cx="2738561" cy="1754326"/>
          </a:xfrm>
          <a:prstGeom prst="rect">
            <a:avLst/>
          </a:prstGeom>
          <a:solidFill>
            <a:schemeClr val="bg1"/>
          </a:solidFill>
          <a:ln w="38100" cmpd="thickThin">
            <a:solidFill>
              <a:srgbClr val="CC6600"/>
            </a:solidFill>
          </a:ln>
        </p:spPr>
        <p:txBody>
          <a:bodyPr wrap="square" rtlCol="0">
            <a:spAutoFit/>
          </a:bodyPr>
          <a:lstStyle/>
          <a:p>
            <a:pPr algn="ctr"/>
            <a:r>
              <a:rPr lang="en-US" sz="1600" b="1" i="1" dirty="0">
                <a:solidFill>
                  <a:srgbClr val="CC6600"/>
                </a:solidFill>
                <a:latin typeface="Times New Roman" panose="02020603050405020304" pitchFamily="18" charset="0"/>
                <a:cs typeface="Times New Roman" panose="02020603050405020304" pitchFamily="18" charset="0"/>
              </a:rPr>
              <a:t>Holding fast the faithful word as he hath been taught, </a:t>
            </a:r>
          </a:p>
          <a:p>
            <a:pPr algn="ctr"/>
            <a:r>
              <a:rPr lang="en-US" sz="1600" b="1" i="1" dirty="0">
                <a:solidFill>
                  <a:srgbClr val="CC6600"/>
                </a:solidFill>
                <a:latin typeface="Times New Roman" panose="02020603050405020304" pitchFamily="18" charset="0"/>
                <a:cs typeface="Times New Roman" panose="02020603050405020304" pitchFamily="18" charset="0"/>
              </a:rPr>
              <a:t>that he may be able </a:t>
            </a:r>
          </a:p>
          <a:p>
            <a:pPr algn="ctr"/>
            <a:r>
              <a:rPr lang="en-US" sz="1600" b="1" i="1" dirty="0">
                <a:solidFill>
                  <a:srgbClr val="CC6600"/>
                </a:solidFill>
                <a:latin typeface="Times New Roman" panose="02020603050405020304" pitchFamily="18" charset="0"/>
                <a:cs typeface="Times New Roman" panose="02020603050405020304" pitchFamily="18" charset="0"/>
              </a:rPr>
              <a:t>by sound doctrine </a:t>
            </a:r>
          </a:p>
          <a:p>
            <a:pPr algn="ctr"/>
            <a:r>
              <a:rPr lang="en-US" sz="1600" b="1" i="1" dirty="0">
                <a:solidFill>
                  <a:srgbClr val="CC6600"/>
                </a:solidFill>
                <a:latin typeface="Times New Roman" panose="02020603050405020304" pitchFamily="18" charset="0"/>
                <a:cs typeface="Times New Roman" panose="02020603050405020304" pitchFamily="18" charset="0"/>
              </a:rPr>
              <a:t>both to exhort and </a:t>
            </a:r>
          </a:p>
          <a:p>
            <a:pPr algn="ctr"/>
            <a:r>
              <a:rPr lang="en-US" sz="1600" b="1" i="1" dirty="0">
                <a:solidFill>
                  <a:srgbClr val="CC6600"/>
                </a:solidFill>
                <a:latin typeface="Times New Roman" panose="02020603050405020304" pitchFamily="18" charset="0"/>
                <a:cs typeface="Times New Roman" panose="02020603050405020304" pitchFamily="18" charset="0"/>
              </a:rPr>
              <a:t>to convince the gainsayers.  </a:t>
            </a:r>
          </a:p>
          <a:p>
            <a:pPr algn="ctr"/>
            <a:r>
              <a:rPr lang="en-US" sz="1200" b="1" dirty="0">
                <a:solidFill>
                  <a:srgbClr val="FF0000"/>
                </a:solidFill>
                <a:latin typeface="Times New Roman" panose="02020603050405020304" pitchFamily="18" charset="0"/>
                <a:cs typeface="Times New Roman" panose="02020603050405020304" pitchFamily="18" charset="0"/>
              </a:rPr>
              <a:t>Titus 1:9</a:t>
            </a:r>
            <a:endParaRPr lang="en-US" sz="1600" b="1" dirty="0">
              <a:solidFill>
                <a:srgbClr val="FF0000"/>
              </a:solidFill>
              <a:latin typeface="Times New Roman" panose="02020603050405020304" pitchFamily="18" charset="0"/>
              <a:cs typeface="Times New Roman" panose="02020603050405020304" pitchFamily="18" charset="0"/>
            </a:endParaRPr>
          </a:p>
        </p:txBody>
      </p:sp>
      <p:sp>
        <p:nvSpPr>
          <p:cNvPr id="10" name="TextBox 9">
            <a:extLst>
              <a:ext uri="{FF2B5EF4-FFF2-40B4-BE49-F238E27FC236}">
                <a16:creationId xmlns:a16="http://schemas.microsoft.com/office/drawing/2014/main" id="{97C2D79C-C48F-4D1D-863C-5BAE2E1162C5}"/>
              </a:ext>
            </a:extLst>
          </p:cNvPr>
          <p:cNvSpPr txBox="1"/>
          <p:nvPr/>
        </p:nvSpPr>
        <p:spPr>
          <a:xfrm>
            <a:off x="4184169" y="3059561"/>
            <a:ext cx="3858881" cy="861774"/>
          </a:xfrm>
          <a:prstGeom prst="rect">
            <a:avLst/>
          </a:prstGeom>
          <a:solidFill>
            <a:schemeClr val="bg1"/>
          </a:solidFill>
          <a:ln w="38100" cmpd="thickThin">
            <a:solidFill>
              <a:srgbClr val="CC6600"/>
            </a:solidFill>
          </a:ln>
        </p:spPr>
        <p:txBody>
          <a:bodyPr wrap="square" rtlCol="0">
            <a:spAutoFit/>
          </a:bodyPr>
          <a:lstStyle/>
          <a:p>
            <a:pPr algn="ctr"/>
            <a:r>
              <a:rPr lang="en-US" sz="1800" b="1" i="1" dirty="0">
                <a:solidFill>
                  <a:srgbClr val="CC6600"/>
                </a:solidFill>
                <a:latin typeface="Times New Roman" panose="02020603050405020304" pitchFamily="18" charset="0"/>
                <a:cs typeface="Times New Roman" panose="02020603050405020304" pitchFamily="18" charset="0"/>
              </a:rPr>
              <a:t>…for thou hast magnified thy word </a:t>
            </a:r>
          </a:p>
          <a:p>
            <a:pPr algn="ctr"/>
            <a:r>
              <a:rPr lang="en-US" sz="2000" b="1" i="1" dirty="0">
                <a:solidFill>
                  <a:srgbClr val="CC6600"/>
                </a:solidFill>
                <a:latin typeface="Times New Roman" panose="02020603050405020304" pitchFamily="18" charset="0"/>
                <a:cs typeface="Times New Roman" panose="02020603050405020304" pitchFamily="18" charset="0"/>
              </a:rPr>
              <a:t>above all thy name.</a:t>
            </a:r>
          </a:p>
          <a:p>
            <a:pPr algn="ctr"/>
            <a:r>
              <a:rPr lang="en-US" sz="1200" b="1" dirty="0">
                <a:solidFill>
                  <a:srgbClr val="FF0000"/>
                </a:solidFill>
                <a:latin typeface="Times New Roman" panose="02020603050405020304" pitchFamily="18" charset="0"/>
                <a:cs typeface="Times New Roman" panose="02020603050405020304" pitchFamily="18" charset="0"/>
              </a:rPr>
              <a:t>Psalm 138:2b</a:t>
            </a:r>
          </a:p>
        </p:txBody>
      </p:sp>
      <p:sp>
        <p:nvSpPr>
          <p:cNvPr id="17" name="TextBox 16">
            <a:extLst>
              <a:ext uri="{FF2B5EF4-FFF2-40B4-BE49-F238E27FC236}">
                <a16:creationId xmlns:a16="http://schemas.microsoft.com/office/drawing/2014/main" id="{6B29F133-531F-4229-9754-4CF52D99D5CD}"/>
              </a:ext>
            </a:extLst>
          </p:cNvPr>
          <p:cNvSpPr txBox="1"/>
          <p:nvPr/>
        </p:nvSpPr>
        <p:spPr>
          <a:xfrm>
            <a:off x="88225" y="2948602"/>
            <a:ext cx="3906466" cy="1015663"/>
          </a:xfrm>
          <a:prstGeom prst="rect">
            <a:avLst/>
          </a:prstGeom>
          <a:solidFill>
            <a:schemeClr val="bg1"/>
          </a:solidFill>
          <a:ln w="38100" cmpd="thickThin">
            <a:solidFill>
              <a:srgbClr val="CC6600"/>
            </a:solidFill>
          </a:ln>
        </p:spPr>
        <p:txBody>
          <a:bodyPr wrap="square" rtlCol="0">
            <a:spAutoFit/>
          </a:bodyPr>
          <a:lstStyle/>
          <a:p>
            <a:pPr algn="ctr"/>
            <a:r>
              <a:rPr lang="en-US" sz="1600" b="1" i="1" dirty="0">
                <a:solidFill>
                  <a:srgbClr val="CC6600"/>
                </a:solidFill>
                <a:latin typeface="Times New Roman" panose="02020603050405020304" pitchFamily="18" charset="0"/>
                <a:cs typeface="Times New Roman" panose="02020603050405020304" pitchFamily="18" charset="0"/>
              </a:rPr>
              <a:t>Study to shew thyself approved unto God, </a:t>
            </a:r>
          </a:p>
          <a:p>
            <a:pPr algn="ctr"/>
            <a:r>
              <a:rPr lang="en-US" sz="1600" b="1" i="1" dirty="0">
                <a:solidFill>
                  <a:srgbClr val="CC6600"/>
                </a:solidFill>
                <a:latin typeface="Times New Roman" panose="02020603050405020304" pitchFamily="18" charset="0"/>
                <a:cs typeface="Times New Roman" panose="02020603050405020304" pitchFamily="18" charset="0"/>
              </a:rPr>
              <a:t>a workman that needeth not to be ashamed, rightly dividing the word of truth. </a:t>
            </a:r>
          </a:p>
          <a:p>
            <a:pPr algn="ctr"/>
            <a:r>
              <a:rPr lang="en-US" sz="1200" b="1" dirty="0">
                <a:solidFill>
                  <a:srgbClr val="FF0000"/>
                </a:solidFill>
                <a:latin typeface="Times New Roman" panose="02020603050405020304" pitchFamily="18" charset="0"/>
                <a:cs typeface="Times New Roman" panose="02020603050405020304" pitchFamily="18" charset="0"/>
              </a:rPr>
              <a:t> II Timothy 2:15</a:t>
            </a:r>
          </a:p>
        </p:txBody>
      </p:sp>
      <p:sp>
        <p:nvSpPr>
          <p:cNvPr id="27" name="TextBox 26">
            <a:extLst>
              <a:ext uri="{FF2B5EF4-FFF2-40B4-BE49-F238E27FC236}">
                <a16:creationId xmlns:a16="http://schemas.microsoft.com/office/drawing/2014/main" id="{9CFA2D72-C6BF-42F7-B70B-33B091775D41}"/>
              </a:ext>
            </a:extLst>
          </p:cNvPr>
          <p:cNvSpPr txBox="1"/>
          <p:nvPr/>
        </p:nvSpPr>
        <p:spPr>
          <a:xfrm>
            <a:off x="9404682" y="1143963"/>
            <a:ext cx="2670866" cy="1815882"/>
          </a:xfrm>
          <a:prstGeom prst="rect">
            <a:avLst/>
          </a:prstGeom>
          <a:solidFill>
            <a:schemeClr val="bg1"/>
          </a:solidFill>
          <a:ln w="38100" cmpd="thickThin">
            <a:solidFill>
              <a:srgbClr val="CC6600"/>
            </a:solidFill>
          </a:ln>
        </p:spPr>
        <p:txBody>
          <a:bodyPr wrap="square" rtlCol="0">
            <a:spAutoFit/>
          </a:bodyPr>
          <a:lstStyle/>
          <a:p>
            <a:pPr algn="ctr"/>
            <a:r>
              <a:rPr lang="en-US" sz="1600" b="1" dirty="0">
                <a:solidFill>
                  <a:srgbClr val="CC6600"/>
                </a:solidFill>
                <a:latin typeface="Times New Roman" panose="02020603050405020304" pitchFamily="18" charset="0"/>
                <a:cs typeface="Times New Roman" panose="02020603050405020304" pitchFamily="18" charset="0"/>
              </a:rPr>
              <a:t>All scripture is given by inspiration of God, </a:t>
            </a:r>
          </a:p>
          <a:p>
            <a:pPr algn="ctr"/>
            <a:r>
              <a:rPr lang="en-US" sz="1600" b="1" dirty="0">
                <a:solidFill>
                  <a:srgbClr val="CC6600"/>
                </a:solidFill>
                <a:latin typeface="Times New Roman" panose="02020603050405020304" pitchFamily="18" charset="0"/>
                <a:cs typeface="Times New Roman" panose="02020603050405020304" pitchFamily="18" charset="0"/>
              </a:rPr>
              <a:t>and is profitable </a:t>
            </a:r>
          </a:p>
          <a:p>
            <a:pPr algn="ctr"/>
            <a:r>
              <a:rPr lang="en-US" sz="1600" b="1" dirty="0">
                <a:solidFill>
                  <a:srgbClr val="CC6600"/>
                </a:solidFill>
                <a:latin typeface="Times New Roman" panose="02020603050405020304" pitchFamily="18" charset="0"/>
                <a:cs typeface="Times New Roman" panose="02020603050405020304" pitchFamily="18" charset="0"/>
              </a:rPr>
              <a:t>for doctrine, for reproof, </a:t>
            </a:r>
          </a:p>
          <a:p>
            <a:pPr algn="ctr"/>
            <a:r>
              <a:rPr lang="en-US" sz="1600" b="1" dirty="0">
                <a:solidFill>
                  <a:srgbClr val="CC6600"/>
                </a:solidFill>
                <a:latin typeface="Times New Roman" panose="02020603050405020304" pitchFamily="18" charset="0"/>
                <a:cs typeface="Times New Roman" panose="02020603050405020304" pitchFamily="18" charset="0"/>
              </a:rPr>
              <a:t>for correction, </a:t>
            </a:r>
          </a:p>
          <a:p>
            <a:pPr algn="ctr"/>
            <a:r>
              <a:rPr lang="en-US" sz="1600" b="1" dirty="0">
                <a:solidFill>
                  <a:srgbClr val="CC6600"/>
                </a:solidFill>
                <a:latin typeface="Times New Roman" panose="02020603050405020304" pitchFamily="18" charset="0"/>
                <a:cs typeface="Times New Roman" panose="02020603050405020304" pitchFamily="18" charset="0"/>
              </a:rPr>
              <a:t>for instruction in righteousness…</a:t>
            </a:r>
          </a:p>
        </p:txBody>
      </p:sp>
      <p:sp>
        <p:nvSpPr>
          <p:cNvPr id="28" name="TextBox 27">
            <a:extLst>
              <a:ext uri="{FF2B5EF4-FFF2-40B4-BE49-F238E27FC236}">
                <a16:creationId xmlns:a16="http://schemas.microsoft.com/office/drawing/2014/main" id="{94E8D94C-993E-4DB4-A8AF-65FB124B8BCE}"/>
              </a:ext>
            </a:extLst>
          </p:cNvPr>
          <p:cNvSpPr txBox="1"/>
          <p:nvPr/>
        </p:nvSpPr>
        <p:spPr>
          <a:xfrm>
            <a:off x="8206188" y="4217881"/>
            <a:ext cx="3858881" cy="430887"/>
          </a:xfrm>
          <a:prstGeom prst="rect">
            <a:avLst/>
          </a:prstGeom>
          <a:solidFill>
            <a:schemeClr val="bg1"/>
          </a:solidFill>
          <a:ln w="38100" cmpd="thickThin">
            <a:solidFill>
              <a:srgbClr val="CC6600"/>
            </a:solidFill>
          </a:ln>
        </p:spPr>
        <p:txBody>
          <a:bodyPr wrap="square" rtlCol="0">
            <a:spAutoFit/>
          </a:bodyPr>
          <a:lstStyle/>
          <a:p>
            <a:pPr algn="ctr"/>
            <a:r>
              <a:rPr lang="en-US" sz="1050" b="1" dirty="0">
                <a:solidFill>
                  <a:srgbClr val="1C1C1C"/>
                </a:solidFill>
                <a:effectLst/>
                <a:latin typeface="Times New Roman" panose="02020603050405020304" pitchFamily="18" charset="0"/>
                <a:cs typeface="Times New Roman" panose="02020603050405020304" pitchFamily="18" charset="0"/>
              </a:rPr>
              <a:t>Perfect </a:t>
            </a:r>
            <a:r>
              <a:rPr lang="en-US" sz="1050" b="0" i="1" dirty="0">
                <a:solidFill>
                  <a:srgbClr val="1C1C1C"/>
                </a:solidFill>
                <a:effectLst/>
                <a:latin typeface="Times New Roman" panose="02020603050405020304" pitchFamily="18" charset="0"/>
                <a:cs typeface="Times New Roman" panose="02020603050405020304" pitchFamily="18" charset="0"/>
              </a:rPr>
              <a:t>- To finish or complete so as to leave nothing wanting</a:t>
            </a:r>
            <a:br>
              <a:rPr lang="en-US" sz="1050" i="1" dirty="0">
                <a:latin typeface="Times New Roman" panose="02020603050405020304" pitchFamily="18" charset="0"/>
                <a:cs typeface="Times New Roman" panose="02020603050405020304" pitchFamily="18" charset="0"/>
              </a:rPr>
            </a:br>
            <a:r>
              <a:rPr lang="en-US" sz="1050" i="1" dirty="0">
                <a:latin typeface="Times New Roman" panose="02020603050405020304" pitchFamily="18" charset="0"/>
                <a:cs typeface="Times New Roman" panose="02020603050405020304" pitchFamily="18" charset="0"/>
              </a:rPr>
              <a:t>Also see </a:t>
            </a:r>
            <a:r>
              <a:rPr lang="en-US" sz="1050" b="1" dirty="0">
                <a:solidFill>
                  <a:srgbClr val="FF0000"/>
                </a:solidFill>
                <a:latin typeface="Times New Roman" panose="02020603050405020304" pitchFamily="18" charset="0"/>
                <a:cs typeface="Times New Roman" panose="02020603050405020304" pitchFamily="18" charset="0"/>
              </a:rPr>
              <a:t>II Chronicles 8:16</a:t>
            </a:r>
          </a:p>
        </p:txBody>
      </p:sp>
      <p:sp>
        <p:nvSpPr>
          <p:cNvPr id="29" name="TextBox 28">
            <a:extLst>
              <a:ext uri="{FF2B5EF4-FFF2-40B4-BE49-F238E27FC236}">
                <a16:creationId xmlns:a16="http://schemas.microsoft.com/office/drawing/2014/main" id="{4E63E55D-B534-42EB-B5FD-3A2E03576265}"/>
              </a:ext>
            </a:extLst>
          </p:cNvPr>
          <p:cNvSpPr txBox="1"/>
          <p:nvPr/>
        </p:nvSpPr>
        <p:spPr>
          <a:xfrm>
            <a:off x="100296" y="4042192"/>
            <a:ext cx="3906466" cy="830997"/>
          </a:xfrm>
          <a:prstGeom prst="rect">
            <a:avLst/>
          </a:prstGeom>
          <a:solidFill>
            <a:schemeClr val="bg1"/>
          </a:solidFill>
          <a:ln w="38100" cmpd="thickThin">
            <a:solidFill>
              <a:srgbClr val="CC6600"/>
            </a:solidFill>
          </a:ln>
        </p:spPr>
        <p:txBody>
          <a:bodyPr wrap="square" rtlCol="0">
            <a:spAutoFit/>
          </a:bodyPr>
          <a:lstStyle/>
          <a:p>
            <a:pPr algn="ctr"/>
            <a:r>
              <a:rPr lang="en-US" sz="1600" b="1" i="1" dirty="0">
                <a:solidFill>
                  <a:srgbClr val="CC6600"/>
                </a:solidFill>
                <a:latin typeface="Times New Roman" panose="02020603050405020304" pitchFamily="18" charset="0"/>
                <a:cs typeface="Times New Roman" panose="02020603050405020304" pitchFamily="18" charset="0"/>
              </a:rPr>
              <a:t>But when that which is perfect is come, </a:t>
            </a:r>
          </a:p>
          <a:p>
            <a:pPr algn="ctr"/>
            <a:r>
              <a:rPr lang="en-US" sz="1600" b="1" i="1" dirty="0">
                <a:solidFill>
                  <a:srgbClr val="CC6600"/>
                </a:solidFill>
                <a:latin typeface="Times New Roman" panose="02020603050405020304" pitchFamily="18" charset="0"/>
                <a:cs typeface="Times New Roman" panose="02020603050405020304" pitchFamily="18" charset="0"/>
              </a:rPr>
              <a:t>then that which is in part </a:t>
            </a:r>
          </a:p>
          <a:p>
            <a:pPr algn="ctr"/>
            <a:r>
              <a:rPr lang="en-US" sz="1600" b="1" i="1" dirty="0">
                <a:solidFill>
                  <a:srgbClr val="CC6600"/>
                </a:solidFill>
                <a:latin typeface="Times New Roman" panose="02020603050405020304" pitchFamily="18" charset="0"/>
                <a:cs typeface="Times New Roman" panose="02020603050405020304" pitchFamily="18" charset="0"/>
              </a:rPr>
              <a:t>shall be done away</a:t>
            </a:r>
            <a:r>
              <a:rPr lang="en-US" sz="1200" b="1" dirty="0">
                <a:solidFill>
                  <a:srgbClr val="FF0000"/>
                </a:solidFill>
                <a:latin typeface="Times New Roman" panose="02020603050405020304" pitchFamily="18" charset="0"/>
                <a:cs typeface="Times New Roman" panose="02020603050405020304" pitchFamily="18" charset="0"/>
              </a:rPr>
              <a:t>.  I Corinthians 13:10</a:t>
            </a:r>
            <a:endParaRPr lang="en-US" sz="1600" b="1" dirty="0">
              <a:solidFill>
                <a:srgbClr val="FF0000"/>
              </a:solidFill>
              <a:latin typeface="Times New Roman" panose="02020603050405020304" pitchFamily="18" charset="0"/>
              <a:cs typeface="Times New Roman" panose="02020603050405020304" pitchFamily="18" charset="0"/>
            </a:endParaRPr>
          </a:p>
        </p:txBody>
      </p:sp>
      <p:sp>
        <p:nvSpPr>
          <p:cNvPr id="22" name="TextBox 21">
            <a:extLst>
              <a:ext uri="{FF2B5EF4-FFF2-40B4-BE49-F238E27FC236}">
                <a16:creationId xmlns:a16="http://schemas.microsoft.com/office/drawing/2014/main" id="{69370CA6-9EAA-443E-91D0-246954375A65}"/>
              </a:ext>
            </a:extLst>
          </p:cNvPr>
          <p:cNvSpPr txBox="1"/>
          <p:nvPr/>
        </p:nvSpPr>
        <p:spPr>
          <a:xfrm>
            <a:off x="10859754" y="6366855"/>
            <a:ext cx="1216058" cy="369332"/>
          </a:xfrm>
          <a:prstGeom prst="rect">
            <a:avLst/>
          </a:prstGeom>
          <a:solidFill>
            <a:srgbClr val="C00000"/>
          </a:solidFill>
          <a:ln w="38100" cmpd="thickThin">
            <a:solidFill>
              <a:schemeClr val="bg1"/>
            </a:solidFill>
          </a:ln>
        </p:spPr>
        <p:txBody>
          <a:bodyPr wrap="square" rtlCol="0">
            <a:spAutoFit/>
          </a:bodyPr>
          <a:lstStyle/>
          <a:p>
            <a:pPr algn="ctr"/>
            <a:r>
              <a:rPr lang="en-US" sz="900" b="1" dirty="0">
                <a:solidFill>
                  <a:schemeClr val="bg1"/>
                </a:solidFill>
                <a:latin typeface="Times New Roman" panose="02020603050405020304" pitchFamily="18" charset="0"/>
                <a:cs typeface="Times New Roman" panose="02020603050405020304" pitchFamily="18" charset="0"/>
              </a:rPr>
              <a:t>A </a:t>
            </a:r>
            <a:r>
              <a:rPr lang="en-US" sz="900" b="1" u="sng" dirty="0">
                <a:solidFill>
                  <a:schemeClr val="bg1"/>
                </a:solidFill>
                <a:latin typeface="Times New Roman" panose="02020603050405020304" pitchFamily="18" charset="0"/>
                <a:cs typeface="Times New Roman" panose="02020603050405020304" pitchFamily="18" charset="0"/>
              </a:rPr>
              <a:t>PAUSE </a:t>
            </a:r>
            <a:r>
              <a:rPr lang="en-US" sz="700" b="1" u="sng" dirty="0">
                <a:solidFill>
                  <a:schemeClr val="bg1"/>
                </a:solidFill>
                <a:latin typeface="Times New Roman" panose="02020603050405020304" pitchFamily="18" charset="0"/>
                <a:cs typeface="Times New Roman" panose="02020603050405020304" pitchFamily="18" charset="0"/>
              </a:rPr>
              <a:t>&amp;</a:t>
            </a:r>
            <a:r>
              <a:rPr lang="en-US" sz="900" b="1" u="sng" dirty="0">
                <a:solidFill>
                  <a:schemeClr val="bg1"/>
                </a:solidFill>
                <a:latin typeface="Times New Roman" panose="02020603050405020304" pitchFamily="18" charset="0"/>
                <a:cs typeface="Times New Roman" panose="02020603050405020304" pitchFamily="18" charset="0"/>
              </a:rPr>
              <a:t> STUDY</a:t>
            </a:r>
            <a:r>
              <a:rPr lang="en-US" sz="900" b="1" dirty="0">
                <a:solidFill>
                  <a:schemeClr val="bg1"/>
                </a:solidFill>
                <a:latin typeface="Times New Roman" panose="02020603050405020304" pitchFamily="18" charset="0"/>
                <a:cs typeface="Times New Roman" panose="02020603050405020304" pitchFamily="18" charset="0"/>
              </a:rPr>
              <a:t> </a:t>
            </a:r>
          </a:p>
          <a:p>
            <a:pPr algn="ctr"/>
            <a:r>
              <a:rPr lang="en-US" sz="900" b="1" dirty="0">
                <a:solidFill>
                  <a:schemeClr val="bg1"/>
                </a:solidFill>
                <a:latin typeface="Times New Roman" panose="02020603050405020304" pitchFamily="18" charset="0"/>
                <a:cs typeface="Times New Roman" panose="02020603050405020304" pitchFamily="18" charset="0"/>
              </a:rPr>
              <a:t>Bible Study.</a:t>
            </a:r>
          </a:p>
        </p:txBody>
      </p:sp>
      <p:sp>
        <p:nvSpPr>
          <p:cNvPr id="23" name="TextBox 22">
            <a:extLst>
              <a:ext uri="{FF2B5EF4-FFF2-40B4-BE49-F238E27FC236}">
                <a16:creationId xmlns:a16="http://schemas.microsoft.com/office/drawing/2014/main" id="{FDE07113-49E6-429F-9B56-A299A9BB4739}"/>
              </a:ext>
            </a:extLst>
          </p:cNvPr>
          <p:cNvSpPr txBox="1"/>
          <p:nvPr/>
        </p:nvSpPr>
        <p:spPr>
          <a:xfrm>
            <a:off x="98664" y="6377724"/>
            <a:ext cx="1216058" cy="369332"/>
          </a:xfrm>
          <a:prstGeom prst="rect">
            <a:avLst/>
          </a:prstGeom>
          <a:solidFill>
            <a:srgbClr val="C00000"/>
          </a:solidFill>
          <a:ln w="38100" cmpd="thickThin">
            <a:solidFill>
              <a:schemeClr val="bg1"/>
            </a:solidFill>
          </a:ln>
        </p:spPr>
        <p:txBody>
          <a:bodyPr wrap="square" rtlCol="0">
            <a:spAutoFit/>
          </a:bodyPr>
          <a:lstStyle/>
          <a:p>
            <a:pPr algn="ctr"/>
            <a:r>
              <a:rPr lang="en-US" sz="900" b="1" dirty="0">
                <a:solidFill>
                  <a:schemeClr val="bg1"/>
                </a:solidFill>
                <a:latin typeface="Times New Roman" panose="02020603050405020304" pitchFamily="18" charset="0"/>
                <a:cs typeface="Times New Roman" panose="02020603050405020304" pitchFamily="18" charset="0"/>
              </a:rPr>
              <a:t>A </a:t>
            </a:r>
            <a:r>
              <a:rPr lang="en-US" sz="900" b="1" u="sng" dirty="0">
                <a:solidFill>
                  <a:schemeClr val="bg1"/>
                </a:solidFill>
                <a:latin typeface="Times New Roman" panose="02020603050405020304" pitchFamily="18" charset="0"/>
                <a:cs typeface="Times New Roman" panose="02020603050405020304" pitchFamily="18" charset="0"/>
              </a:rPr>
              <a:t>PAUSE </a:t>
            </a:r>
            <a:r>
              <a:rPr lang="en-US" sz="700" b="1" u="sng" dirty="0">
                <a:solidFill>
                  <a:schemeClr val="bg1"/>
                </a:solidFill>
                <a:latin typeface="Times New Roman" panose="02020603050405020304" pitchFamily="18" charset="0"/>
                <a:cs typeface="Times New Roman" panose="02020603050405020304" pitchFamily="18" charset="0"/>
              </a:rPr>
              <a:t>&amp;</a:t>
            </a:r>
            <a:r>
              <a:rPr lang="en-US" sz="900" b="1" u="sng" dirty="0">
                <a:solidFill>
                  <a:schemeClr val="bg1"/>
                </a:solidFill>
                <a:latin typeface="Times New Roman" panose="02020603050405020304" pitchFamily="18" charset="0"/>
                <a:cs typeface="Times New Roman" panose="02020603050405020304" pitchFamily="18" charset="0"/>
              </a:rPr>
              <a:t> STUDY</a:t>
            </a:r>
            <a:r>
              <a:rPr lang="en-US" sz="900" b="1" dirty="0">
                <a:solidFill>
                  <a:schemeClr val="bg1"/>
                </a:solidFill>
                <a:latin typeface="Times New Roman" panose="02020603050405020304" pitchFamily="18" charset="0"/>
                <a:cs typeface="Times New Roman" panose="02020603050405020304" pitchFamily="18" charset="0"/>
              </a:rPr>
              <a:t> </a:t>
            </a:r>
          </a:p>
          <a:p>
            <a:pPr algn="ctr"/>
            <a:r>
              <a:rPr lang="en-US" sz="900" b="1" dirty="0">
                <a:solidFill>
                  <a:schemeClr val="bg1"/>
                </a:solidFill>
                <a:latin typeface="Times New Roman" panose="02020603050405020304" pitchFamily="18" charset="0"/>
                <a:cs typeface="Times New Roman" panose="02020603050405020304" pitchFamily="18" charset="0"/>
              </a:rPr>
              <a:t>Bible Study.</a:t>
            </a:r>
          </a:p>
        </p:txBody>
      </p:sp>
      <p:sp>
        <p:nvSpPr>
          <p:cNvPr id="18" name="TextBox 17">
            <a:extLst>
              <a:ext uri="{FF2B5EF4-FFF2-40B4-BE49-F238E27FC236}">
                <a16:creationId xmlns:a16="http://schemas.microsoft.com/office/drawing/2014/main" id="{C2575E43-3C9E-48DA-A95E-EF9AC97D6048}"/>
              </a:ext>
            </a:extLst>
          </p:cNvPr>
          <p:cNvSpPr txBox="1"/>
          <p:nvPr/>
        </p:nvSpPr>
        <p:spPr>
          <a:xfrm>
            <a:off x="8206189" y="3059561"/>
            <a:ext cx="3858881" cy="1015663"/>
          </a:xfrm>
          <a:prstGeom prst="rect">
            <a:avLst/>
          </a:prstGeom>
          <a:solidFill>
            <a:schemeClr val="bg1"/>
          </a:solidFill>
          <a:ln w="38100" cmpd="thickThin">
            <a:solidFill>
              <a:srgbClr val="CC6600"/>
            </a:solidFill>
          </a:ln>
        </p:spPr>
        <p:txBody>
          <a:bodyPr wrap="square" rtlCol="0">
            <a:spAutoFit/>
          </a:bodyPr>
          <a:lstStyle/>
          <a:p>
            <a:pPr algn="ctr"/>
            <a:r>
              <a:rPr lang="en-US" sz="1600" b="1" i="1" dirty="0">
                <a:solidFill>
                  <a:srgbClr val="CC6600"/>
                </a:solidFill>
                <a:latin typeface="Times New Roman" panose="02020603050405020304" pitchFamily="18" charset="0"/>
                <a:cs typeface="Times New Roman" panose="02020603050405020304" pitchFamily="18" charset="0"/>
              </a:rPr>
              <a:t>…That the man of God may be perfect, </a:t>
            </a:r>
          </a:p>
          <a:p>
            <a:pPr algn="ctr"/>
            <a:r>
              <a:rPr lang="en-US" sz="1600" b="1" i="1" dirty="0" err="1">
                <a:solidFill>
                  <a:srgbClr val="CC6600"/>
                </a:solidFill>
                <a:latin typeface="Times New Roman" panose="02020603050405020304" pitchFamily="18" charset="0"/>
                <a:cs typeface="Times New Roman" panose="02020603050405020304" pitchFamily="18" charset="0"/>
              </a:rPr>
              <a:t>throughly</a:t>
            </a:r>
            <a:r>
              <a:rPr lang="en-US" sz="1600" b="1" i="1" dirty="0">
                <a:solidFill>
                  <a:srgbClr val="CC6600"/>
                </a:solidFill>
                <a:latin typeface="Times New Roman" panose="02020603050405020304" pitchFamily="18" charset="0"/>
                <a:cs typeface="Times New Roman" panose="02020603050405020304" pitchFamily="18" charset="0"/>
              </a:rPr>
              <a:t> furnished unto </a:t>
            </a:r>
          </a:p>
          <a:p>
            <a:pPr algn="ctr"/>
            <a:r>
              <a:rPr lang="en-US" sz="1600" b="1" i="1" dirty="0">
                <a:solidFill>
                  <a:srgbClr val="CC6600"/>
                </a:solidFill>
                <a:latin typeface="Times New Roman" panose="02020603050405020304" pitchFamily="18" charset="0"/>
                <a:cs typeface="Times New Roman" panose="02020603050405020304" pitchFamily="18" charset="0"/>
              </a:rPr>
              <a:t>all good works. </a:t>
            </a:r>
          </a:p>
          <a:p>
            <a:pPr algn="ctr"/>
            <a:r>
              <a:rPr lang="en-US" sz="1200" b="1" dirty="0">
                <a:solidFill>
                  <a:srgbClr val="FF0000"/>
                </a:solidFill>
                <a:latin typeface="Times New Roman" panose="02020603050405020304" pitchFamily="18" charset="0"/>
                <a:cs typeface="Times New Roman" panose="02020603050405020304" pitchFamily="18" charset="0"/>
              </a:rPr>
              <a:t> II Timothy 3:16,17</a:t>
            </a:r>
          </a:p>
        </p:txBody>
      </p:sp>
    </p:spTree>
    <p:extLst>
      <p:ext uri="{BB962C8B-B14F-4D97-AF65-F5344CB8AC3E}">
        <p14:creationId xmlns:p14="http://schemas.microsoft.com/office/powerpoint/2010/main" val="698163823"/>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2" fill="hold" grpId="0" nodeType="clickEffect">
                                  <p:stCondLst>
                                    <p:cond delay="0"/>
                                  </p:stCondLst>
                                  <p:childTnLst>
                                    <p:set>
                                      <p:cBhvr>
                                        <p:cTn id="6" dur="1" fill="hold">
                                          <p:stCondLst>
                                            <p:cond delay="0"/>
                                          </p:stCondLst>
                                        </p:cTn>
                                        <p:tgtEl>
                                          <p:spTgt spid="23"/>
                                        </p:tgtEl>
                                        <p:attrNameLst>
                                          <p:attrName>style.visibility</p:attrName>
                                        </p:attrNameLst>
                                      </p:cBhvr>
                                      <p:to>
                                        <p:strVal val="visible"/>
                                      </p:to>
                                    </p:set>
                                    <p:anim calcmode="lin" valueType="num">
                                      <p:cBhvr additive="base">
                                        <p:cTn id="7" dur="500" fill="hold"/>
                                        <p:tgtEl>
                                          <p:spTgt spid="23"/>
                                        </p:tgtEl>
                                        <p:attrNameLst>
                                          <p:attrName>ppt_x</p:attrName>
                                        </p:attrNameLst>
                                      </p:cBhvr>
                                      <p:tavLst>
                                        <p:tav tm="0">
                                          <p:val>
                                            <p:strVal val="0-#ppt_w/2"/>
                                          </p:val>
                                        </p:tav>
                                        <p:tav tm="100000">
                                          <p:val>
                                            <p:strVal val="#ppt_x"/>
                                          </p:val>
                                        </p:tav>
                                      </p:tavLst>
                                    </p:anim>
                                    <p:anim calcmode="lin" valueType="num">
                                      <p:cBhvr additive="base">
                                        <p:cTn id="8" dur="500" fill="hold"/>
                                        <p:tgtEl>
                                          <p:spTgt spid="23"/>
                                        </p:tgtEl>
                                        <p:attrNameLst>
                                          <p:attrName>ppt_y</p:attrName>
                                        </p:attrNameLst>
                                      </p:cBhvr>
                                      <p:tavLst>
                                        <p:tav tm="0">
                                          <p:val>
                                            <p:strVal val="1+#ppt_h/2"/>
                                          </p:val>
                                        </p:tav>
                                        <p:tav tm="100000">
                                          <p:val>
                                            <p:strVal val="#ppt_y"/>
                                          </p:val>
                                        </p:tav>
                                      </p:tavLst>
                                    </p:anim>
                                  </p:childTnLst>
                                </p:cTn>
                              </p:par>
                              <p:par>
                                <p:cTn id="9" presetID="2" presetClass="entr" presetSubtype="6" fill="hold" grpId="0" nodeType="withEffect">
                                  <p:stCondLst>
                                    <p:cond delay="0"/>
                                  </p:stCondLst>
                                  <p:childTnLst>
                                    <p:set>
                                      <p:cBhvr>
                                        <p:cTn id="10" dur="1" fill="hold">
                                          <p:stCondLst>
                                            <p:cond delay="0"/>
                                          </p:stCondLst>
                                        </p:cTn>
                                        <p:tgtEl>
                                          <p:spTgt spid="22"/>
                                        </p:tgtEl>
                                        <p:attrNameLst>
                                          <p:attrName>style.visibility</p:attrName>
                                        </p:attrNameLst>
                                      </p:cBhvr>
                                      <p:to>
                                        <p:strVal val="visible"/>
                                      </p:to>
                                    </p:set>
                                    <p:anim calcmode="lin" valueType="num">
                                      <p:cBhvr additive="base">
                                        <p:cTn id="11" dur="500" fill="hold"/>
                                        <p:tgtEl>
                                          <p:spTgt spid="22"/>
                                        </p:tgtEl>
                                        <p:attrNameLst>
                                          <p:attrName>ppt_x</p:attrName>
                                        </p:attrNameLst>
                                      </p:cBhvr>
                                      <p:tavLst>
                                        <p:tav tm="0">
                                          <p:val>
                                            <p:strVal val="1+#ppt_w/2"/>
                                          </p:val>
                                        </p:tav>
                                        <p:tav tm="100000">
                                          <p:val>
                                            <p:strVal val="#ppt_x"/>
                                          </p:val>
                                        </p:tav>
                                      </p:tavLst>
                                    </p:anim>
                                    <p:anim calcmode="lin" valueType="num">
                                      <p:cBhvr additive="base">
                                        <p:cTn id="12"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wipe(up)">
                                      <p:cBhvr>
                                        <p:cTn id="17" dur="1000"/>
                                        <p:tgtEl>
                                          <p:spTgt spid="13"/>
                                        </p:tgtEl>
                                      </p:cBhvr>
                                    </p:animEffect>
                                  </p:childTnLst>
                                </p:cTn>
                              </p:par>
                            </p:childTnLst>
                          </p:cTn>
                        </p:par>
                      </p:childTnLst>
                    </p:cTn>
                  </p:par>
                  <p:par>
                    <p:cTn id="18" fill="hold">
                      <p:stCondLst>
                        <p:cond delay="indefinite"/>
                      </p:stCondLst>
                      <p:childTnLst>
                        <p:par>
                          <p:cTn id="19" fill="hold">
                            <p:stCondLst>
                              <p:cond delay="0"/>
                            </p:stCondLst>
                            <p:childTnLst>
                              <p:par>
                                <p:cTn id="20" presetID="53" presetClass="entr" presetSubtype="16" fill="hold" grpId="0" nodeType="clickEffect">
                                  <p:stCondLst>
                                    <p:cond delay="0"/>
                                  </p:stCondLst>
                                  <p:childTnLst>
                                    <p:set>
                                      <p:cBhvr>
                                        <p:cTn id="21" dur="1" fill="hold">
                                          <p:stCondLst>
                                            <p:cond delay="0"/>
                                          </p:stCondLst>
                                        </p:cTn>
                                        <p:tgtEl>
                                          <p:spTgt spid="10"/>
                                        </p:tgtEl>
                                        <p:attrNameLst>
                                          <p:attrName>style.visibility</p:attrName>
                                        </p:attrNameLst>
                                      </p:cBhvr>
                                      <p:to>
                                        <p:strVal val="visible"/>
                                      </p:to>
                                    </p:set>
                                    <p:anim calcmode="lin" valueType="num">
                                      <p:cBhvr>
                                        <p:cTn id="22" dur="750" fill="hold"/>
                                        <p:tgtEl>
                                          <p:spTgt spid="10"/>
                                        </p:tgtEl>
                                        <p:attrNameLst>
                                          <p:attrName>ppt_w</p:attrName>
                                        </p:attrNameLst>
                                      </p:cBhvr>
                                      <p:tavLst>
                                        <p:tav tm="0">
                                          <p:val>
                                            <p:fltVal val="0"/>
                                          </p:val>
                                        </p:tav>
                                        <p:tav tm="100000">
                                          <p:val>
                                            <p:strVal val="#ppt_w"/>
                                          </p:val>
                                        </p:tav>
                                      </p:tavLst>
                                    </p:anim>
                                    <p:anim calcmode="lin" valueType="num">
                                      <p:cBhvr>
                                        <p:cTn id="23" dur="750" fill="hold"/>
                                        <p:tgtEl>
                                          <p:spTgt spid="10"/>
                                        </p:tgtEl>
                                        <p:attrNameLst>
                                          <p:attrName>ppt_h</p:attrName>
                                        </p:attrNameLst>
                                      </p:cBhvr>
                                      <p:tavLst>
                                        <p:tav tm="0">
                                          <p:val>
                                            <p:fltVal val="0"/>
                                          </p:val>
                                        </p:tav>
                                        <p:tav tm="100000">
                                          <p:val>
                                            <p:strVal val="#ppt_h"/>
                                          </p:val>
                                        </p:tav>
                                      </p:tavLst>
                                    </p:anim>
                                    <p:animEffect transition="in" filter="fade">
                                      <p:cBhvr>
                                        <p:cTn id="24" dur="750"/>
                                        <p:tgtEl>
                                          <p:spTgt spid="10"/>
                                        </p:tgtEl>
                                      </p:cBhvr>
                                    </p:animEffect>
                                  </p:childTnLst>
                                </p:cTn>
                              </p:par>
                            </p:childTnLst>
                          </p:cTn>
                        </p:par>
                      </p:childTnLst>
                    </p:cTn>
                  </p:par>
                  <p:par>
                    <p:cTn id="25" fill="hold">
                      <p:stCondLst>
                        <p:cond delay="indefinite"/>
                      </p:stCondLst>
                      <p:childTnLst>
                        <p:par>
                          <p:cTn id="26" fill="hold">
                            <p:stCondLst>
                              <p:cond delay="0"/>
                            </p:stCondLst>
                            <p:childTnLst>
                              <p:par>
                                <p:cTn id="27" presetID="53" presetClass="entr" presetSubtype="528" fill="hold" grpId="0" nodeType="clickEffect">
                                  <p:stCondLst>
                                    <p:cond delay="0"/>
                                  </p:stCondLst>
                                  <p:childTnLst>
                                    <p:set>
                                      <p:cBhvr>
                                        <p:cTn id="28" dur="1" fill="hold">
                                          <p:stCondLst>
                                            <p:cond delay="0"/>
                                          </p:stCondLst>
                                        </p:cTn>
                                        <p:tgtEl>
                                          <p:spTgt spid="27"/>
                                        </p:tgtEl>
                                        <p:attrNameLst>
                                          <p:attrName>style.visibility</p:attrName>
                                        </p:attrNameLst>
                                      </p:cBhvr>
                                      <p:to>
                                        <p:strVal val="visible"/>
                                      </p:to>
                                    </p:set>
                                    <p:anim calcmode="lin" valueType="num">
                                      <p:cBhvr>
                                        <p:cTn id="29" dur="750" fill="hold"/>
                                        <p:tgtEl>
                                          <p:spTgt spid="27"/>
                                        </p:tgtEl>
                                        <p:attrNameLst>
                                          <p:attrName>ppt_w</p:attrName>
                                        </p:attrNameLst>
                                      </p:cBhvr>
                                      <p:tavLst>
                                        <p:tav tm="0">
                                          <p:val>
                                            <p:fltVal val="0"/>
                                          </p:val>
                                        </p:tav>
                                        <p:tav tm="100000">
                                          <p:val>
                                            <p:strVal val="#ppt_w"/>
                                          </p:val>
                                        </p:tav>
                                      </p:tavLst>
                                    </p:anim>
                                    <p:anim calcmode="lin" valueType="num">
                                      <p:cBhvr>
                                        <p:cTn id="30" dur="750" fill="hold"/>
                                        <p:tgtEl>
                                          <p:spTgt spid="27"/>
                                        </p:tgtEl>
                                        <p:attrNameLst>
                                          <p:attrName>ppt_h</p:attrName>
                                        </p:attrNameLst>
                                      </p:cBhvr>
                                      <p:tavLst>
                                        <p:tav tm="0">
                                          <p:val>
                                            <p:fltVal val="0"/>
                                          </p:val>
                                        </p:tav>
                                        <p:tav tm="100000">
                                          <p:val>
                                            <p:strVal val="#ppt_h"/>
                                          </p:val>
                                        </p:tav>
                                      </p:tavLst>
                                    </p:anim>
                                    <p:animEffect transition="in" filter="fade">
                                      <p:cBhvr>
                                        <p:cTn id="31" dur="750"/>
                                        <p:tgtEl>
                                          <p:spTgt spid="27"/>
                                        </p:tgtEl>
                                      </p:cBhvr>
                                    </p:animEffect>
                                    <p:anim calcmode="lin" valueType="num">
                                      <p:cBhvr>
                                        <p:cTn id="32" dur="750" fill="hold"/>
                                        <p:tgtEl>
                                          <p:spTgt spid="27"/>
                                        </p:tgtEl>
                                        <p:attrNameLst>
                                          <p:attrName>ppt_x</p:attrName>
                                        </p:attrNameLst>
                                      </p:cBhvr>
                                      <p:tavLst>
                                        <p:tav tm="0">
                                          <p:val>
                                            <p:fltVal val="0.5"/>
                                          </p:val>
                                        </p:tav>
                                        <p:tav tm="100000">
                                          <p:val>
                                            <p:strVal val="#ppt_x"/>
                                          </p:val>
                                        </p:tav>
                                      </p:tavLst>
                                    </p:anim>
                                    <p:anim calcmode="lin" valueType="num">
                                      <p:cBhvr>
                                        <p:cTn id="33" dur="750" fill="hold"/>
                                        <p:tgtEl>
                                          <p:spTgt spid="27"/>
                                        </p:tgtEl>
                                        <p:attrNameLst>
                                          <p:attrName>ppt_y</p:attrName>
                                        </p:attrNameLst>
                                      </p:cBhvr>
                                      <p:tavLst>
                                        <p:tav tm="0">
                                          <p:val>
                                            <p:fltVal val="0.5"/>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22" presetClass="entr" presetSubtype="1" fill="hold" grpId="0" nodeType="clickEffect">
                                  <p:stCondLst>
                                    <p:cond delay="0"/>
                                  </p:stCondLst>
                                  <p:childTnLst>
                                    <p:set>
                                      <p:cBhvr>
                                        <p:cTn id="37" dur="1" fill="hold">
                                          <p:stCondLst>
                                            <p:cond delay="0"/>
                                          </p:stCondLst>
                                        </p:cTn>
                                        <p:tgtEl>
                                          <p:spTgt spid="18"/>
                                        </p:tgtEl>
                                        <p:attrNameLst>
                                          <p:attrName>style.visibility</p:attrName>
                                        </p:attrNameLst>
                                      </p:cBhvr>
                                      <p:to>
                                        <p:strVal val="visible"/>
                                      </p:to>
                                    </p:set>
                                    <p:animEffect transition="in" filter="wipe(up)">
                                      <p:cBhvr>
                                        <p:cTn id="38" dur="1000"/>
                                        <p:tgtEl>
                                          <p:spTgt spid="18"/>
                                        </p:tgtEl>
                                      </p:cBhvr>
                                    </p:animEffect>
                                  </p:childTnLst>
                                </p:cTn>
                              </p:par>
                            </p:childTnLst>
                          </p:cTn>
                        </p:par>
                      </p:childTnLst>
                    </p:cTn>
                  </p:par>
                  <p:par>
                    <p:cTn id="39" fill="hold">
                      <p:stCondLst>
                        <p:cond delay="indefinite"/>
                      </p:stCondLst>
                      <p:childTnLst>
                        <p:par>
                          <p:cTn id="40" fill="hold">
                            <p:stCondLst>
                              <p:cond delay="0"/>
                            </p:stCondLst>
                            <p:childTnLst>
                              <p:par>
                                <p:cTn id="41" presetID="22" presetClass="entr" presetSubtype="8" fill="hold" grpId="0" nodeType="clickEffect">
                                  <p:stCondLst>
                                    <p:cond delay="0"/>
                                  </p:stCondLst>
                                  <p:childTnLst>
                                    <p:set>
                                      <p:cBhvr>
                                        <p:cTn id="42" dur="1" fill="hold">
                                          <p:stCondLst>
                                            <p:cond delay="0"/>
                                          </p:stCondLst>
                                        </p:cTn>
                                        <p:tgtEl>
                                          <p:spTgt spid="28"/>
                                        </p:tgtEl>
                                        <p:attrNameLst>
                                          <p:attrName>style.visibility</p:attrName>
                                        </p:attrNameLst>
                                      </p:cBhvr>
                                      <p:to>
                                        <p:strVal val="visible"/>
                                      </p:to>
                                    </p:set>
                                    <p:animEffect transition="in" filter="wipe(left)">
                                      <p:cBhvr>
                                        <p:cTn id="43" dur="750"/>
                                        <p:tgtEl>
                                          <p:spTgt spid="28"/>
                                        </p:tgtEl>
                                      </p:cBhvr>
                                    </p:animEffect>
                                  </p:childTnLst>
                                </p:cTn>
                              </p:par>
                            </p:childTnLst>
                          </p:cTn>
                        </p:par>
                      </p:childTnLst>
                    </p:cTn>
                  </p:par>
                  <p:par>
                    <p:cTn id="44" fill="hold">
                      <p:stCondLst>
                        <p:cond delay="indefinite"/>
                      </p:stCondLst>
                      <p:childTnLst>
                        <p:par>
                          <p:cTn id="45" fill="hold">
                            <p:stCondLst>
                              <p:cond delay="0"/>
                            </p:stCondLst>
                            <p:childTnLst>
                              <p:par>
                                <p:cTn id="46" presetID="53" presetClass="entr" presetSubtype="528" fill="hold" grpId="0" nodeType="clickEffect">
                                  <p:stCondLst>
                                    <p:cond delay="0"/>
                                  </p:stCondLst>
                                  <p:childTnLst>
                                    <p:set>
                                      <p:cBhvr>
                                        <p:cTn id="47" dur="1" fill="hold">
                                          <p:stCondLst>
                                            <p:cond delay="0"/>
                                          </p:stCondLst>
                                        </p:cTn>
                                        <p:tgtEl>
                                          <p:spTgt spid="26"/>
                                        </p:tgtEl>
                                        <p:attrNameLst>
                                          <p:attrName>style.visibility</p:attrName>
                                        </p:attrNameLst>
                                      </p:cBhvr>
                                      <p:to>
                                        <p:strVal val="visible"/>
                                      </p:to>
                                    </p:set>
                                    <p:anim calcmode="lin" valueType="num">
                                      <p:cBhvr>
                                        <p:cTn id="48" dur="750" fill="hold"/>
                                        <p:tgtEl>
                                          <p:spTgt spid="26"/>
                                        </p:tgtEl>
                                        <p:attrNameLst>
                                          <p:attrName>ppt_w</p:attrName>
                                        </p:attrNameLst>
                                      </p:cBhvr>
                                      <p:tavLst>
                                        <p:tav tm="0">
                                          <p:val>
                                            <p:fltVal val="0"/>
                                          </p:val>
                                        </p:tav>
                                        <p:tav tm="100000">
                                          <p:val>
                                            <p:strVal val="#ppt_w"/>
                                          </p:val>
                                        </p:tav>
                                      </p:tavLst>
                                    </p:anim>
                                    <p:anim calcmode="lin" valueType="num">
                                      <p:cBhvr>
                                        <p:cTn id="49" dur="750" fill="hold"/>
                                        <p:tgtEl>
                                          <p:spTgt spid="26"/>
                                        </p:tgtEl>
                                        <p:attrNameLst>
                                          <p:attrName>ppt_h</p:attrName>
                                        </p:attrNameLst>
                                      </p:cBhvr>
                                      <p:tavLst>
                                        <p:tav tm="0">
                                          <p:val>
                                            <p:fltVal val="0"/>
                                          </p:val>
                                        </p:tav>
                                        <p:tav tm="100000">
                                          <p:val>
                                            <p:strVal val="#ppt_h"/>
                                          </p:val>
                                        </p:tav>
                                      </p:tavLst>
                                    </p:anim>
                                    <p:animEffect transition="in" filter="fade">
                                      <p:cBhvr>
                                        <p:cTn id="50" dur="750"/>
                                        <p:tgtEl>
                                          <p:spTgt spid="26"/>
                                        </p:tgtEl>
                                      </p:cBhvr>
                                    </p:animEffect>
                                    <p:anim calcmode="lin" valueType="num">
                                      <p:cBhvr>
                                        <p:cTn id="51" dur="750" fill="hold"/>
                                        <p:tgtEl>
                                          <p:spTgt spid="26"/>
                                        </p:tgtEl>
                                        <p:attrNameLst>
                                          <p:attrName>ppt_x</p:attrName>
                                        </p:attrNameLst>
                                      </p:cBhvr>
                                      <p:tavLst>
                                        <p:tav tm="0">
                                          <p:val>
                                            <p:fltVal val="0.5"/>
                                          </p:val>
                                        </p:tav>
                                        <p:tav tm="100000">
                                          <p:val>
                                            <p:strVal val="#ppt_x"/>
                                          </p:val>
                                        </p:tav>
                                      </p:tavLst>
                                    </p:anim>
                                    <p:anim calcmode="lin" valueType="num">
                                      <p:cBhvr>
                                        <p:cTn id="52" dur="750" fill="hold"/>
                                        <p:tgtEl>
                                          <p:spTgt spid="26"/>
                                        </p:tgtEl>
                                        <p:attrNameLst>
                                          <p:attrName>ppt_y</p:attrName>
                                        </p:attrNameLst>
                                      </p:cBhvr>
                                      <p:tavLst>
                                        <p:tav tm="0">
                                          <p:val>
                                            <p:fltVal val="0.5"/>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53" presetClass="entr" presetSubtype="528" fill="hold" grpId="0" nodeType="clickEffect">
                                  <p:stCondLst>
                                    <p:cond delay="0"/>
                                  </p:stCondLst>
                                  <p:childTnLst>
                                    <p:set>
                                      <p:cBhvr>
                                        <p:cTn id="56" dur="1" fill="hold">
                                          <p:stCondLst>
                                            <p:cond delay="0"/>
                                          </p:stCondLst>
                                        </p:cTn>
                                        <p:tgtEl>
                                          <p:spTgt spid="17"/>
                                        </p:tgtEl>
                                        <p:attrNameLst>
                                          <p:attrName>style.visibility</p:attrName>
                                        </p:attrNameLst>
                                      </p:cBhvr>
                                      <p:to>
                                        <p:strVal val="visible"/>
                                      </p:to>
                                    </p:set>
                                    <p:anim calcmode="lin" valueType="num">
                                      <p:cBhvr>
                                        <p:cTn id="57" dur="750" fill="hold"/>
                                        <p:tgtEl>
                                          <p:spTgt spid="17"/>
                                        </p:tgtEl>
                                        <p:attrNameLst>
                                          <p:attrName>ppt_w</p:attrName>
                                        </p:attrNameLst>
                                      </p:cBhvr>
                                      <p:tavLst>
                                        <p:tav tm="0">
                                          <p:val>
                                            <p:fltVal val="0"/>
                                          </p:val>
                                        </p:tav>
                                        <p:tav tm="100000">
                                          <p:val>
                                            <p:strVal val="#ppt_w"/>
                                          </p:val>
                                        </p:tav>
                                      </p:tavLst>
                                    </p:anim>
                                    <p:anim calcmode="lin" valueType="num">
                                      <p:cBhvr>
                                        <p:cTn id="58" dur="750" fill="hold"/>
                                        <p:tgtEl>
                                          <p:spTgt spid="17"/>
                                        </p:tgtEl>
                                        <p:attrNameLst>
                                          <p:attrName>ppt_h</p:attrName>
                                        </p:attrNameLst>
                                      </p:cBhvr>
                                      <p:tavLst>
                                        <p:tav tm="0">
                                          <p:val>
                                            <p:fltVal val="0"/>
                                          </p:val>
                                        </p:tav>
                                        <p:tav tm="100000">
                                          <p:val>
                                            <p:strVal val="#ppt_h"/>
                                          </p:val>
                                        </p:tav>
                                      </p:tavLst>
                                    </p:anim>
                                    <p:animEffect transition="in" filter="fade">
                                      <p:cBhvr>
                                        <p:cTn id="59" dur="750"/>
                                        <p:tgtEl>
                                          <p:spTgt spid="17"/>
                                        </p:tgtEl>
                                      </p:cBhvr>
                                    </p:animEffect>
                                    <p:anim calcmode="lin" valueType="num">
                                      <p:cBhvr>
                                        <p:cTn id="60" dur="750" fill="hold"/>
                                        <p:tgtEl>
                                          <p:spTgt spid="17"/>
                                        </p:tgtEl>
                                        <p:attrNameLst>
                                          <p:attrName>ppt_x</p:attrName>
                                        </p:attrNameLst>
                                      </p:cBhvr>
                                      <p:tavLst>
                                        <p:tav tm="0">
                                          <p:val>
                                            <p:fltVal val="0.5"/>
                                          </p:val>
                                        </p:tav>
                                        <p:tav tm="100000">
                                          <p:val>
                                            <p:strVal val="#ppt_x"/>
                                          </p:val>
                                        </p:tav>
                                      </p:tavLst>
                                    </p:anim>
                                    <p:anim calcmode="lin" valueType="num">
                                      <p:cBhvr>
                                        <p:cTn id="61" dur="750" fill="hold"/>
                                        <p:tgtEl>
                                          <p:spTgt spid="17"/>
                                        </p:tgtEl>
                                        <p:attrNameLst>
                                          <p:attrName>ppt_y</p:attrName>
                                        </p:attrNameLst>
                                      </p:cBhvr>
                                      <p:tavLst>
                                        <p:tav tm="0">
                                          <p:val>
                                            <p:fltVal val="0.5"/>
                                          </p:val>
                                        </p:tav>
                                        <p:tav tm="100000">
                                          <p:val>
                                            <p:strVal val="#ppt_y"/>
                                          </p:val>
                                        </p:tav>
                                      </p:tavLst>
                                    </p:anim>
                                  </p:childTnLst>
                                </p:cTn>
                              </p:par>
                            </p:childTnLst>
                          </p:cTn>
                        </p:par>
                      </p:childTnLst>
                    </p:cTn>
                  </p:par>
                  <p:par>
                    <p:cTn id="62" fill="hold">
                      <p:stCondLst>
                        <p:cond delay="indefinite"/>
                      </p:stCondLst>
                      <p:childTnLst>
                        <p:par>
                          <p:cTn id="63" fill="hold">
                            <p:stCondLst>
                              <p:cond delay="0"/>
                            </p:stCondLst>
                            <p:childTnLst>
                              <p:par>
                                <p:cTn id="64" presetID="53" presetClass="entr" presetSubtype="16" fill="hold" grpId="0" nodeType="clickEffect">
                                  <p:stCondLst>
                                    <p:cond delay="0"/>
                                  </p:stCondLst>
                                  <p:childTnLst>
                                    <p:set>
                                      <p:cBhvr>
                                        <p:cTn id="65" dur="1" fill="hold">
                                          <p:stCondLst>
                                            <p:cond delay="0"/>
                                          </p:stCondLst>
                                        </p:cTn>
                                        <p:tgtEl>
                                          <p:spTgt spid="29"/>
                                        </p:tgtEl>
                                        <p:attrNameLst>
                                          <p:attrName>style.visibility</p:attrName>
                                        </p:attrNameLst>
                                      </p:cBhvr>
                                      <p:to>
                                        <p:strVal val="visible"/>
                                      </p:to>
                                    </p:set>
                                    <p:anim calcmode="lin" valueType="num">
                                      <p:cBhvr>
                                        <p:cTn id="66" dur="500" fill="hold"/>
                                        <p:tgtEl>
                                          <p:spTgt spid="29"/>
                                        </p:tgtEl>
                                        <p:attrNameLst>
                                          <p:attrName>ppt_w</p:attrName>
                                        </p:attrNameLst>
                                      </p:cBhvr>
                                      <p:tavLst>
                                        <p:tav tm="0">
                                          <p:val>
                                            <p:fltVal val="0"/>
                                          </p:val>
                                        </p:tav>
                                        <p:tav tm="100000">
                                          <p:val>
                                            <p:strVal val="#ppt_w"/>
                                          </p:val>
                                        </p:tav>
                                      </p:tavLst>
                                    </p:anim>
                                    <p:anim calcmode="lin" valueType="num">
                                      <p:cBhvr>
                                        <p:cTn id="67" dur="500" fill="hold"/>
                                        <p:tgtEl>
                                          <p:spTgt spid="29"/>
                                        </p:tgtEl>
                                        <p:attrNameLst>
                                          <p:attrName>ppt_h</p:attrName>
                                        </p:attrNameLst>
                                      </p:cBhvr>
                                      <p:tavLst>
                                        <p:tav tm="0">
                                          <p:val>
                                            <p:fltVal val="0"/>
                                          </p:val>
                                        </p:tav>
                                        <p:tav tm="100000">
                                          <p:val>
                                            <p:strVal val="#ppt_h"/>
                                          </p:val>
                                        </p:tav>
                                      </p:tavLst>
                                    </p:anim>
                                    <p:animEffect transition="in" filter="fade">
                                      <p:cBhvr>
                                        <p:cTn id="68"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26" grpId="0" animBg="1"/>
      <p:bldP spid="10" grpId="0" animBg="1"/>
      <p:bldP spid="17" grpId="0" animBg="1"/>
      <p:bldP spid="27" grpId="0" animBg="1"/>
      <p:bldP spid="28" grpId="0" animBg="1"/>
      <p:bldP spid="29" grpId="0" animBg="1"/>
      <p:bldP spid="22" grpId="0" animBg="1"/>
      <p:bldP spid="23" grpId="0" animBg="1"/>
      <p:bldP spid="18"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Picture 15" descr="A book on a table&#10;&#10;Description automatically generated with medium confidence">
            <a:extLst>
              <a:ext uri="{FF2B5EF4-FFF2-40B4-BE49-F238E27FC236}">
                <a16:creationId xmlns:a16="http://schemas.microsoft.com/office/drawing/2014/main" id="{AA795E31-7EF2-431A-9674-659EBEE0E607}"/>
              </a:ext>
            </a:extLst>
          </p:cNvPr>
          <p:cNvPicPr>
            <a:picLocks noChangeAspect="1"/>
          </p:cNvPicPr>
          <p:nvPr/>
        </p:nvPicPr>
        <p:blipFill>
          <a:blip r:embed="rId2">
            <a:alphaModFix amt="38000"/>
            <a:extLst>
              <a:ext uri="{28A0092B-C50C-407E-A947-70E740481C1C}">
                <a14:useLocalDpi xmlns:a14="http://schemas.microsoft.com/office/drawing/2010/main" val="0"/>
              </a:ext>
            </a:extLst>
          </a:blip>
          <a:stretch>
            <a:fillRect/>
          </a:stretch>
        </p:blipFill>
        <p:spPr>
          <a:xfrm>
            <a:off x="0" y="27498"/>
            <a:ext cx="12192000" cy="6839293"/>
          </a:xfrm>
          <a:prstGeom prst="rect">
            <a:avLst/>
          </a:prstGeom>
          <a:solidFill>
            <a:schemeClr val="tx1"/>
          </a:solidFill>
        </p:spPr>
      </p:pic>
      <p:sp>
        <p:nvSpPr>
          <p:cNvPr id="2" name="TextBox 1">
            <a:extLst>
              <a:ext uri="{FF2B5EF4-FFF2-40B4-BE49-F238E27FC236}">
                <a16:creationId xmlns:a16="http://schemas.microsoft.com/office/drawing/2014/main" id="{07246EB9-24AE-4546-9756-5B008FFDCE59}"/>
              </a:ext>
            </a:extLst>
          </p:cNvPr>
          <p:cNvSpPr txBox="1"/>
          <p:nvPr/>
        </p:nvSpPr>
        <p:spPr>
          <a:xfrm>
            <a:off x="6818299" y="1240699"/>
            <a:ext cx="1446964" cy="1577355"/>
          </a:xfrm>
          <a:prstGeom prst="rect">
            <a:avLst/>
          </a:prstGeom>
          <a:noFill/>
        </p:spPr>
        <p:txBody>
          <a:bodyPr wrap="square" rtlCol="0">
            <a:spAutoFit/>
          </a:bodyPr>
          <a:lstStyle/>
          <a:p>
            <a:pPr algn="ctr" fontAlgn="base">
              <a:spcBef>
                <a:spcPct val="50000"/>
              </a:spcBef>
              <a:spcAft>
                <a:spcPct val="0"/>
              </a:spcAft>
            </a:pPr>
            <a:r>
              <a:rPr lang="en-US" sz="800" dirty="0">
                <a:solidFill>
                  <a:srgbClr val="FFFF99"/>
                </a:solidFill>
                <a:latin typeface="Times New Roman" panose="02020603050405020304" pitchFamily="18" charset="0"/>
              </a:rPr>
              <a:t>Prepared and presented by:</a:t>
            </a:r>
          </a:p>
          <a:p>
            <a:pPr algn="ctr" fontAlgn="base">
              <a:spcBef>
                <a:spcPct val="50000"/>
              </a:spcBef>
              <a:spcAft>
                <a:spcPct val="0"/>
              </a:spcAft>
            </a:pPr>
            <a:endParaRPr lang="en-US" sz="800" dirty="0">
              <a:solidFill>
                <a:srgbClr val="FFFF99"/>
              </a:solidFill>
              <a:latin typeface="Times New Roman" panose="02020603050405020304" pitchFamily="18" charset="0"/>
            </a:endParaRPr>
          </a:p>
          <a:p>
            <a:pPr algn="ctr" fontAlgn="base">
              <a:spcBef>
                <a:spcPct val="50000"/>
              </a:spcBef>
              <a:spcAft>
                <a:spcPct val="0"/>
              </a:spcAft>
            </a:pPr>
            <a:endParaRPr lang="en-US" sz="800" dirty="0">
              <a:solidFill>
                <a:srgbClr val="FFFF99"/>
              </a:solidFill>
              <a:latin typeface="Times New Roman" panose="02020603050405020304" pitchFamily="18" charset="0"/>
            </a:endParaRPr>
          </a:p>
          <a:p>
            <a:pPr algn="ctr" fontAlgn="base">
              <a:spcBef>
                <a:spcPct val="50000"/>
              </a:spcBef>
              <a:spcAft>
                <a:spcPct val="0"/>
              </a:spcAft>
            </a:pPr>
            <a:endParaRPr lang="en-US" sz="800" dirty="0">
              <a:solidFill>
                <a:srgbClr val="FFFF99"/>
              </a:solidFill>
              <a:latin typeface="Times New Roman" panose="02020603050405020304" pitchFamily="18" charset="0"/>
            </a:endParaRPr>
          </a:p>
          <a:p>
            <a:pPr algn="ctr" fontAlgn="base">
              <a:spcBef>
                <a:spcPct val="50000"/>
              </a:spcBef>
              <a:spcAft>
                <a:spcPct val="0"/>
              </a:spcAft>
            </a:pPr>
            <a:endParaRPr lang="en-US" sz="1200" dirty="0">
              <a:solidFill>
                <a:srgbClr val="FFFF99"/>
              </a:solidFill>
              <a:latin typeface="Times New Roman" panose="02020603050405020304" pitchFamily="18" charset="0"/>
            </a:endParaRPr>
          </a:p>
          <a:p>
            <a:pPr algn="ctr" fontAlgn="base">
              <a:spcBef>
                <a:spcPct val="50000"/>
              </a:spcBef>
              <a:spcAft>
                <a:spcPct val="0"/>
              </a:spcAft>
            </a:pPr>
            <a:endParaRPr lang="en-US" sz="1400" dirty="0">
              <a:solidFill>
                <a:schemeClr val="bg1"/>
              </a:solidFill>
              <a:latin typeface="Times New Roman" panose="02020603050405020304" pitchFamily="18" charset="0"/>
            </a:endParaRPr>
          </a:p>
          <a:p>
            <a:pPr algn="ctr" fontAlgn="base">
              <a:spcBef>
                <a:spcPct val="50000"/>
              </a:spcBef>
              <a:spcAft>
                <a:spcPct val="0"/>
              </a:spcAft>
            </a:pPr>
            <a:endParaRPr lang="en-US" sz="900" dirty="0">
              <a:solidFill>
                <a:schemeClr val="bg1"/>
              </a:solidFill>
              <a:latin typeface="Times New Roman" panose="02020603050405020304" pitchFamily="18" charset="0"/>
            </a:endParaRPr>
          </a:p>
        </p:txBody>
      </p:sp>
      <p:pic>
        <p:nvPicPr>
          <p:cNvPr id="4" name="Picture 3">
            <a:extLst>
              <a:ext uri="{FF2B5EF4-FFF2-40B4-BE49-F238E27FC236}">
                <a16:creationId xmlns:a16="http://schemas.microsoft.com/office/drawing/2014/main" id="{EC1FFEFE-3E6D-49F7-B773-E4BE9D0D52A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62529" y="3474204"/>
            <a:ext cx="3595734" cy="2166726"/>
          </a:xfrm>
          <a:prstGeom prst="ellipse">
            <a:avLst/>
          </a:prstGeom>
          <a:ln>
            <a:noFill/>
          </a:ln>
          <a:effectLst>
            <a:softEdge rad="112500"/>
          </a:effectLst>
        </p:spPr>
      </p:pic>
      <p:sp>
        <p:nvSpPr>
          <p:cNvPr id="3" name="Frame 2">
            <a:extLst>
              <a:ext uri="{FF2B5EF4-FFF2-40B4-BE49-F238E27FC236}">
                <a16:creationId xmlns:a16="http://schemas.microsoft.com/office/drawing/2014/main" id="{B7687362-90CF-4C67-BFE9-AC274C5857BB}"/>
              </a:ext>
            </a:extLst>
          </p:cNvPr>
          <p:cNvSpPr/>
          <p:nvPr/>
        </p:nvSpPr>
        <p:spPr>
          <a:xfrm>
            <a:off x="0" y="0"/>
            <a:ext cx="12192000" cy="6858000"/>
          </a:xfrm>
          <a:prstGeom prst="frame">
            <a:avLst/>
          </a:prstGeom>
          <a:solidFill>
            <a:srgbClr val="CC6600"/>
          </a:solidFill>
          <a:ln w="9525">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prst="slop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50000"/>
              </a:spcBef>
              <a:spcAft>
                <a:spcPct val="0"/>
              </a:spcAft>
            </a:pPr>
            <a:endParaRPr lang="en-US" b="1">
              <a:solidFill>
                <a:srgbClr val="000000"/>
              </a:solidFill>
              <a:latin typeface="Times New Roman"/>
            </a:endParaRPr>
          </a:p>
        </p:txBody>
      </p:sp>
      <p:sp>
        <p:nvSpPr>
          <p:cNvPr id="8" name="TextBox 7">
            <a:extLst>
              <a:ext uri="{FF2B5EF4-FFF2-40B4-BE49-F238E27FC236}">
                <a16:creationId xmlns:a16="http://schemas.microsoft.com/office/drawing/2014/main" id="{8A9C8E16-86D1-4F52-A38A-3C1DC355CDBC}"/>
              </a:ext>
            </a:extLst>
          </p:cNvPr>
          <p:cNvSpPr txBox="1"/>
          <p:nvPr/>
        </p:nvSpPr>
        <p:spPr>
          <a:xfrm>
            <a:off x="1225874" y="952361"/>
            <a:ext cx="4914464" cy="1323439"/>
          </a:xfrm>
          <a:prstGeom prst="rect">
            <a:avLst/>
          </a:prstGeom>
          <a:noFill/>
        </p:spPr>
        <p:txBody>
          <a:bodyPr wrap="square" rtlCol="0">
            <a:spAutoFit/>
          </a:bodyPr>
          <a:lstStyle/>
          <a:p>
            <a:pPr algn="just" fontAlgn="base">
              <a:spcBef>
                <a:spcPct val="50000"/>
              </a:spcBef>
              <a:spcAft>
                <a:spcPct val="0"/>
              </a:spcAft>
            </a:pPr>
            <a:r>
              <a:rPr lang="en-US" sz="1600" b="1" dirty="0">
                <a:solidFill>
                  <a:schemeClr val="bg1"/>
                </a:solidFill>
                <a:latin typeface="Palatino Linotype" panose="02040502050505030304" pitchFamily="18" charset="0"/>
              </a:rPr>
              <a:t>Because of the “</a:t>
            </a:r>
            <a:r>
              <a:rPr lang="en-US" sz="1600" b="1" i="1" dirty="0">
                <a:solidFill>
                  <a:schemeClr val="bg1"/>
                </a:solidFill>
                <a:latin typeface="Palatino Linotype" panose="02040502050505030304" pitchFamily="18" charset="0"/>
              </a:rPr>
              <a:t>goodness of God</a:t>
            </a:r>
            <a:r>
              <a:rPr lang="en-US" sz="1600" b="1" dirty="0">
                <a:solidFill>
                  <a:schemeClr val="bg1"/>
                </a:solidFill>
                <a:latin typeface="Palatino Linotype" panose="02040502050505030304" pitchFamily="18" charset="0"/>
              </a:rPr>
              <a:t>” that is taught only by Paul and found only in a King James 1611 Bible, I do sincerely hope this video presentation Bible study has brought you to a new level of Biblical / Scriptural awareness and understanding.</a:t>
            </a:r>
          </a:p>
        </p:txBody>
      </p:sp>
      <p:sp>
        <p:nvSpPr>
          <p:cNvPr id="9" name="TextBox 8">
            <a:extLst>
              <a:ext uri="{FF2B5EF4-FFF2-40B4-BE49-F238E27FC236}">
                <a16:creationId xmlns:a16="http://schemas.microsoft.com/office/drawing/2014/main" id="{F625508C-A8FF-4DA3-BE98-5F64F6CEF571}"/>
              </a:ext>
            </a:extLst>
          </p:cNvPr>
          <p:cNvSpPr txBox="1"/>
          <p:nvPr/>
        </p:nvSpPr>
        <p:spPr>
          <a:xfrm>
            <a:off x="4349214" y="4318502"/>
            <a:ext cx="4642336" cy="1477328"/>
          </a:xfrm>
          <a:prstGeom prst="rect">
            <a:avLst/>
          </a:prstGeom>
          <a:noFill/>
        </p:spPr>
        <p:txBody>
          <a:bodyPr wrap="square" rtlCol="0">
            <a:spAutoFit/>
          </a:bodyPr>
          <a:lstStyle/>
          <a:p>
            <a:pPr algn="ctr" fontAlgn="base">
              <a:spcBef>
                <a:spcPct val="50000"/>
              </a:spcBef>
              <a:spcAft>
                <a:spcPct val="0"/>
              </a:spcAft>
            </a:pPr>
            <a:r>
              <a:rPr lang="en-US" b="1" i="1" dirty="0">
                <a:ln w="0"/>
                <a:solidFill>
                  <a:schemeClr val="bg1"/>
                </a:solidFill>
                <a:effectLst>
                  <a:outerShdw blurRad="38100" dist="19050" dir="2700000" algn="tl" rotWithShape="0">
                    <a:schemeClr val="dk1">
                      <a:alpha val="40000"/>
                    </a:schemeClr>
                  </a:outerShdw>
                </a:effectLst>
              </a:rPr>
              <a:t>It is </a:t>
            </a:r>
            <a:r>
              <a:rPr lang="en-US" b="1" i="1" dirty="0">
                <a:ln w="0"/>
                <a:solidFill>
                  <a:srgbClr val="CC6600"/>
                </a:solidFill>
                <a:effectLst>
                  <a:outerShdw blurRad="38100" dist="19050" dir="2700000" algn="tl" rotWithShape="0">
                    <a:schemeClr val="dk1">
                      <a:alpha val="40000"/>
                    </a:schemeClr>
                  </a:outerShdw>
                </a:effectLst>
              </a:rPr>
              <a:t>the ‘Goodness of God’                                  that leadeth ‘thee’ to repentance </a:t>
            </a:r>
            <a:r>
              <a:rPr lang="en-US" b="1" i="1" dirty="0">
                <a:ln w="0"/>
                <a:solidFill>
                  <a:schemeClr val="bg1"/>
                </a:solidFill>
                <a:effectLst>
                  <a:outerShdw blurRad="38100" dist="19050" dir="2700000" algn="tl" rotWithShape="0">
                    <a:schemeClr val="dk1">
                      <a:alpha val="40000"/>
                    </a:schemeClr>
                  </a:outerShdw>
                </a:effectLst>
              </a:rPr>
              <a:t>today,             and it is a joyful repentance with </a:t>
            </a:r>
            <a:r>
              <a:rPr lang="en-US" b="1" i="1" dirty="0">
                <a:ln w="0"/>
                <a:solidFill>
                  <a:srgbClr val="CC6600"/>
                </a:solidFill>
                <a:effectLst>
                  <a:outerShdw blurRad="38100" dist="19050" dir="2700000" algn="tl" rotWithShape="0">
                    <a:schemeClr val="dk1">
                      <a:alpha val="40000"/>
                    </a:schemeClr>
                  </a:outerShdw>
                </a:effectLst>
              </a:rPr>
              <a:t>the riches of the full assurance of understanding </a:t>
            </a:r>
            <a:r>
              <a:rPr lang="en-US" b="1" i="1" dirty="0">
                <a:ln w="0"/>
                <a:solidFill>
                  <a:schemeClr val="bg1"/>
                </a:solidFill>
                <a:effectLst>
                  <a:outerShdw blurRad="38100" dist="19050" dir="2700000" algn="tl" rotWithShape="0">
                    <a:schemeClr val="dk1">
                      <a:alpha val="40000"/>
                    </a:schemeClr>
                  </a:outerShdw>
                </a:effectLst>
              </a:rPr>
              <a:t>and </a:t>
            </a:r>
            <a:r>
              <a:rPr lang="en-US" b="1" i="1" dirty="0">
                <a:ln w="0"/>
                <a:solidFill>
                  <a:srgbClr val="CC6600"/>
                </a:solidFill>
                <a:effectLst>
                  <a:outerShdw blurRad="38100" dist="19050" dir="2700000" algn="tl" rotWithShape="0">
                    <a:schemeClr val="dk1">
                      <a:alpha val="40000"/>
                    </a:schemeClr>
                  </a:outerShdw>
                </a:effectLst>
              </a:rPr>
              <a:t>the</a:t>
            </a:r>
            <a:r>
              <a:rPr lang="en-US" b="1" i="1" dirty="0">
                <a:ln w="0"/>
                <a:solidFill>
                  <a:schemeClr val="bg1"/>
                </a:solidFill>
                <a:effectLst>
                  <a:outerShdw blurRad="38100" dist="19050" dir="2700000" algn="tl" rotWithShape="0">
                    <a:schemeClr val="dk1">
                      <a:alpha val="40000"/>
                    </a:schemeClr>
                  </a:outerShdw>
                </a:effectLst>
              </a:rPr>
              <a:t> </a:t>
            </a:r>
            <a:r>
              <a:rPr lang="en-US" b="1" i="1" dirty="0">
                <a:ln w="0"/>
                <a:solidFill>
                  <a:srgbClr val="CC6600"/>
                </a:solidFill>
                <a:effectLst>
                  <a:outerShdw blurRad="38100" dist="19050" dir="2700000" algn="tl" rotWithShape="0">
                    <a:schemeClr val="dk1">
                      <a:alpha val="40000"/>
                    </a:schemeClr>
                  </a:outerShdw>
                </a:effectLst>
              </a:rPr>
              <a:t>peace of God that </a:t>
            </a:r>
            <a:r>
              <a:rPr lang="en-US" b="1" i="1" dirty="0" err="1">
                <a:ln w="0"/>
                <a:solidFill>
                  <a:srgbClr val="CC6600"/>
                </a:solidFill>
                <a:effectLst>
                  <a:outerShdw blurRad="38100" dist="19050" dir="2700000" algn="tl" rotWithShape="0">
                    <a:schemeClr val="dk1">
                      <a:alpha val="40000"/>
                    </a:schemeClr>
                  </a:outerShdw>
                </a:effectLst>
              </a:rPr>
              <a:t>passeth</a:t>
            </a:r>
            <a:r>
              <a:rPr lang="en-US" b="1" i="1" dirty="0">
                <a:ln w="0"/>
                <a:solidFill>
                  <a:srgbClr val="CC6600"/>
                </a:solidFill>
                <a:effectLst>
                  <a:outerShdw blurRad="38100" dist="19050" dir="2700000" algn="tl" rotWithShape="0">
                    <a:schemeClr val="dk1">
                      <a:alpha val="40000"/>
                    </a:schemeClr>
                  </a:outerShdw>
                </a:effectLst>
              </a:rPr>
              <a:t> all understanding</a:t>
            </a:r>
            <a:r>
              <a:rPr lang="en-US" b="1" i="1" dirty="0">
                <a:ln w="0"/>
                <a:solidFill>
                  <a:schemeClr val="bg1"/>
                </a:solidFill>
                <a:effectLst>
                  <a:outerShdw blurRad="38100" dist="19050" dir="2700000" algn="tl" rotWithShape="0">
                    <a:schemeClr val="dk1">
                      <a:alpha val="40000"/>
                    </a:schemeClr>
                  </a:outerShdw>
                </a:effectLst>
              </a:rPr>
              <a:t>!</a:t>
            </a:r>
          </a:p>
        </p:txBody>
      </p:sp>
      <p:sp>
        <p:nvSpPr>
          <p:cNvPr id="10" name="TextBox 9">
            <a:extLst>
              <a:ext uri="{FF2B5EF4-FFF2-40B4-BE49-F238E27FC236}">
                <a16:creationId xmlns:a16="http://schemas.microsoft.com/office/drawing/2014/main" id="{3B53C8CC-E88E-450F-9B69-D17B5813BDA6}"/>
              </a:ext>
            </a:extLst>
          </p:cNvPr>
          <p:cNvSpPr txBox="1"/>
          <p:nvPr/>
        </p:nvSpPr>
        <p:spPr>
          <a:xfrm>
            <a:off x="5353273" y="3497194"/>
            <a:ext cx="2735357" cy="830997"/>
          </a:xfrm>
          <a:prstGeom prst="rect">
            <a:avLst/>
          </a:prstGeom>
          <a:noFill/>
        </p:spPr>
        <p:txBody>
          <a:bodyPr wrap="square" rtlCol="0">
            <a:spAutoFit/>
          </a:bodyPr>
          <a:lstStyle/>
          <a:p>
            <a:pPr algn="just" fontAlgn="base">
              <a:spcBef>
                <a:spcPct val="50000"/>
              </a:spcBef>
              <a:spcAft>
                <a:spcPct val="0"/>
              </a:spcAft>
            </a:pPr>
            <a:r>
              <a:rPr lang="en-US" sz="1600" b="1" i="1" dirty="0">
                <a:solidFill>
                  <a:srgbClr val="FFFF00"/>
                </a:solidFill>
                <a:latin typeface="Times New Roman" panose="02020603050405020304" pitchFamily="18" charset="0"/>
              </a:rPr>
              <a:t>Remember, it is NOT the ‘severity of God’ that will lead anyone to repentance today.</a:t>
            </a:r>
          </a:p>
        </p:txBody>
      </p:sp>
      <p:sp>
        <p:nvSpPr>
          <p:cNvPr id="6" name="TextBox 5">
            <a:extLst>
              <a:ext uri="{FF2B5EF4-FFF2-40B4-BE49-F238E27FC236}">
                <a16:creationId xmlns:a16="http://schemas.microsoft.com/office/drawing/2014/main" id="{B5A50AA0-9D91-48CE-A516-7C4B45E81536}"/>
              </a:ext>
            </a:extLst>
          </p:cNvPr>
          <p:cNvSpPr txBox="1"/>
          <p:nvPr/>
        </p:nvSpPr>
        <p:spPr>
          <a:xfrm>
            <a:off x="9011399" y="4579068"/>
            <a:ext cx="1722370" cy="1169551"/>
          </a:xfrm>
          <a:prstGeom prst="rect">
            <a:avLst/>
          </a:prstGeom>
          <a:noFill/>
        </p:spPr>
        <p:txBody>
          <a:bodyPr wrap="square" rtlCol="0">
            <a:spAutoFit/>
          </a:bodyPr>
          <a:lstStyle/>
          <a:p>
            <a:pPr algn="ctr"/>
            <a:r>
              <a:rPr lang="en-US" sz="1400" b="1" i="1" dirty="0">
                <a:solidFill>
                  <a:srgbClr val="FFFF00"/>
                </a:solidFill>
              </a:rPr>
              <a:t>The goodness of God is ‘still in place’ ‘for’ and ‘to’ us during today’s Dispensation of the Grace of God</a:t>
            </a:r>
          </a:p>
        </p:txBody>
      </p:sp>
      <p:sp>
        <p:nvSpPr>
          <p:cNvPr id="12" name="TextBox 11">
            <a:extLst>
              <a:ext uri="{FF2B5EF4-FFF2-40B4-BE49-F238E27FC236}">
                <a16:creationId xmlns:a16="http://schemas.microsoft.com/office/drawing/2014/main" id="{1733D1CA-6228-4AE5-9E2A-52F4200F673F}"/>
              </a:ext>
            </a:extLst>
          </p:cNvPr>
          <p:cNvSpPr txBox="1"/>
          <p:nvPr/>
        </p:nvSpPr>
        <p:spPr>
          <a:xfrm>
            <a:off x="8136763" y="3388783"/>
            <a:ext cx="3092708" cy="1169551"/>
          </a:xfrm>
          <a:prstGeom prst="rect">
            <a:avLst/>
          </a:prstGeom>
          <a:noFill/>
        </p:spPr>
        <p:txBody>
          <a:bodyPr wrap="square" rtlCol="0">
            <a:spAutoFit/>
          </a:bodyPr>
          <a:lstStyle/>
          <a:p>
            <a:pPr algn="just"/>
            <a:r>
              <a:rPr lang="en-US" sz="1400" b="1" i="1" dirty="0">
                <a:solidFill>
                  <a:srgbClr val="FFFF00"/>
                </a:solidFill>
              </a:rPr>
              <a:t>However, during the ‘time of the great tribulation,’ the severity of God returns and the goodness of God ends… and this time of tribulation does appear to be coming sooner than later!</a:t>
            </a:r>
          </a:p>
        </p:txBody>
      </p:sp>
      <p:sp>
        <p:nvSpPr>
          <p:cNvPr id="11" name="TextBox 10">
            <a:extLst>
              <a:ext uri="{FF2B5EF4-FFF2-40B4-BE49-F238E27FC236}">
                <a16:creationId xmlns:a16="http://schemas.microsoft.com/office/drawing/2014/main" id="{4F6D9BE0-ADBE-43D7-A7E3-0BFA1D04D82F}"/>
              </a:ext>
            </a:extLst>
          </p:cNvPr>
          <p:cNvSpPr txBox="1"/>
          <p:nvPr/>
        </p:nvSpPr>
        <p:spPr>
          <a:xfrm>
            <a:off x="8552885" y="1230645"/>
            <a:ext cx="2470828" cy="1938992"/>
          </a:xfrm>
          <a:prstGeom prst="rect">
            <a:avLst/>
          </a:prstGeom>
          <a:noFill/>
        </p:spPr>
        <p:txBody>
          <a:bodyPr wrap="square" rtlCol="0">
            <a:spAutoFit/>
          </a:bodyPr>
          <a:lstStyle/>
          <a:p>
            <a:pPr algn="ctr" fontAlgn="base">
              <a:spcBef>
                <a:spcPct val="50000"/>
              </a:spcBef>
              <a:spcAft>
                <a:spcPct val="0"/>
              </a:spcAft>
            </a:pPr>
            <a:r>
              <a:rPr lang="en-US" sz="2400" b="1" dirty="0">
                <a:solidFill>
                  <a:schemeClr val="bg1"/>
                </a:solidFill>
                <a:latin typeface="Times New Roman" panose="02020603050405020304" pitchFamily="18" charset="0"/>
              </a:rPr>
              <a:t>Mikel Paulson</a:t>
            </a:r>
          </a:p>
          <a:p>
            <a:pPr algn="ctr" fontAlgn="base">
              <a:spcBef>
                <a:spcPct val="50000"/>
              </a:spcBef>
              <a:spcAft>
                <a:spcPct val="0"/>
              </a:spcAft>
            </a:pPr>
            <a:r>
              <a:rPr lang="en-US" sz="1100" b="1" dirty="0">
                <a:solidFill>
                  <a:schemeClr val="bg1"/>
                </a:solidFill>
                <a:latin typeface="Times New Roman" panose="02020603050405020304" pitchFamily="18" charset="0"/>
              </a:rPr>
              <a:t>2 Gretchen Ln, Bella Vista, AR  72715</a:t>
            </a:r>
          </a:p>
          <a:p>
            <a:pPr algn="ctr" fontAlgn="base">
              <a:spcBef>
                <a:spcPct val="50000"/>
              </a:spcBef>
              <a:spcAft>
                <a:spcPct val="0"/>
              </a:spcAft>
            </a:pPr>
            <a:r>
              <a:rPr lang="en-US" sz="1100" b="1" dirty="0">
                <a:solidFill>
                  <a:schemeClr val="bg1"/>
                </a:solidFill>
                <a:latin typeface="Times New Roman" panose="02020603050405020304" pitchFamily="18" charset="0"/>
              </a:rPr>
              <a:t>509-876-1611</a:t>
            </a:r>
          </a:p>
          <a:p>
            <a:pPr algn="ctr" fontAlgn="base">
              <a:spcBef>
                <a:spcPct val="50000"/>
              </a:spcBef>
              <a:spcAft>
                <a:spcPct val="0"/>
              </a:spcAft>
            </a:pPr>
            <a:r>
              <a:rPr lang="en-US" sz="1400" b="1" dirty="0">
                <a:solidFill>
                  <a:schemeClr val="bg1"/>
                </a:solidFill>
                <a:latin typeface="Times New Roman" panose="02020603050405020304" pitchFamily="18" charset="0"/>
              </a:rPr>
              <a:t>www.scatteredchristians.org</a:t>
            </a:r>
          </a:p>
          <a:p>
            <a:pPr algn="ctr" fontAlgn="base">
              <a:spcBef>
                <a:spcPct val="50000"/>
              </a:spcBef>
              <a:spcAft>
                <a:spcPct val="0"/>
              </a:spcAft>
            </a:pPr>
            <a:r>
              <a:rPr lang="en-US" sz="1400" b="1" dirty="0">
                <a:solidFill>
                  <a:schemeClr val="bg1"/>
                </a:solidFill>
                <a:latin typeface="Times New Roman" panose="02020603050405020304" pitchFamily="18" charset="0"/>
              </a:rPr>
              <a:t>www.paulson1611rd.org</a:t>
            </a:r>
          </a:p>
          <a:p>
            <a:pPr algn="ctr" fontAlgn="base">
              <a:spcBef>
                <a:spcPct val="50000"/>
              </a:spcBef>
              <a:spcAft>
                <a:spcPct val="0"/>
              </a:spcAft>
            </a:pPr>
            <a:r>
              <a:rPr lang="en-US" sz="1400" b="1" dirty="0">
                <a:solidFill>
                  <a:schemeClr val="bg1"/>
                </a:solidFill>
                <a:latin typeface="Times New Roman" panose="02020603050405020304" pitchFamily="18" charset="0"/>
              </a:rPr>
              <a:t>sousaman1611@cox.net</a:t>
            </a:r>
            <a:endParaRPr lang="en-US" sz="1400" b="1" dirty="0"/>
          </a:p>
        </p:txBody>
      </p:sp>
      <p:sp>
        <p:nvSpPr>
          <p:cNvPr id="13" name="Rectangle: Rounded Corners 12">
            <a:extLst>
              <a:ext uri="{FF2B5EF4-FFF2-40B4-BE49-F238E27FC236}">
                <a16:creationId xmlns:a16="http://schemas.microsoft.com/office/drawing/2014/main" id="{7338CB56-62FE-4325-B411-40D232FC2301}"/>
              </a:ext>
            </a:extLst>
          </p:cNvPr>
          <p:cNvSpPr/>
          <p:nvPr/>
        </p:nvSpPr>
        <p:spPr>
          <a:xfrm>
            <a:off x="6427960" y="1033838"/>
            <a:ext cx="4642335" cy="2155085"/>
          </a:xfrm>
          <a:prstGeom prst="roundRect">
            <a:avLst/>
          </a:prstGeom>
          <a:noFill/>
          <a:ln w="28575">
            <a:solidFill>
              <a:srgbClr val="CC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5" name="Picture 24" descr="A person sitting at a piano&#10;&#10;Description automatically generated with low confidence">
            <a:extLst>
              <a:ext uri="{FF2B5EF4-FFF2-40B4-BE49-F238E27FC236}">
                <a16:creationId xmlns:a16="http://schemas.microsoft.com/office/drawing/2014/main" id="{EE746A9B-2CD6-475E-A196-8162E231E57E}"/>
              </a:ext>
            </a:extLst>
          </p:cNvPr>
          <p:cNvPicPr>
            <a:picLocks noChangeAspect="1"/>
          </p:cNvPicPr>
          <p:nvPr/>
        </p:nvPicPr>
        <p:blipFill rotWithShape="1">
          <a:blip r:embed="rId4">
            <a:extLst>
              <a:ext uri="{28A0092B-C50C-407E-A947-70E740481C1C}">
                <a14:useLocalDpi xmlns:a14="http://schemas.microsoft.com/office/drawing/2010/main" val="0"/>
              </a:ext>
            </a:extLst>
          </a:blip>
          <a:srcRect/>
          <a:stretch/>
        </p:blipFill>
        <p:spPr>
          <a:xfrm>
            <a:off x="6844083" y="1435096"/>
            <a:ext cx="1292680" cy="1465964"/>
          </a:xfrm>
          <a:prstGeom prst="ellipse">
            <a:avLst/>
          </a:prstGeom>
          <a:ln>
            <a:noFill/>
          </a:ln>
          <a:effectLst>
            <a:softEdge rad="112500"/>
          </a:effectLst>
        </p:spPr>
      </p:pic>
      <p:sp>
        <p:nvSpPr>
          <p:cNvPr id="26" name="TextBox 25">
            <a:extLst>
              <a:ext uri="{FF2B5EF4-FFF2-40B4-BE49-F238E27FC236}">
                <a16:creationId xmlns:a16="http://schemas.microsoft.com/office/drawing/2014/main" id="{CEA5B988-8D7F-449D-ADAB-37C7880D8E3E}"/>
              </a:ext>
            </a:extLst>
          </p:cNvPr>
          <p:cNvSpPr txBox="1"/>
          <p:nvPr/>
        </p:nvSpPr>
        <p:spPr>
          <a:xfrm>
            <a:off x="1235096" y="2299072"/>
            <a:ext cx="4502901" cy="1323439"/>
          </a:xfrm>
          <a:prstGeom prst="rect">
            <a:avLst/>
          </a:prstGeom>
          <a:noFill/>
        </p:spPr>
        <p:txBody>
          <a:bodyPr wrap="square" rtlCol="0">
            <a:spAutoFit/>
          </a:bodyPr>
          <a:lstStyle/>
          <a:p>
            <a:pPr algn="just"/>
            <a:r>
              <a:rPr lang="en-US" sz="1600" b="1" dirty="0">
                <a:solidFill>
                  <a:schemeClr val="bg1"/>
                </a:solidFill>
                <a:latin typeface="Palatino Linotype" panose="02040502050505030304" pitchFamily="18" charset="0"/>
              </a:rPr>
              <a:t>Or maybe you just need to receive that ‘</a:t>
            </a:r>
            <a:r>
              <a:rPr lang="en-US" sz="1600" b="1" i="1" dirty="0">
                <a:solidFill>
                  <a:schemeClr val="bg1"/>
                </a:solidFill>
                <a:latin typeface="Palatino Linotype" panose="02040502050505030304" pitchFamily="18" charset="0"/>
              </a:rPr>
              <a:t>new beginning</a:t>
            </a:r>
            <a:r>
              <a:rPr lang="en-US" sz="1600" b="1" dirty="0">
                <a:solidFill>
                  <a:schemeClr val="bg1"/>
                </a:solidFill>
                <a:latin typeface="Palatino Linotype" panose="02040502050505030304" pitchFamily="18" charset="0"/>
              </a:rPr>
              <a:t>’ with a soul saving ‘</a:t>
            </a:r>
            <a:r>
              <a:rPr lang="en-US" sz="1600" b="1" i="1" dirty="0">
                <a:solidFill>
                  <a:schemeClr val="bg1"/>
                </a:solidFill>
                <a:latin typeface="Palatino Linotype" panose="02040502050505030304" pitchFamily="18" charset="0"/>
              </a:rPr>
              <a:t>quickening’</a:t>
            </a:r>
            <a:r>
              <a:rPr lang="en-US" sz="1600" b="1" dirty="0">
                <a:solidFill>
                  <a:schemeClr val="bg1"/>
                </a:solidFill>
                <a:latin typeface="Palatino Linotype" panose="02040502050505030304" pitchFamily="18" charset="0"/>
              </a:rPr>
              <a:t> in your life based on what you have just learned from the Risen Christ, through Paul, and as found only in the King James 1611 Bible. </a:t>
            </a:r>
          </a:p>
        </p:txBody>
      </p:sp>
    </p:spTree>
    <p:extLst>
      <p:ext uri="{BB962C8B-B14F-4D97-AF65-F5344CB8AC3E}">
        <p14:creationId xmlns:p14="http://schemas.microsoft.com/office/powerpoint/2010/main" val="2706064322"/>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up)">
                                      <p:cBhvr>
                                        <p:cTn id="7" dur="1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26"/>
                                        </p:tgtEl>
                                        <p:attrNameLst>
                                          <p:attrName>style.visibility</p:attrName>
                                        </p:attrNameLst>
                                      </p:cBhvr>
                                      <p:to>
                                        <p:strVal val="visible"/>
                                      </p:to>
                                    </p:set>
                                    <p:animEffect transition="in" filter="wipe(up)">
                                      <p:cBhvr>
                                        <p:cTn id="12" dur="1500"/>
                                        <p:tgtEl>
                                          <p:spTgt spid="26"/>
                                        </p:tgtEl>
                                      </p:cBhvr>
                                    </p:animEffect>
                                  </p:childTnLst>
                                </p:cTn>
                              </p:par>
                            </p:childTnLst>
                          </p:cTn>
                        </p:par>
                      </p:childTnLst>
                    </p:cTn>
                  </p:par>
                  <p:par>
                    <p:cTn id="13" fill="hold">
                      <p:stCondLst>
                        <p:cond delay="indefinite"/>
                      </p:stCondLst>
                      <p:childTnLst>
                        <p:par>
                          <p:cTn id="14" fill="hold">
                            <p:stCondLst>
                              <p:cond delay="0"/>
                            </p:stCondLst>
                            <p:childTnLst>
                              <p:par>
                                <p:cTn id="15" presetID="26" presetClass="entr" presetSubtype="0"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wipe(down)">
                                      <p:cBhvr>
                                        <p:cTn id="17" dur="435">
                                          <p:stCondLst>
                                            <p:cond delay="0"/>
                                          </p:stCondLst>
                                        </p:cTn>
                                        <p:tgtEl>
                                          <p:spTgt spid="10"/>
                                        </p:tgtEl>
                                      </p:cBhvr>
                                    </p:animEffect>
                                    <p:anim calcmode="lin" valueType="num">
                                      <p:cBhvr>
                                        <p:cTn id="18" dur="1367" tmFilter="0,0; 0.14,0.36; 0.43,0.73; 0.71,0.91; 1.0,1.0">
                                          <p:stCondLst>
                                            <p:cond delay="0"/>
                                          </p:stCondLst>
                                        </p:cTn>
                                        <p:tgtEl>
                                          <p:spTgt spid="10"/>
                                        </p:tgtEl>
                                        <p:attrNameLst>
                                          <p:attrName>ppt_x</p:attrName>
                                        </p:attrNameLst>
                                      </p:cBhvr>
                                      <p:tavLst>
                                        <p:tav tm="0">
                                          <p:val>
                                            <p:strVal val="#ppt_x-0.25"/>
                                          </p:val>
                                        </p:tav>
                                        <p:tav tm="100000">
                                          <p:val>
                                            <p:strVal val="#ppt_x"/>
                                          </p:val>
                                        </p:tav>
                                      </p:tavLst>
                                    </p:anim>
                                    <p:anim calcmode="lin" valueType="num">
                                      <p:cBhvr>
                                        <p:cTn id="19" dur="498" tmFilter="0.0,0.0; 0.25,0.07; 0.50,0.2; 0.75,0.467; 1.0,1.0">
                                          <p:stCondLst>
                                            <p:cond delay="0"/>
                                          </p:stCondLst>
                                        </p:cTn>
                                        <p:tgtEl>
                                          <p:spTgt spid="10"/>
                                        </p:tgtEl>
                                        <p:attrNameLst>
                                          <p:attrName>ppt_y</p:attrName>
                                        </p:attrNameLst>
                                      </p:cBhvr>
                                      <p:tavLst>
                                        <p:tav tm="0" fmla="#ppt_y-sin(pi*$)/3">
                                          <p:val>
                                            <p:fltVal val="0.5"/>
                                          </p:val>
                                        </p:tav>
                                        <p:tav tm="100000">
                                          <p:val>
                                            <p:fltVal val="1"/>
                                          </p:val>
                                        </p:tav>
                                      </p:tavLst>
                                    </p:anim>
                                    <p:anim calcmode="lin" valueType="num">
                                      <p:cBhvr>
                                        <p:cTn id="20" dur="498" tmFilter="0, 0; 0.125,0.2665; 0.25,0.4; 0.375,0.465; 0.5,0.5;  0.625,0.535; 0.75,0.6; 0.875,0.7335; 1,1">
                                          <p:stCondLst>
                                            <p:cond delay="498"/>
                                          </p:stCondLst>
                                        </p:cTn>
                                        <p:tgtEl>
                                          <p:spTgt spid="10"/>
                                        </p:tgtEl>
                                        <p:attrNameLst>
                                          <p:attrName>ppt_y</p:attrName>
                                        </p:attrNameLst>
                                      </p:cBhvr>
                                      <p:tavLst>
                                        <p:tav tm="0" fmla="#ppt_y-sin(pi*$)/9">
                                          <p:val>
                                            <p:fltVal val="0"/>
                                          </p:val>
                                        </p:tav>
                                        <p:tav tm="100000">
                                          <p:val>
                                            <p:fltVal val="1"/>
                                          </p:val>
                                        </p:tav>
                                      </p:tavLst>
                                    </p:anim>
                                    <p:anim calcmode="lin" valueType="num">
                                      <p:cBhvr>
                                        <p:cTn id="21" dur="249" tmFilter="0, 0; 0.125,0.2665; 0.25,0.4; 0.375,0.465; 0.5,0.5;  0.625,0.535; 0.75,0.6; 0.875,0.7335; 1,1">
                                          <p:stCondLst>
                                            <p:cond delay="993"/>
                                          </p:stCondLst>
                                        </p:cTn>
                                        <p:tgtEl>
                                          <p:spTgt spid="10"/>
                                        </p:tgtEl>
                                        <p:attrNameLst>
                                          <p:attrName>ppt_y</p:attrName>
                                        </p:attrNameLst>
                                      </p:cBhvr>
                                      <p:tavLst>
                                        <p:tav tm="0" fmla="#ppt_y-sin(pi*$)/27">
                                          <p:val>
                                            <p:fltVal val="0"/>
                                          </p:val>
                                        </p:tav>
                                        <p:tav tm="100000">
                                          <p:val>
                                            <p:fltVal val="1"/>
                                          </p:val>
                                        </p:tav>
                                      </p:tavLst>
                                    </p:anim>
                                    <p:anim calcmode="lin" valueType="num">
                                      <p:cBhvr>
                                        <p:cTn id="22" dur="123" tmFilter="0, 0; 0.125,0.2665; 0.25,0.4; 0.375,0.465; 0.5,0.5;  0.625,0.535; 0.75,0.6; 0.875,0.7335; 1,1">
                                          <p:stCondLst>
                                            <p:cond delay="1242"/>
                                          </p:stCondLst>
                                        </p:cTn>
                                        <p:tgtEl>
                                          <p:spTgt spid="10"/>
                                        </p:tgtEl>
                                        <p:attrNameLst>
                                          <p:attrName>ppt_y</p:attrName>
                                        </p:attrNameLst>
                                      </p:cBhvr>
                                      <p:tavLst>
                                        <p:tav tm="0" fmla="#ppt_y-sin(pi*$)/81">
                                          <p:val>
                                            <p:fltVal val="0"/>
                                          </p:val>
                                        </p:tav>
                                        <p:tav tm="100000">
                                          <p:val>
                                            <p:fltVal val="1"/>
                                          </p:val>
                                        </p:tav>
                                      </p:tavLst>
                                    </p:anim>
                                    <p:animScale>
                                      <p:cBhvr>
                                        <p:cTn id="23" dur="20">
                                          <p:stCondLst>
                                            <p:cond delay="487"/>
                                          </p:stCondLst>
                                        </p:cTn>
                                        <p:tgtEl>
                                          <p:spTgt spid="10"/>
                                        </p:tgtEl>
                                      </p:cBhvr>
                                      <p:to x="100000" y="60000"/>
                                    </p:animScale>
                                    <p:animScale>
                                      <p:cBhvr>
                                        <p:cTn id="24" dur="124" decel="50000">
                                          <p:stCondLst>
                                            <p:cond delay="507"/>
                                          </p:stCondLst>
                                        </p:cTn>
                                        <p:tgtEl>
                                          <p:spTgt spid="10"/>
                                        </p:tgtEl>
                                      </p:cBhvr>
                                      <p:to x="100000" y="100000"/>
                                    </p:animScale>
                                    <p:animScale>
                                      <p:cBhvr>
                                        <p:cTn id="25" dur="20">
                                          <p:stCondLst>
                                            <p:cond delay="984"/>
                                          </p:stCondLst>
                                        </p:cTn>
                                        <p:tgtEl>
                                          <p:spTgt spid="10"/>
                                        </p:tgtEl>
                                      </p:cBhvr>
                                      <p:to x="100000" y="80000"/>
                                    </p:animScale>
                                    <p:animScale>
                                      <p:cBhvr>
                                        <p:cTn id="26" dur="124" decel="50000">
                                          <p:stCondLst>
                                            <p:cond delay="1004"/>
                                          </p:stCondLst>
                                        </p:cTn>
                                        <p:tgtEl>
                                          <p:spTgt spid="10"/>
                                        </p:tgtEl>
                                      </p:cBhvr>
                                      <p:to x="100000" y="100000"/>
                                    </p:animScale>
                                    <p:animScale>
                                      <p:cBhvr>
                                        <p:cTn id="27" dur="20">
                                          <p:stCondLst>
                                            <p:cond delay="1231"/>
                                          </p:stCondLst>
                                        </p:cTn>
                                        <p:tgtEl>
                                          <p:spTgt spid="10"/>
                                        </p:tgtEl>
                                      </p:cBhvr>
                                      <p:to x="100000" y="90000"/>
                                    </p:animScale>
                                    <p:animScale>
                                      <p:cBhvr>
                                        <p:cTn id="28" dur="124" decel="50000">
                                          <p:stCondLst>
                                            <p:cond delay="1251"/>
                                          </p:stCondLst>
                                        </p:cTn>
                                        <p:tgtEl>
                                          <p:spTgt spid="10"/>
                                        </p:tgtEl>
                                      </p:cBhvr>
                                      <p:to x="100000" y="100000"/>
                                    </p:animScale>
                                    <p:animScale>
                                      <p:cBhvr>
                                        <p:cTn id="29" dur="20">
                                          <p:stCondLst>
                                            <p:cond delay="1356"/>
                                          </p:stCondLst>
                                        </p:cTn>
                                        <p:tgtEl>
                                          <p:spTgt spid="10"/>
                                        </p:tgtEl>
                                      </p:cBhvr>
                                      <p:to x="100000" y="95000"/>
                                    </p:animScale>
                                    <p:animScale>
                                      <p:cBhvr>
                                        <p:cTn id="30" dur="124" decel="50000">
                                          <p:stCondLst>
                                            <p:cond delay="1376"/>
                                          </p:stCondLst>
                                        </p:cTn>
                                        <p:tgtEl>
                                          <p:spTgt spid="10"/>
                                        </p:tgtEl>
                                      </p:cBhvr>
                                      <p:to x="100000" y="100000"/>
                                    </p:animScale>
                                  </p:childTnLst>
                                </p:cTn>
                              </p:par>
                            </p:childTnLst>
                          </p:cTn>
                        </p:par>
                      </p:childTnLst>
                    </p:cTn>
                  </p:par>
                  <p:par>
                    <p:cTn id="31" fill="hold">
                      <p:stCondLst>
                        <p:cond delay="indefinite"/>
                      </p:stCondLst>
                      <p:childTnLst>
                        <p:par>
                          <p:cTn id="32" fill="hold">
                            <p:stCondLst>
                              <p:cond delay="0"/>
                            </p:stCondLst>
                            <p:childTnLst>
                              <p:par>
                                <p:cTn id="33" presetID="22" presetClass="entr" presetSubtype="1" fill="hold" grpId="0" nodeType="clickEffect">
                                  <p:stCondLst>
                                    <p:cond delay="0"/>
                                  </p:stCondLst>
                                  <p:childTnLst>
                                    <p:set>
                                      <p:cBhvr>
                                        <p:cTn id="34" dur="1" fill="hold">
                                          <p:stCondLst>
                                            <p:cond delay="0"/>
                                          </p:stCondLst>
                                        </p:cTn>
                                        <p:tgtEl>
                                          <p:spTgt spid="9"/>
                                        </p:tgtEl>
                                        <p:attrNameLst>
                                          <p:attrName>style.visibility</p:attrName>
                                        </p:attrNameLst>
                                      </p:cBhvr>
                                      <p:to>
                                        <p:strVal val="visible"/>
                                      </p:to>
                                    </p:set>
                                    <p:animEffect transition="in" filter="wipe(up)">
                                      <p:cBhvr>
                                        <p:cTn id="35" dur="2000"/>
                                        <p:tgtEl>
                                          <p:spTgt spid="9"/>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grpId="0" nodeType="clickEffect">
                                  <p:stCondLst>
                                    <p:cond delay="0"/>
                                  </p:stCondLst>
                                  <p:childTnLst>
                                    <p:set>
                                      <p:cBhvr>
                                        <p:cTn id="39" dur="1" fill="hold">
                                          <p:stCondLst>
                                            <p:cond delay="0"/>
                                          </p:stCondLst>
                                        </p:cTn>
                                        <p:tgtEl>
                                          <p:spTgt spid="6"/>
                                        </p:tgtEl>
                                        <p:attrNameLst>
                                          <p:attrName>style.visibility</p:attrName>
                                        </p:attrNameLst>
                                      </p:cBhvr>
                                      <p:to>
                                        <p:strVal val="visible"/>
                                      </p:to>
                                    </p:set>
                                    <p:animEffect transition="in" filter="fade">
                                      <p:cBhvr>
                                        <p:cTn id="40" dur="1000"/>
                                        <p:tgtEl>
                                          <p:spTgt spid="6"/>
                                        </p:tgtEl>
                                      </p:cBhvr>
                                    </p:animEffec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grpId="0" nodeType="clickEffect">
                                  <p:stCondLst>
                                    <p:cond delay="0"/>
                                  </p:stCondLst>
                                  <p:childTnLst>
                                    <p:set>
                                      <p:cBhvr>
                                        <p:cTn id="44" dur="1" fill="hold">
                                          <p:stCondLst>
                                            <p:cond delay="0"/>
                                          </p:stCondLst>
                                        </p:cTn>
                                        <p:tgtEl>
                                          <p:spTgt spid="12"/>
                                        </p:tgtEl>
                                        <p:attrNameLst>
                                          <p:attrName>style.visibility</p:attrName>
                                        </p:attrNameLst>
                                      </p:cBhvr>
                                      <p:to>
                                        <p:strVal val="visible"/>
                                      </p:to>
                                    </p:set>
                                    <p:animEffect transition="in" filter="fade">
                                      <p:cBhvr>
                                        <p:cTn id="45" dur="1000"/>
                                        <p:tgtEl>
                                          <p:spTgt spid="12"/>
                                        </p:tgtEl>
                                      </p:cBhvr>
                                    </p:animEffect>
                                  </p:childTnLst>
                                </p:cTn>
                              </p:par>
                            </p:childTnLst>
                          </p:cTn>
                        </p:par>
                      </p:childTnLst>
                    </p:cTn>
                  </p:par>
                  <p:par>
                    <p:cTn id="46" fill="hold">
                      <p:stCondLst>
                        <p:cond delay="indefinite"/>
                      </p:stCondLst>
                      <p:childTnLst>
                        <p:par>
                          <p:cTn id="47" fill="hold">
                            <p:stCondLst>
                              <p:cond delay="0"/>
                            </p:stCondLst>
                            <p:childTnLst>
                              <p:par>
                                <p:cTn id="48" presetID="10" presetClass="entr" presetSubtype="0" fill="hold" grpId="0" nodeType="clickEffect">
                                  <p:stCondLst>
                                    <p:cond delay="0"/>
                                  </p:stCondLst>
                                  <p:childTnLst>
                                    <p:set>
                                      <p:cBhvr>
                                        <p:cTn id="49" dur="1" fill="hold">
                                          <p:stCondLst>
                                            <p:cond delay="0"/>
                                          </p:stCondLst>
                                        </p:cTn>
                                        <p:tgtEl>
                                          <p:spTgt spid="2"/>
                                        </p:tgtEl>
                                        <p:attrNameLst>
                                          <p:attrName>style.visibility</p:attrName>
                                        </p:attrNameLst>
                                      </p:cBhvr>
                                      <p:to>
                                        <p:strVal val="visible"/>
                                      </p:to>
                                    </p:set>
                                    <p:animEffect transition="in" filter="fade">
                                      <p:cBhvr>
                                        <p:cTn id="50" dur="1250"/>
                                        <p:tgtEl>
                                          <p:spTgt spid="2"/>
                                        </p:tgtEl>
                                      </p:cBhvr>
                                    </p:animEffect>
                                  </p:childTnLst>
                                </p:cTn>
                              </p:par>
                              <p:par>
                                <p:cTn id="51" presetID="10" presetClass="entr" presetSubtype="0" fill="hold" nodeType="withEffect">
                                  <p:stCondLst>
                                    <p:cond delay="0"/>
                                  </p:stCondLst>
                                  <p:childTnLst>
                                    <p:set>
                                      <p:cBhvr>
                                        <p:cTn id="52" dur="1" fill="hold">
                                          <p:stCondLst>
                                            <p:cond delay="0"/>
                                          </p:stCondLst>
                                        </p:cTn>
                                        <p:tgtEl>
                                          <p:spTgt spid="4"/>
                                        </p:tgtEl>
                                        <p:attrNameLst>
                                          <p:attrName>style.visibility</p:attrName>
                                        </p:attrNameLst>
                                      </p:cBhvr>
                                      <p:to>
                                        <p:strVal val="visible"/>
                                      </p:to>
                                    </p:set>
                                    <p:animEffect transition="in" filter="fade">
                                      <p:cBhvr>
                                        <p:cTn id="53" dur="2000"/>
                                        <p:tgtEl>
                                          <p:spTgt spid="4"/>
                                        </p:tgtEl>
                                      </p:cBhvr>
                                    </p:animEffect>
                                  </p:childTnLst>
                                </p:cTn>
                              </p:par>
                              <p:par>
                                <p:cTn id="54" presetID="10" presetClass="entr" presetSubtype="0" fill="hold" grpId="0" nodeType="withEffect">
                                  <p:stCondLst>
                                    <p:cond delay="0"/>
                                  </p:stCondLst>
                                  <p:childTnLst>
                                    <p:set>
                                      <p:cBhvr>
                                        <p:cTn id="55" dur="1" fill="hold">
                                          <p:stCondLst>
                                            <p:cond delay="0"/>
                                          </p:stCondLst>
                                        </p:cTn>
                                        <p:tgtEl>
                                          <p:spTgt spid="11"/>
                                        </p:tgtEl>
                                        <p:attrNameLst>
                                          <p:attrName>style.visibility</p:attrName>
                                        </p:attrNameLst>
                                      </p:cBhvr>
                                      <p:to>
                                        <p:strVal val="visible"/>
                                      </p:to>
                                    </p:set>
                                    <p:animEffect transition="in" filter="fade">
                                      <p:cBhvr>
                                        <p:cTn id="56" dur="2000"/>
                                        <p:tgtEl>
                                          <p:spTgt spid="11"/>
                                        </p:tgtEl>
                                      </p:cBhvr>
                                    </p:animEffect>
                                  </p:childTnLst>
                                </p:cTn>
                              </p:par>
                              <p:par>
                                <p:cTn id="57" presetID="10" presetClass="entr" presetSubtype="0" fill="hold" nodeType="withEffect">
                                  <p:stCondLst>
                                    <p:cond delay="0"/>
                                  </p:stCondLst>
                                  <p:childTnLst>
                                    <p:set>
                                      <p:cBhvr>
                                        <p:cTn id="58" dur="1" fill="hold">
                                          <p:stCondLst>
                                            <p:cond delay="0"/>
                                          </p:stCondLst>
                                        </p:cTn>
                                        <p:tgtEl>
                                          <p:spTgt spid="25"/>
                                        </p:tgtEl>
                                        <p:attrNameLst>
                                          <p:attrName>style.visibility</p:attrName>
                                        </p:attrNameLst>
                                      </p:cBhvr>
                                      <p:to>
                                        <p:strVal val="visible"/>
                                      </p:to>
                                    </p:set>
                                    <p:animEffect transition="in" filter="fade">
                                      <p:cBhvr>
                                        <p:cTn id="59" dur="1000"/>
                                        <p:tgtEl>
                                          <p:spTgt spid="25"/>
                                        </p:tgtEl>
                                      </p:cBhvr>
                                    </p:animEffect>
                                  </p:childTnLst>
                                </p:cTn>
                              </p:par>
                              <p:par>
                                <p:cTn id="60" presetID="10" presetClass="entr" presetSubtype="0" fill="hold" grpId="0" nodeType="withEffect">
                                  <p:stCondLst>
                                    <p:cond delay="0"/>
                                  </p:stCondLst>
                                  <p:childTnLst>
                                    <p:set>
                                      <p:cBhvr>
                                        <p:cTn id="61" dur="1" fill="hold">
                                          <p:stCondLst>
                                            <p:cond delay="0"/>
                                          </p:stCondLst>
                                        </p:cTn>
                                        <p:tgtEl>
                                          <p:spTgt spid="13"/>
                                        </p:tgtEl>
                                        <p:attrNameLst>
                                          <p:attrName>style.visibility</p:attrName>
                                        </p:attrNameLst>
                                      </p:cBhvr>
                                      <p:to>
                                        <p:strVal val="visible"/>
                                      </p:to>
                                    </p:set>
                                    <p:animEffect transition="in" filter="fade">
                                      <p:cBhvr>
                                        <p:cTn id="62" dur="1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8" grpId="0"/>
      <p:bldP spid="9" grpId="0"/>
      <p:bldP spid="10" grpId="0"/>
      <p:bldP spid="6" grpId="0"/>
      <p:bldP spid="12" grpId="0"/>
      <p:bldP spid="11" grpId="0"/>
      <p:bldP spid="13" grpId="0" animBg="1"/>
      <p:bldP spid="26" grpId="0"/>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658DE97-EE3F-4EE8-9642-DBACD81F7431}"/>
              </a:ext>
            </a:extLst>
          </p:cNvPr>
          <p:cNvSpPr txBox="1"/>
          <p:nvPr/>
        </p:nvSpPr>
        <p:spPr>
          <a:xfrm>
            <a:off x="3508655" y="2770458"/>
            <a:ext cx="5174689" cy="1323439"/>
          </a:xfrm>
          <a:prstGeom prst="rect">
            <a:avLst/>
          </a:prstGeom>
          <a:noFill/>
        </p:spPr>
        <p:txBody>
          <a:bodyPr wrap="square" rtlCol="0">
            <a:spAutoFit/>
          </a:bodyPr>
          <a:lstStyle/>
          <a:p>
            <a:pPr algn="ctr"/>
            <a:r>
              <a:rPr lang="en-US" sz="2000" b="1" i="1" dirty="0">
                <a:solidFill>
                  <a:srgbClr val="CC6600"/>
                </a:solidFill>
                <a:latin typeface="Times New Roman" panose="02020603050405020304" pitchFamily="18" charset="0"/>
                <a:cs typeface="Times New Roman" panose="02020603050405020304" pitchFamily="18" charset="0"/>
              </a:rPr>
              <a:t>Peace be to the brethren,</a:t>
            </a:r>
          </a:p>
          <a:p>
            <a:pPr algn="ctr"/>
            <a:r>
              <a:rPr lang="en-US" sz="2000" b="1" i="1" dirty="0">
                <a:solidFill>
                  <a:srgbClr val="CC6600"/>
                </a:solidFill>
                <a:latin typeface="Times New Roman" panose="02020603050405020304" pitchFamily="18" charset="0"/>
                <a:cs typeface="Times New Roman" panose="02020603050405020304" pitchFamily="18" charset="0"/>
              </a:rPr>
              <a:t>and love with faith,</a:t>
            </a:r>
          </a:p>
          <a:p>
            <a:pPr algn="ctr"/>
            <a:r>
              <a:rPr lang="en-US" sz="2000" b="1" i="1" dirty="0">
                <a:solidFill>
                  <a:srgbClr val="CC6600"/>
                </a:solidFill>
                <a:latin typeface="Times New Roman" panose="02020603050405020304" pitchFamily="18" charset="0"/>
                <a:cs typeface="Times New Roman" panose="02020603050405020304" pitchFamily="18" charset="0"/>
              </a:rPr>
              <a:t>from God the Father </a:t>
            </a:r>
          </a:p>
          <a:p>
            <a:pPr algn="ctr"/>
            <a:r>
              <a:rPr lang="en-US" sz="2000" b="1" i="1" dirty="0">
                <a:solidFill>
                  <a:srgbClr val="CC6600"/>
                </a:solidFill>
                <a:latin typeface="Times New Roman" panose="02020603050405020304" pitchFamily="18" charset="0"/>
                <a:cs typeface="Times New Roman" panose="02020603050405020304" pitchFamily="18" charset="0"/>
              </a:rPr>
              <a:t>and the Lord Jesus Christ.</a:t>
            </a:r>
          </a:p>
        </p:txBody>
      </p:sp>
      <p:sp>
        <p:nvSpPr>
          <p:cNvPr id="3" name="Rectangle 2">
            <a:extLst>
              <a:ext uri="{FF2B5EF4-FFF2-40B4-BE49-F238E27FC236}">
                <a16:creationId xmlns:a16="http://schemas.microsoft.com/office/drawing/2014/main" id="{09823E70-E6D4-48DE-AD45-1ABE725E0425}"/>
              </a:ext>
            </a:extLst>
          </p:cNvPr>
          <p:cNvSpPr/>
          <p:nvPr/>
        </p:nvSpPr>
        <p:spPr>
          <a:xfrm>
            <a:off x="0" y="0"/>
            <a:ext cx="12192000" cy="6858000"/>
          </a:xfrm>
          <a:prstGeom prst="rect">
            <a:avLst/>
          </a:prstGeom>
          <a:noFill/>
          <a:ln w="57150">
            <a:solidFill>
              <a:srgbClr val="CC6600"/>
            </a:solidFill>
          </a:ln>
          <a:effectLst>
            <a:glow rad="2286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A book on a table&#10;&#10;Description automatically generated with medium confidence">
            <a:extLst>
              <a:ext uri="{FF2B5EF4-FFF2-40B4-BE49-F238E27FC236}">
                <a16:creationId xmlns:a16="http://schemas.microsoft.com/office/drawing/2014/main" id="{1A203E8E-E449-45DE-B1EE-B131E5E13744}"/>
              </a:ext>
            </a:extLst>
          </p:cNvPr>
          <p:cNvPicPr>
            <a:picLocks noChangeAspect="1"/>
          </p:cNvPicPr>
          <p:nvPr/>
        </p:nvPicPr>
        <p:blipFill>
          <a:blip r:embed="rId2">
            <a:alphaModFix amt="38000"/>
            <a:extLst>
              <a:ext uri="{28A0092B-C50C-407E-A947-70E740481C1C}">
                <a14:useLocalDpi xmlns:a14="http://schemas.microsoft.com/office/drawing/2010/main" val="0"/>
              </a:ext>
            </a:extLst>
          </a:blip>
          <a:stretch>
            <a:fillRect/>
          </a:stretch>
        </p:blipFill>
        <p:spPr>
          <a:xfrm>
            <a:off x="0" y="18706"/>
            <a:ext cx="12192000" cy="6839293"/>
          </a:xfrm>
          <a:prstGeom prst="rect">
            <a:avLst/>
          </a:prstGeom>
        </p:spPr>
      </p:pic>
      <p:sp>
        <p:nvSpPr>
          <p:cNvPr id="5" name="Frame 4">
            <a:extLst>
              <a:ext uri="{FF2B5EF4-FFF2-40B4-BE49-F238E27FC236}">
                <a16:creationId xmlns:a16="http://schemas.microsoft.com/office/drawing/2014/main" id="{5A581601-E389-4505-A097-E662FAD97698}"/>
              </a:ext>
            </a:extLst>
          </p:cNvPr>
          <p:cNvSpPr/>
          <p:nvPr/>
        </p:nvSpPr>
        <p:spPr>
          <a:xfrm>
            <a:off x="0" y="18705"/>
            <a:ext cx="12192000" cy="6858000"/>
          </a:xfrm>
          <a:prstGeom prst="frame">
            <a:avLst/>
          </a:prstGeom>
          <a:solidFill>
            <a:srgbClr val="CC6600"/>
          </a:solidFill>
          <a:ln w="9525">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prst="slop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50000"/>
              </a:spcBef>
              <a:spcAft>
                <a:spcPct val="0"/>
              </a:spcAft>
            </a:pPr>
            <a:endParaRPr lang="en-US" b="1">
              <a:solidFill>
                <a:srgbClr val="000000"/>
              </a:solidFill>
              <a:latin typeface="Times New Roman"/>
            </a:endParaRPr>
          </a:p>
        </p:txBody>
      </p:sp>
    </p:spTree>
    <p:extLst>
      <p:ext uri="{BB962C8B-B14F-4D97-AF65-F5344CB8AC3E}">
        <p14:creationId xmlns:p14="http://schemas.microsoft.com/office/powerpoint/2010/main" val="112104674"/>
      </p:ext>
    </p:extLst>
  </p:cSld>
  <p:clrMapOvr>
    <a:masterClrMapping/>
  </p:clrMapOvr>
  <p:transition spd="slow">
    <p:fade/>
  </p:transition>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2C304BA-AD1B-4855-9CF4-DB8B17318D53}"/>
              </a:ext>
            </a:extLst>
          </p:cNvPr>
          <p:cNvSpPr txBox="1"/>
          <p:nvPr/>
        </p:nvSpPr>
        <p:spPr>
          <a:xfrm>
            <a:off x="4353209" y="2777170"/>
            <a:ext cx="3485581" cy="1015663"/>
          </a:xfrm>
          <a:prstGeom prst="rect">
            <a:avLst/>
          </a:prstGeom>
          <a:noFill/>
        </p:spPr>
        <p:txBody>
          <a:bodyPr wrap="square" rtlCol="0">
            <a:spAutoFit/>
          </a:bodyPr>
          <a:lstStyle/>
          <a:p>
            <a:pPr algn="ctr"/>
            <a:r>
              <a:rPr lang="en-US" sz="2000" b="1" i="1" dirty="0">
                <a:solidFill>
                  <a:srgbClr val="CC6600"/>
                </a:solidFill>
                <a:latin typeface="Times New Roman" panose="02020603050405020304" pitchFamily="18" charset="0"/>
                <a:cs typeface="Times New Roman" panose="02020603050405020304" pitchFamily="18" charset="0"/>
              </a:rPr>
              <a:t>Grace be with all them</a:t>
            </a:r>
          </a:p>
          <a:p>
            <a:pPr algn="ctr"/>
            <a:r>
              <a:rPr lang="en-US" sz="2000" b="1" i="1" dirty="0">
                <a:solidFill>
                  <a:srgbClr val="CC6600"/>
                </a:solidFill>
                <a:latin typeface="Times New Roman" panose="02020603050405020304" pitchFamily="18" charset="0"/>
                <a:cs typeface="Times New Roman" panose="02020603050405020304" pitchFamily="18" charset="0"/>
              </a:rPr>
              <a:t>that love our Lord Jesus Christ in sincerity.</a:t>
            </a:r>
          </a:p>
        </p:txBody>
      </p:sp>
      <p:sp>
        <p:nvSpPr>
          <p:cNvPr id="3" name="Rectangle 2">
            <a:extLst>
              <a:ext uri="{FF2B5EF4-FFF2-40B4-BE49-F238E27FC236}">
                <a16:creationId xmlns:a16="http://schemas.microsoft.com/office/drawing/2014/main" id="{21A46307-174B-476A-87B5-04FEDC6B1DFC}"/>
              </a:ext>
            </a:extLst>
          </p:cNvPr>
          <p:cNvSpPr/>
          <p:nvPr/>
        </p:nvSpPr>
        <p:spPr>
          <a:xfrm>
            <a:off x="0" y="0"/>
            <a:ext cx="12192000" cy="6858000"/>
          </a:xfrm>
          <a:prstGeom prst="rect">
            <a:avLst/>
          </a:prstGeom>
          <a:noFill/>
          <a:ln w="57150">
            <a:solidFill>
              <a:srgbClr val="CC6600"/>
            </a:solidFill>
          </a:ln>
          <a:effectLst>
            <a:glow rad="2286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A book on a table&#10;&#10;Description automatically generated with medium confidence">
            <a:extLst>
              <a:ext uri="{FF2B5EF4-FFF2-40B4-BE49-F238E27FC236}">
                <a16:creationId xmlns:a16="http://schemas.microsoft.com/office/drawing/2014/main" id="{A3FDBB21-D739-4EC2-8621-B5C0580217AC}"/>
              </a:ext>
            </a:extLst>
          </p:cNvPr>
          <p:cNvPicPr>
            <a:picLocks noChangeAspect="1"/>
          </p:cNvPicPr>
          <p:nvPr/>
        </p:nvPicPr>
        <p:blipFill>
          <a:blip r:embed="rId2">
            <a:alphaModFix amt="38000"/>
            <a:extLst>
              <a:ext uri="{28A0092B-C50C-407E-A947-70E740481C1C}">
                <a14:useLocalDpi xmlns:a14="http://schemas.microsoft.com/office/drawing/2010/main" val="0"/>
              </a:ext>
            </a:extLst>
          </a:blip>
          <a:stretch>
            <a:fillRect/>
          </a:stretch>
        </p:blipFill>
        <p:spPr>
          <a:xfrm>
            <a:off x="0" y="18706"/>
            <a:ext cx="12192000" cy="6839293"/>
          </a:xfrm>
          <a:prstGeom prst="rect">
            <a:avLst/>
          </a:prstGeom>
        </p:spPr>
      </p:pic>
      <p:sp>
        <p:nvSpPr>
          <p:cNvPr id="5" name="Frame 4">
            <a:extLst>
              <a:ext uri="{FF2B5EF4-FFF2-40B4-BE49-F238E27FC236}">
                <a16:creationId xmlns:a16="http://schemas.microsoft.com/office/drawing/2014/main" id="{D756D729-3B1C-4646-A9C1-44BB0635A802}"/>
              </a:ext>
            </a:extLst>
          </p:cNvPr>
          <p:cNvSpPr/>
          <p:nvPr/>
        </p:nvSpPr>
        <p:spPr>
          <a:xfrm>
            <a:off x="0" y="18705"/>
            <a:ext cx="12192000" cy="6858000"/>
          </a:xfrm>
          <a:prstGeom prst="frame">
            <a:avLst/>
          </a:prstGeom>
          <a:solidFill>
            <a:srgbClr val="CC6600"/>
          </a:solidFill>
          <a:ln w="9525">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prst="slop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50000"/>
              </a:spcBef>
              <a:spcAft>
                <a:spcPct val="0"/>
              </a:spcAft>
            </a:pPr>
            <a:endParaRPr lang="en-US" b="1">
              <a:solidFill>
                <a:srgbClr val="000000"/>
              </a:solidFill>
              <a:latin typeface="Times New Roman"/>
            </a:endParaRPr>
          </a:p>
        </p:txBody>
      </p:sp>
    </p:spTree>
    <p:extLst>
      <p:ext uri="{BB962C8B-B14F-4D97-AF65-F5344CB8AC3E}">
        <p14:creationId xmlns:p14="http://schemas.microsoft.com/office/powerpoint/2010/main" val="1591158054"/>
      </p:ext>
    </p:extLst>
  </p:cSld>
  <p:clrMapOvr>
    <a:masterClrMapping/>
  </p:clrMapOvr>
  <p:transition spd="slow">
    <p:fade/>
  </p:transition>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323D8C7-E6A3-41A1-9638-136AC468E90D}"/>
              </a:ext>
            </a:extLst>
          </p:cNvPr>
          <p:cNvSpPr txBox="1"/>
          <p:nvPr/>
        </p:nvSpPr>
        <p:spPr>
          <a:xfrm>
            <a:off x="5350599" y="3141556"/>
            <a:ext cx="1502875" cy="584775"/>
          </a:xfrm>
          <a:prstGeom prst="rect">
            <a:avLst/>
          </a:prstGeom>
          <a:noFill/>
        </p:spPr>
        <p:txBody>
          <a:bodyPr wrap="square" rtlCol="0">
            <a:spAutoFit/>
          </a:bodyPr>
          <a:lstStyle/>
          <a:p>
            <a:pPr algn="ctr"/>
            <a:r>
              <a:rPr lang="en-US" sz="3200" b="1" i="1" dirty="0">
                <a:solidFill>
                  <a:srgbClr val="CC6600"/>
                </a:solidFill>
                <a:latin typeface="Times New Roman" panose="02020603050405020304" pitchFamily="18" charset="0"/>
                <a:cs typeface="Times New Roman" panose="02020603050405020304" pitchFamily="18" charset="0"/>
              </a:rPr>
              <a:t>Amen</a:t>
            </a:r>
          </a:p>
        </p:txBody>
      </p:sp>
      <p:sp>
        <p:nvSpPr>
          <p:cNvPr id="3" name="Rectangle 2">
            <a:extLst>
              <a:ext uri="{FF2B5EF4-FFF2-40B4-BE49-F238E27FC236}">
                <a16:creationId xmlns:a16="http://schemas.microsoft.com/office/drawing/2014/main" id="{1D6E5E43-D30A-4597-927C-8778C1FB0FB0}"/>
              </a:ext>
            </a:extLst>
          </p:cNvPr>
          <p:cNvSpPr/>
          <p:nvPr/>
        </p:nvSpPr>
        <p:spPr>
          <a:xfrm>
            <a:off x="0" y="0"/>
            <a:ext cx="12192000" cy="6858000"/>
          </a:xfrm>
          <a:prstGeom prst="rect">
            <a:avLst/>
          </a:prstGeom>
          <a:noFill/>
          <a:ln w="57150">
            <a:solidFill>
              <a:srgbClr val="CC6600"/>
            </a:solidFill>
          </a:ln>
          <a:effectLst>
            <a:glow rad="2286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a:extLst>
              <a:ext uri="{FF2B5EF4-FFF2-40B4-BE49-F238E27FC236}">
                <a16:creationId xmlns:a16="http://schemas.microsoft.com/office/drawing/2014/main" id="{71573ACD-8DB4-496D-8873-46A73B66A6B7}"/>
              </a:ext>
            </a:extLst>
          </p:cNvPr>
          <p:cNvSpPr txBox="1"/>
          <p:nvPr/>
        </p:nvSpPr>
        <p:spPr>
          <a:xfrm>
            <a:off x="5260063" y="3811509"/>
            <a:ext cx="1656785" cy="230832"/>
          </a:xfrm>
          <a:prstGeom prst="rect">
            <a:avLst/>
          </a:prstGeom>
          <a:noFill/>
        </p:spPr>
        <p:txBody>
          <a:bodyPr wrap="square" rtlCol="0">
            <a:spAutoFit/>
          </a:bodyPr>
          <a:lstStyle/>
          <a:p>
            <a:pPr algn="ctr"/>
            <a:r>
              <a:rPr lang="en-US" sz="900" b="1" dirty="0">
                <a:solidFill>
                  <a:srgbClr val="FF0000"/>
                </a:solidFill>
                <a:latin typeface="Times New Roman" panose="02020603050405020304" pitchFamily="18" charset="0"/>
                <a:cs typeface="Times New Roman" panose="02020603050405020304" pitchFamily="18" charset="0"/>
              </a:rPr>
              <a:t>Ephesians 6:23,24</a:t>
            </a:r>
          </a:p>
        </p:txBody>
      </p:sp>
    </p:spTree>
    <p:extLst>
      <p:ext uri="{BB962C8B-B14F-4D97-AF65-F5344CB8AC3E}">
        <p14:creationId xmlns:p14="http://schemas.microsoft.com/office/powerpoint/2010/main" val="1602814288"/>
      </p:ext>
    </p:extLst>
  </p:cSld>
  <p:clrMapOvr>
    <a:masterClrMapping/>
  </p:clrMapOvr>
  <p:transition spd="slow">
    <p:fade/>
  </p:transition>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554229838"/>
      </p:ext>
    </p:extLst>
  </p:cSld>
  <p:clrMapOvr>
    <a:masterClrMapping/>
  </p:clrMapOvr>
  <p:transition spd="slow">
    <p:fade/>
  </p:transition>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634072740"/>
      </p:ext>
    </p:extLst>
  </p:cSld>
  <p:clrMapOvr>
    <a:masterClrMapping/>
  </p:clrMapOvr>
  <p:transition spd="slow">
    <p:fade/>
  </p:transition>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265148998"/>
      </p:ext>
    </p:extLst>
  </p:cSld>
  <p:clrMapOvr>
    <a:masterClrMapping/>
  </p:clrMapOvr>
  <p:transition spd="slow">
    <p:fade/>
  </p:transition>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440172731"/>
      </p:ext>
    </p:extLst>
  </p:cSld>
  <p:clrMapOvr>
    <a:masterClrMapping/>
  </p:clrMapOvr>
  <p:transition spd="slow">
    <p:fade/>
  </p:transition>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62A35D4E-B387-4856-BCCD-AFBC1D5B33CC}"/>
              </a:ext>
            </a:extLst>
          </p:cNvPr>
          <p:cNvPicPr>
            <a:picLocks noChangeAspect="1"/>
          </p:cNvPicPr>
          <p:nvPr/>
        </p:nvPicPr>
        <p:blipFill rotWithShape="1">
          <a:blip r:embed="rId2"/>
          <a:srcRect l="14925"/>
          <a:stretch/>
        </p:blipFill>
        <p:spPr>
          <a:xfrm>
            <a:off x="262550" y="9053"/>
            <a:ext cx="11706131" cy="6858000"/>
          </a:xfrm>
          <a:prstGeom prst="rect">
            <a:avLst/>
          </a:prstGeom>
        </p:spPr>
      </p:pic>
      <p:sp>
        <p:nvSpPr>
          <p:cNvPr id="6" name="Rectangle 5">
            <a:extLst>
              <a:ext uri="{FF2B5EF4-FFF2-40B4-BE49-F238E27FC236}">
                <a16:creationId xmlns:a16="http://schemas.microsoft.com/office/drawing/2014/main" id="{DD74C0C1-F174-4CBE-8658-B262D4226670}"/>
              </a:ext>
            </a:extLst>
          </p:cNvPr>
          <p:cNvSpPr/>
          <p:nvPr/>
        </p:nvSpPr>
        <p:spPr>
          <a:xfrm>
            <a:off x="0" y="0"/>
            <a:ext cx="12191998" cy="685800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Star: 24 Points 1">
            <a:extLst>
              <a:ext uri="{FF2B5EF4-FFF2-40B4-BE49-F238E27FC236}">
                <a16:creationId xmlns:a16="http://schemas.microsoft.com/office/drawing/2014/main" id="{D4335F93-387B-4F2E-8EEB-A0FBFB88DF38}"/>
              </a:ext>
            </a:extLst>
          </p:cNvPr>
          <p:cNvSpPr/>
          <p:nvPr/>
        </p:nvSpPr>
        <p:spPr>
          <a:xfrm>
            <a:off x="4816444" y="2390116"/>
            <a:ext cx="2399167" cy="1457608"/>
          </a:xfrm>
          <a:prstGeom prst="star24">
            <a:avLst/>
          </a:prstGeom>
          <a:noFill/>
          <a:ln w="57150">
            <a:solidFill>
              <a:srgbClr val="CC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 name="Straight Arrow Connector 3">
            <a:extLst>
              <a:ext uri="{FF2B5EF4-FFF2-40B4-BE49-F238E27FC236}">
                <a16:creationId xmlns:a16="http://schemas.microsoft.com/office/drawing/2014/main" id="{086BF889-5641-4B49-A167-FE208898C8EB}"/>
              </a:ext>
            </a:extLst>
          </p:cNvPr>
          <p:cNvCxnSpPr>
            <a:cxnSpLocks/>
          </p:cNvCxnSpPr>
          <p:nvPr/>
        </p:nvCxnSpPr>
        <p:spPr>
          <a:xfrm>
            <a:off x="2055137" y="914400"/>
            <a:ext cx="2996697" cy="1729212"/>
          </a:xfrm>
          <a:prstGeom prst="straightConnector1">
            <a:avLst/>
          </a:prstGeom>
          <a:ln w="76200">
            <a:solidFill>
              <a:srgbClr val="CC6600"/>
            </a:solidFill>
            <a:tailEnd type="triangle"/>
          </a:ln>
        </p:spPr>
        <p:style>
          <a:lnRef idx="1">
            <a:schemeClr val="accent1"/>
          </a:lnRef>
          <a:fillRef idx="0">
            <a:schemeClr val="accent1"/>
          </a:fillRef>
          <a:effectRef idx="0">
            <a:schemeClr val="accent1"/>
          </a:effectRef>
          <a:fontRef idx="minor">
            <a:schemeClr val="tx1"/>
          </a:fontRef>
        </p:style>
      </p:cxnSp>
      <p:cxnSp>
        <p:nvCxnSpPr>
          <p:cNvPr id="9" name="Straight Arrow Connector 8">
            <a:extLst>
              <a:ext uri="{FF2B5EF4-FFF2-40B4-BE49-F238E27FC236}">
                <a16:creationId xmlns:a16="http://schemas.microsoft.com/office/drawing/2014/main" id="{DC7846B9-FE07-432D-B0EB-C01B352947D9}"/>
              </a:ext>
            </a:extLst>
          </p:cNvPr>
          <p:cNvCxnSpPr>
            <a:cxnSpLocks/>
          </p:cNvCxnSpPr>
          <p:nvPr/>
        </p:nvCxnSpPr>
        <p:spPr>
          <a:xfrm flipH="1" flipV="1">
            <a:off x="5975287" y="3512745"/>
            <a:ext cx="2770362" cy="1683945"/>
          </a:xfrm>
          <a:prstGeom prst="straightConnector1">
            <a:avLst/>
          </a:prstGeom>
          <a:ln w="762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a:extLst>
              <a:ext uri="{FF2B5EF4-FFF2-40B4-BE49-F238E27FC236}">
                <a16:creationId xmlns:a16="http://schemas.microsoft.com/office/drawing/2014/main" id="{2537165A-6BD9-4F72-A917-972FB45B63C2}"/>
              </a:ext>
            </a:extLst>
          </p:cNvPr>
          <p:cNvCxnSpPr>
            <a:cxnSpLocks/>
            <a:endCxn id="13" idx="2"/>
          </p:cNvCxnSpPr>
          <p:nvPr/>
        </p:nvCxnSpPr>
        <p:spPr>
          <a:xfrm>
            <a:off x="7125077" y="3512745"/>
            <a:ext cx="2458589" cy="1538373"/>
          </a:xfrm>
          <a:prstGeom prst="straightConnector1">
            <a:avLst/>
          </a:prstGeom>
          <a:ln w="76200">
            <a:solidFill>
              <a:srgbClr val="CC6600"/>
            </a:solidFill>
            <a:tailEnd type="triangle"/>
          </a:ln>
        </p:spPr>
        <p:style>
          <a:lnRef idx="1">
            <a:schemeClr val="accent1"/>
          </a:lnRef>
          <a:fillRef idx="0">
            <a:schemeClr val="accent1"/>
          </a:fillRef>
          <a:effectRef idx="0">
            <a:schemeClr val="accent1"/>
          </a:effectRef>
          <a:fontRef idx="minor">
            <a:schemeClr val="tx1"/>
          </a:fontRef>
        </p:style>
      </p:cxnSp>
      <p:sp>
        <p:nvSpPr>
          <p:cNvPr id="13" name="Arrow: Up 12">
            <a:extLst>
              <a:ext uri="{FF2B5EF4-FFF2-40B4-BE49-F238E27FC236}">
                <a16:creationId xmlns:a16="http://schemas.microsoft.com/office/drawing/2014/main" id="{6D70E6EA-E349-4A88-A7D8-855BD4D19F76}"/>
              </a:ext>
            </a:extLst>
          </p:cNvPr>
          <p:cNvSpPr/>
          <p:nvPr/>
        </p:nvSpPr>
        <p:spPr>
          <a:xfrm rot="2178866">
            <a:off x="9582349" y="4585833"/>
            <a:ext cx="307819" cy="515328"/>
          </a:xfrm>
          <a:prstGeom prst="upArrow">
            <a:avLst/>
          </a:prstGeom>
          <a:solidFill>
            <a:srgbClr val="CC66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Arrow: Bent-Up 13">
            <a:extLst>
              <a:ext uri="{FF2B5EF4-FFF2-40B4-BE49-F238E27FC236}">
                <a16:creationId xmlns:a16="http://schemas.microsoft.com/office/drawing/2014/main" id="{32D39BE0-ACBF-414F-9C07-DAB4E8848573}"/>
              </a:ext>
            </a:extLst>
          </p:cNvPr>
          <p:cNvSpPr/>
          <p:nvPr/>
        </p:nvSpPr>
        <p:spPr>
          <a:xfrm flipH="1">
            <a:off x="8618895" y="6029608"/>
            <a:ext cx="615639" cy="434565"/>
          </a:xfrm>
          <a:prstGeom prst="bentUpArrow">
            <a:avLst/>
          </a:prstGeom>
          <a:solidFill>
            <a:srgbClr val="FF0000"/>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15" name="Arrow: Up 14">
            <a:extLst>
              <a:ext uri="{FF2B5EF4-FFF2-40B4-BE49-F238E27FC236}">
                <a16:creationId xmlns:a16="http://schemas.microsoft.com/office/drawing/2014/main" id="{D7524E5A-E1CA-43CB-B88C-966A337148FC}"/>
              </a:ext>
            </a:extLst>
          </p:cNvPr>
          <p:cNvSpPr/>
          <p:nvPr/>
        </p:nvSpPr>
        <p:spPr>
          <a:xfrm>
            <a:off x="8618896" y="5214797"/>
            <a:ext cx="253950" cy="371190"/>
          </a:xfrm>
          <a:prstGeom prst="up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Rounded Corners 17">
            <a:extLst>
              <a:ext uri="{FF2B5EF4-FFF2-40B4-BE49-F238E27FC236}">
                <a16:creationId xmlns:a16="http://schemas.microsoft.com/office/drawing/2014/main" id="{0309920F-0D30-4F50-9416-8FA238DA437D}"/>
              </a:ext>
            </a:extLst>
          </p:cNvPr>
          <p:cNvSpPr/>
          <p:nvPr/>
        </p:nvSpPr>
        <p:spPr>
          <a:xfrm>
            <a:off x="362137" y="117694"/>
            <a:ext cx="1729212" cy="823865"/>
          </a:xfrm>
          <a:prstGeom prst="roundRect">
            <a:avLst/>
          </a:prstGeom>
          <a:noFill/>
          <a:ln w="76200">
            <a:solidFill>
              <a:srgbClr val="CC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1" name="Straight Arrow Connector 20">
            <a:extLst>
              <a:ext uri="{FF2B5EF4-FFF2-40B4-BE49-F238E27FC236}">
                <a16:creationId xmlns:a16="http://schemas.microsoft.com/office/drawing/2014/main" id="{078C91E0-7748-4D95-94C4-37FE48521705}"/>
              </a:ext>
            </a:extLst>
          </p:cNvPr>
          <p:cNvCxnSpPr>
            <a:cxnSpLocks/>
            <a:endCxn id="23" idx="1"/>
          </p:cNvCxnSpPr>
          <p:nvPr/>
        </p:nvCxnSpPr>
        <p:spPr>
          <a:xfrm>
            <a:off x="5170751" y="3621387"/>
            <a:ext cx="4063783" cy="2333172"/>
          </a:xfrm>
          <a:prstGeom prst="straightConnector1">
            <a:avLst/>
          </a:prstGeom>
          <a:ln w="57150">
            <a:solidFill>
              <a:srgbClr val="CC6600"/>
            </a:solidFill>
            <a:tailEnd type="triangle"/>
          </a:ln>
        </p:spPr>
        <p:style>
          <a:lnRef idx="1">
            <a:schemeClr val="accent1"/>
          </a:lnRef>
          <a:fillRef idx="0">
            <a:schemeClr val="accent1"/>
          </a:fillRef>
          <a:effectRef idx="0">
            <a:schemeClr val="accent1"/>
          </a:effectRef>
          <a:fontRef idx="minor">
            <a:schemeClr val="tx1"/>
          </a:fontRef>
        </p:style>
      </p:cxnSp>
      <p:sp>
        <p:nvSpPr>
          <p:cNvPr id="22" name="Rectangle 21">
            <a:extLst>
              <a:ext uri="{FF2B5EF4-FFF2-40B4-BE49-F238E27FC236}">
                <a16:creationId xmlns:a16="http://schemas.microsoft.com/office/drawing/2014/main" id="{CFA32DB4-54F6-40D5-94C7-CCE2B753C8C4}"/>
              </a:ext>
            </a:extLst>
          </p:cNvPr>
          <p:cNvSpPr/>
          <p:nvPr/>
        </p:nvSpPr>
        <p:spPr>
          <a:xfrm>
            <a:off x="9234534" y="5051118"/>
            <a:ext cx="2598345" cy="1784137"/>
          </a:xfrm>
          <a:prstGeom prst="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516373E8-C511-4311-AB0B-AA096D205A6F}"/>
              </a:ext>
            </a:extLst>
          </p:cNvPr>
          <p:cNvSpPr/>
          <p:nvPr/>
        </p:nvSpPr>
        <p:spPr>
          <a:xfrm>
            <a:off x="9234534" y="5042065"/>
            <a:ext cx="2607399" cy="1824988"/>
          </a:xfrm>
          <a:prstGeom prst="rect">
            <a:avLst/>
          </a:prstGeom>
          <a:noFill/>
          <a:ln w="76200">
            <a:solidFill>
              <a:srgbClr val="CC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TextBox 26">
            <a:extLst>
              <a:ext uri="{FF2B5EF4-FFF2-40B4-BE49-F238E27FC236}">
                <a16:creationId xmlns:a16="http://schemas.microsoft.com/office/drawing/2014/main" id="{10AD608B-FB34-4F7D-B052-F9FD80AF28F1}"/>
              </a:ext>
            </a:extLst>
          </p:cNvPr>
          <p:cNvSpPr txBox="1"/>
          <p:nvPr/>
        </p:nvSpPr>
        <p:spPr>
          <a:xfrm>
            <a:off x="7228934" y="6564704"/>
            <a:ext cx="4603945" cy="246221"/>
          </a:xfrm>
          <a:prstGeom prst="rect">
            <a:avLst/>
          </a:prstGeom>
          <a:noFill/>
        </p:spPr>
        <p:txBody>
          <a:bodyPr wrap="square" rtlCol="0">
            <a:spAutoFit/>
          </a:bodyPr>
          <a:lstStyle/>
          <a:p>
            <a:r>
              <a:rPr lang="en-US" sz="1000" b="1" dirty="0">
                <a:solidFill>
                  <a:srgbClr val="FF0000"/>
                </a:solidFill>
                <a:latin typeface="Times New Roman" panose="02020603050405020304" pitchFamily="18" charset="0"/>
                <a:cs typeface="Times New Roman" panose="02020603050405020304" pitchFamily="18" charset="0"/>
              </a:rPr>
              <a:t>Romans 2:4b …</a:t>
            </a:r>
            <a:r>
              <a:rPr lang="en-US" sz="1000" b="1" i="1" dirty="0">
                <a:solidFill>
                  <a:srgbClr val="CC6600"/>
                </a:solidFill>
                <a:latin typeface="Times New Roman" panose="02020603050405020304" pitchFamily="18" charset="0"/>
                <a:cs typeface="Times New Roman" panose="02020603050405020304" pitchFamily="18" charset="0"/>
              </a:rPr>
              <a:t>not knowing that the goodness of God leadeth thee to repentance? </a:t>
            </a:r>
          </a:p>
        </p:txBody>
      </p:sp>
    </p:spTree>
    <p:extLst>
      <p:ext uri="{BB962C8B-B14F-4D97-AF65-F5344CB8AC3E}">
        <p14:creationId xmlns:p14="http://schemas.microsoft.com/office/powerpoint/2010/main" val="1130651804"/>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wipe(up)">
                                      <p:cBhvr>
                                        <p:cTn id="7" dur="500"/>
                                        <p:tgtEl>
                                          <p:spTgt spid="18"/>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left)">
                                      <p:cBhvr>
                                        <p:cTn id="12" dur="1500"/>
                                        <p:tgtEl>
                                          <p:spTgt spid="4"/>
                                        </p:tgtEl>
                                      </p:cBhvr>
                                    </p:animEffect>
                                  </p:childTnLst>
                                </p:cTn>
                              </p:par>
                            </p:childTnLst>
                          </p:cTn>
                        </p:par>
                        <p:par>
                          <p:cTn id="13" fill="hold">
                            <p:stCondLst>
                              <p:cond delay="1500"/>
                            </p:stCondLst>
                            <p:childTnLst>
                              <p:par>
                                <p:cTn id="14" presetID="53" presetClass="entr" presetSubtype="16" fill="hold" grpId="0" nodeType="afterEffect">
                                  <p:stCondLst>
                                    <p:cond delay="0"/>
                                  </p:stCondLst>
                                  <p:childTnLst>
                                    <p:set>
                                      <p:cBhvr>
                                        <p:cTn id="15" dur="1" fill="hold">
                                          <p:stCondLst>
                                            <p:cond delay="0"/>
                                          </p:stCondLst>
                                        </p:cTn>
                                        <p:tgtEl>
                                          <p:spTgt spid="2"/>
                                        </p:tgtEl>
                                        <p:attrNameLst>
                                          <p:attrName>style.visibility</p:attrName>
                                        </p:attrNameLst>
                                      </p:cBhvr>
                                      <p:to>
                                        <p:strVal val="visible"/>
                                      </p:to>
                                    </p:set>
                                    <p:anim calcmode="lin" valueType="num">
                                      <p:cBhvr>
                                        <p:cTn id="16" dur="1750" fill="hold"/>
                                        <p:tgtEl>
                                          <p:spTgt spid="2"/>
                                        </p:tgtEl>
                                        <p:attrNameLst>
                                          <p:attrName>ppt_w</p:attrName>
                                        </p:attrNameLst>
                                      </p:cBhvr>
                                      <p:tavLst>
                                        <p:tav tm="0">
                                          <p:val>
                                            <p:fltVal val="0"/>
                                          </p:val>
                                        </p:tav>
                                        <p:tav tm="100000">
                                          <p:val>
                                            <p:strVal val="#ppt_w"/>
                                          </p:val>
                                        </p:tav>
                                      </p:tavLst>
                                    </p:anim>
                                    <p:anim calcmode="lin" valueType="num">
                                      <p:cBhvr>
                                        <p:cTn id="17" dur="1750" fill="hold"/>
                                        <p:tgtEl>
                                          <p:spTgt spid="2"/>
                                        </p:tgtEl>
                                        <p:attrNameLst>
                                          <p:attrName>ppt_h</p:attrName>
                                        </p:attrNameLst>
                                      </p:cBhvr>
                                      <p:tavLst>
                                        <p:tav tm="0">
                                          <p:val>
                                            <p:fltVal val="0"/>
                                          </p:val>
                                        </p:tav>
                                        <p:tav tm="100000">
                                          <p:val>
                                            <p:strVal val="#ppt_h"/>
                                          </p:val>
                                        </p:tav>
                                      </p:tavLst>
                                    </p:anim>
                                    <p:animEffect transition="in" filter="fade">
                                      <p:cBhvr>
                                        <p:cTn id="18" dur="1750"/>
                                        <p:tgtEl>
                                          <p:spTgt spid="2"/>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8" fill="hold" nodeType="clickEffect">
                                  <p:stCondLst>
                                    <p:cond delay="0"/>
                                  </p:stCondLst>
                                  <p:childTnLst>
                                    <p:set>
                                      <p:cBhvr>
                                        <p:cTn id="22" dur="1" fill="hold">
                                          <p:stCondLst>
                                            <p:cond delay="0"/>
                                          </p:stCondLst>
                                        </p:cTn>
                                        <p:tgtEl>
                                          <p:spTgt spid="21"/>
                                        </p:tgtEl>
                                        <p:attrNameLst>
                                          <p:attrName>style.visibility</p:attrName>
                                        </p:attrNameLst>
                                      </p:cBhvr>
                                      <p:to>
                                        <p:strVal val="visible"/>
                                      </p:to>
                                    </p:set>
                                    <p:animEffect transition="in" filter="wipe(left)">
                                      <p:cBhvr>
                                        <p:cTn id="23" dur="1500"/>
                                        <p:tgtEl>
                                          <p:spTgt spid="21"/>
                                        </p:tgtEl>
                                      </p:cBhvr>
                                    </p:animEffect>
                                  </p:childTnLst>
                                </p:cTn>
                              </p:par>
                            </p:childTnLst>
                          </p:cTn>
                        </p:par>
                        <p:par>
                          <p:cTn id="24" fill="hold">
                            <p:stCondLst>
                              <p:cond delay="1500"/>
                            </p:stCondLst>
                            <p:childTnLst>
                              <p:par>
                                <p:cTn id="25" presetID="53" presetClass="entr" presetSubtype="528" fill="hold" grpId="0" nodeType="afterEffect">
                                  <p:stCondLst>
                                    <p:cond delay="0"/>
                                  </p:stCondLst>
                                  <p:childTnLst>
                                    <p:set>
                                      <p:cBhvr>
                                        <p:cTn id="26" dur="1" fill="hold">
                                          <p:stCondLst>
                                            <p:cond delay="0"/>
                                          </p:stCondLst>
                                        </p:cTn>
                                        <p:tgtEl>
                                          <p:spTgt spid="27"/>
                                        </p:tgtEl>
                                        <p:attrNameLst>
                                          <p:attrName>style.visibility</p:attrName>
                                        </p:attrNameLst>
                                      </p:cBhvr>
                                      <p:to>
                                        <p:strVal val="visible"/>
                                      </p:to>
                                    </p:set>
                                    <p:anim calcmode="lin" valueType="num">
                                      <p:cBhvr>
                                        <p:cTn id="27" dur="1000" fill="hold"/>
                                        <p:tgtEl>
                                          <p:spTgt spid="27"/>
                                        </p:tgtEl>
                                        <p:attrNameLst>
                                          <p:attrName>ppt_w</p:attrName>
                                        </p:attrNameLst>
                                      </p:cBhvr>
                                      <p:tavLst>
                                        <p:tav tm="0">
                                          <p:val>
                                            <p:fltVal val="0"/>
                                          </p:val>
                                        </p:tav>
                                        <p:tav tm="100000">
                                          <p:val>
                                            <p:strVal val="#ppt_w"/>
                                          </p:val>
                                        </p:tav>
                                      </p:tavLst>
                                    </p:anim>
                                    <p:anim calcmode="lin" valueType="num">
                                      <p:cBhvr>
                                        <p:cTn id="28" dur="1000" fill="hold"/>
                                        <p:tgtEl>
                                          <p:spTgt spid="27"/>
                                        </p:tgtEl>
                                        <p:attrNameLst>
                                          <p:attrName>ppt_h</p:attrName>
                                        </p:attrNameLst>
                                      </p:cBhvr>
                                      <p:tavLst>
                                        <p:tav tm="0">
                                          <p:val>
                                            <p:fltVal val="0"/>
                                          </p:val>
                                        </p:tav>
                                        <p:tav tm="100000">
                                          <p:val>
                                            <p:strVal val="#ppt_h"/>
                                          </p:val>
                                        </p:tav>
                                      </p:tavLst>
                                    </p:anim>
                                    <p:animEffect transition="in" filter="fade">
                                      <p:cBhvr>
                                        <p:cTn id="29" dur="1000"/>
                                        <p:tgtEl>
                                          <p:spTgt spid="27"/>
                                        </p:tgtEl>
                                      </p:cBhvr>
                                    </p:animEffect>
                                    <p:anim calcmode="lin" valueType="num">
                                      <p:cBhvr>
                                        <p:cTn id="30" dur="1000" fill="hold"/>
                                        <p:tgtEl>
                                          <p:spTgt spid="27"/>
                                        </p:tgtEl>
                                        <p:attrNameLst>
                                          <p:attrName>ppt_x</p:attrName>
                                        </p:attrNameLst>
                                      </p:cBhvr>
                                      <p:tavLst>
                                        <p:tav tm="0">
                                          <p:val>
                                            <p:fltVal val="0.5"/>
                                          </p:val>
                                        </p:tav>
                                        <p:tav tm="100000">
                                          <p:val>
                                            <p:strVal val="#ppt_x"/>
                                          </p:val>
                                        </p:tav>
                                      </p:tavLst>
                                    </p:anim>
                                    <p:anim calcmode="lin" valueType="num">
                                      <p:cBhvr>
                                        <p:cTn id="31" dur="1000" fill="hold"/>
                                        <p:tgtEl>
                                          <p:spTgt spid="27"/>
                                        </p:tgtEl>
                                        <p:attrNameLst>
                                          <p:attrName>ppt_y</p:attrName>
                                        </p:attrNameLst>
                                      </p:cBhvr>
                                      <p:tavLst>
                                        <p:tav tm="0">
                                          <p:val>
                                            <p:fltVal val="0.5"/>
                                          </p:val>
                                        </p:tav>
                                        <p:tav tm="100000">
                                          <p:val>
                                            <p:strVal val="#ppt_y"/>
                                          </p:val>
                                        </p:tav>
                                      </p:tavLst>
                                    </p:anim>
                                  </p:childTnLst>
                                </p:cTn>
                              </p:par>
                            </p:childTnLst>
                          </p:cTn>
                        </p:par>
                        <p:par>
                          <p:cTn id="32" fill="hold">
                            <p:stCondLst>
                              <p:cond delay="2500"/>
                            </p:stCondLst>
                            <p:childTnLst>
                              <p:par>
                                <p:cTn id="33" presetID="10" presetClass="entr" presetSubtype="0" fill="hold" grpId="0" nodeType="afterEffect">
                                  <p:stCondLst>
                                    <p:cond delay="0"/>
                                  </p:stCondLst>
                                  <p:childTnLst>
                                    <p:set>
                                      <p:cBhvr>
                                        <p:cTn id="34" dur="1" fill="hold">
                                          <p:stCondLst>
                                            <p:cond delay="0"/>
                                          </p:stCondLst>
                                        </p:cTn>
                                        <p:tgtEl>
                                          <p:spTgt spid="22"/>
                                        </p:tgtEl>
                                        <p:attrNameLst>
                                          <p:attrName>style.visibility</p:attrName>
                                        </p:attrNameLst>
                                      </p:cBhvr>
                                      <p:to>
                                        <p:strVal val="visible"/>
                                      </p:to>
                                    </p:set>
                                    <p:animEffect transition="in" filter="fade">
                                      <p:cBhvr>
                                        <p:cTn id="35" dur="1000"/>
                                        <p:tgtEl>
                                          <p:spTgt spid="22"/>
                                        </p:tgtEl>
                                      </p:cBhvr>
                                    </p:animEffect>
                                  </p:childTnLst>
                                </p:cTn>
                              </p:par>
                            </p:childTnLst>
                          </p:cTn>
                        </p:par>
                      </p:childTnLst>
                    </p:cTn>
                  </p:par>
                  <p:par>
                    <p:cTn id="36" fill="hold">
                      <p:stCondLst>
                        <p:cond delay="indefinite"/>
                      </p:stCondLst>
                      <p:childTnLst>
                        <p:par>
                          <p:cTn id="37" fill="hold">
                            <p:stCondLst>
                              <p:cond delay="0"/>
                            </p:stCondLst>
                            <p:childTnLst>
                              <p:par>
                                <p:cTn id="38" presetID="22" presetClass="entr" presetSubtype="2" fill="hold" grpId="0" nodeType="clickEffect">
                                  <p:stCondLst>
                                    <p:cond delay="0"/>
                                  </p:stCondLst>
                                  <p:childTnLst>
                                    <p:set>
                                      <p:cBhvr>
                                        <p:cTn id="39" dur="1" fill="hold">
                                          <p:stCondLst>
                                            <p:cond delay="0"/>
                                          </p:stCondLst>
                                        </p:cTn>
                                        <p:tgtEl>
                                          <p:spTgt spid="14"/>
                                        </p:tgtEl>
                                        <p:attrNameLst>
                                          <p:attrName>style.visibility</p:attrName>
                                        </p:attrNameLst>
                                      </p:cBhvr>
                                      <p:to>
                                        <p:strVal val="visible"/>
                                      </p:to>
                                    </p:set>
                                    <p:animEffect transition="in" filter="wipe(right)">
                                      <p:cBhvr>
                                        <p:cTn id="40" dur="1000"/>
                                        <p:tgtEl>
                                          <p:spTgt spid="14"/>
                                        </p:tgtEl>
                                      </p:cBhvr>
                                    </p:animEffect>
                                  </p:childTnLst>
                                </p:cTn>
                              </p:par>
                            </p:childTnLst>
                          </p:cTn>
                        </p:par>
                        <p:par>
                          <p:cTn id="41" fill="hold">
                            <p:stCondLst>
                              <p:cond delay="1000"/>
                            </p:stCondLst>
                            <p:childTnLst>
                              <p:par>
                                <p:cTn id="42" presetID="22" presetClass="entr" presetSubtype="4" fill="hold" grpId="0" nodeType="afterEffect">
                                  <p:stCondLst>
                                    <p:cond delay="0"/>
                                  </p:stCondLst>
                                  <p:childTnLst>
                                    <p:set>
                                      <p:cBhvr>
                                        <p:cTn id="43" dur="1" fill="hold">
                                          <p:stCondLst>
                                            <p:cond delay="0"/>
                                          </p:stCondLst>
                                        </p:cTn>
                                        <p:tgtEl>
                                          <p:spTgt spid="15"/>
                                        </p:tgtEl>
                                        <p:attrNameLst>
                                          <p:attrName>style.visibility</p:attrName>
                                        </p:attrNameLst>
                                      </p:cBhvr>
                                      <p:to>
                                        <p:strVal val="visible"/>
                                      </p:to>
                                    </p:set>
                                    <p:animEffect transition="in" filter="wipe(down)">
                                      <p:cBhvr>
                                        <p:cTn id="44" dur="1500"/>
                                        <p:tgtEl>
                                          <p:spTgt spid="15"/>
                                        </p:tgtEl>
                                      </p:cBhvr>
                                    </p:animEffect>
                                  </p:childTnLst>
                                </p:cTn>
                              </p:par>
                            </p:childTnLst>
                          </p:cTn>
                        </p:par>
                        <p:par>
                          <p:cTn id="45" fill="hold">
                            <p:stCondLst>
                              <p:cond delay="2500"/>
                            </p:stCondLst>
                            <p:childTnLst>
                              <p:par>
                                <p:cTn id="46" presetID="22" presetClass="entr" presetSubtype="2" fill="hold" nodeType="afterEffect">
                                  <p:stCondLst>
                                    <p:cond delay="0"/>
                                  </p:stCondLst>
                                  <p:childTnLst>
                                    <p:set>
                                      <p:cBhvr>
                                        <p:cTn id="47" dur="1" fill="hold">
                                          <p:stCondLst>
                                            <p:cond delay="0"/>
                                          </p:stCondLst>
                                        </p:cTn>
                                        <p:tgtEl>
                                          <p:spTgt spid="9"/>
                                        </p:tgtEl>
                                        <p:attrNameLst>
                                          <p:attrName>style.visibility</p:attrName>
                                        </p:attrNameLst>
                                      </p:cBhvr>
                                      <p:to>
                                        <p:strVal val="visible"/>
                                      </p:to>
                                    </p:set>
                                    <p:animEffect transition="in" filter="wipe(right)">
                                      <p:cBhvr>
                                        <p:cTn id="48" dur="1750"/>
                                        <p:tgtEl>
                                          <p:spTgt spid="9"/>
                                        </p:tgtEl>
                                      </p:cBhvr>
                                    </p:animEffect>
                                  </p:childTnLst>
                                </p:cTn>
                              </p:par>
                            </p:childTnLst>
                          </p:cTn>
                        </p:par>
                      </p:childTnLst>
                    </p:cTn>
                  </p:par>
                  <p:par>
                    <p:cTn id="49" fill="hold">
                      <p:stCondLst>
                        <p:cond delay="indefinite"/>
                      </p:stCondLst>
                      <p:childTnLst>
                        <p:par>
                          <p:cTn id="50" fill="hold">
                            <p:stCondLst>
                              <p:cond delay="0"/>
                            </p:stCondLst>
                            <p:childTnLst>
                              <p:par>
                                <p:cTn id="51" presetID="22" presetClass="entr" presetSubtype="1" fill="hold" nodeType="clickEffect">
                                  <p:stCondLst>
                                    <p:cond delay="0"/>
                                  </p:stCondLst>
                                  <p:childTnLst>
                                    <p:set>
                                      <p:cBhvr>
                                        <p:cTn id="52" dur="1" fill="hold">
                                          <p:stCondLst>
                                            <p:cond delay="0"/>
                                          </p:stCondLst>
                                        </p:cTn>
                                        <p:tgtEl>
                                          <p:spTgt spid="12"/>
                                        </p:tgtEl>
                                        <p:attrNameLst>
                                          <p:attrName>style.visibility</p:attrName>
                                        </p:attrNameLst>
                                      </p:cBhvr>
                                      <p:to>
                                        <p:strVal val="visible"/>
                                      </p:to>
                                    </p:set>
                                    <p:animEffect transition="in" filter="wipe(up)">
                                      <p:cBhvr>
                                        <p:cTn id="53" dur="1750"/>
                                        <p:tgtEl>
                                          <p:spTgt spid="12"/>
                                        </p:tgtEl>
                                      </p:cBhvr>
                                    </p:animEffect>
                                  </p:childTnLst>
                                </p:cTn>
                              </p:par>
                            </p:childTnLst>
                          </p:cTn>
                        </p:par>
                        <p:par>
                          <p:cTn id="54" fill="hold">
                            <p:stCondLst>
                              <p:cond delay="1750"/>
                            </p:stCondLst>
                            <p:childTnLst>
                              <p:par>
                                <p:cTn id="55" presetID="22" presetClass="entr" presetSubtype="1" fill="hold" grpId="0" nodeType="afterEffect">
                                  <p:stCondLst>
                                    <p:cond delay="0"/>
                                  </p:stCondLst>
                                  <p:childTnLst>
                                    <p:set>
                                      <p:cBhvr>
                                        <p:cTn id="56" dur="1" fill="hold">
                                          <p:stCondLst>
                                            <p:cond delay="0"/>
                                          </p:stCondLst>
                                        </p:cTn>
                                        <p:tgtEl>
                                          <p:spTgt spid="23"/>
                                        </p:tgtEl>
                                        <p:attrNameLst>
                                          <p:attrName>style.visibility</p:attrName>
                                        </p:attrNameLst>
                                      </p:cBhvr>
                                      <p:to>
                                        <p:strVal val="visible"/>
                                      </p:to>
                                    </p:set>
                                    <p:animEffect transition="in" filter="wipe(up)">
                                      <p:cBhvr>
                                        <p:cTn id="57" dur="1000"/>
                                        <p:tgtEl>
                                          <p:spTgt spid="23"/>
                                        </p:tgtEl>
                                      </p:cBhvr>
                                    </p:animEffect>
                                  </p:childTnLst>
                                </p:cTn>
                              </p:par>
                            </p:childTnLst>
                          </p:cTn>
                        </p:par>
                        <p:par>
                          <p:cTn id="58" fill="hold">
                            <p:stCondLst>
                              <p:cond delay="2750"/>
                            </p:stCondLst>
                            <p:childTnLst>
                              <p:par>
                                <p:cTn id="59" presetID="22" presetClass="entr" presetSubtype="4" fill="hold" grpId="0" nodeType="afterEffect">
                                  <p:stCondLst>
                                    <p:cond delay="0"/>
                                  </p:stCondLst>
                                  <p:childTnLst>
                                    <p:set>
                                      <p:cBhvr>
                                        <p:cTn id="60" dur="1" fill="hold">
                                          <p:stCondLst>
                                            <p:cond delay="0"/>
                                          </p:stCondLst>
                                        </p:cTn>
                                        <p:tgtEl>
                                          <p:spTgt spid="13"/>
                                        </p:tgtEl>
                                        <p:attrNameLst>
                                          <p:attrName>style.visibility</p:attrName>
                                        </p:attrNameLst>
                                      </p:cBhvr>
                                      <p:to>
                                        <p:strVal val="visible"/>
                                      </p:to>
                                    </p:set>
                                    <p:animEffect transition="in" filter="wipe(down)">
                                      <p:cBhvr>
                                        <p:cTn id="61" dur="1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13" grpId="0" animBg="1"/>
      <p:bldP spid="14" grpId="0" animBg="1"/>
      <p:bldP spid="15" grpId="0" animBg="1"/>
      <p:bldP spid="18" grpId="0" animBg="1"/>
      <p:bldP spid="22" grpId="0" animBg="1"/>
      <p:bldP spid="23" grpId="0" animBg="1"/>
      <p:bldP spid="27"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2">
            <a:extLst>
              <a:ext uri="{FF2B5EF4-FFF2-40B4-BE49-F238E27FC236}">
                <a16:creationId xmlns:a16="http://schemas.microsoft.com/office/drawing/2014/main" id="{451EBB2C-1FBD-474C-A519-C635D3317CE4}"/>
              </a:ext>
            </a:extLst>
          </p:cNvPr>
          <p:cNvSpPr txBox="1">
            <a:spLocks noChangeArrowheads="1"/>
          </p:cNvSpPr>
          <p:nvPr/>
        </p:nvSpPr>
        <p:spPr bwMode="auto">
          <a:xfrm>
            <a:off x="932873" y="689261"/>
            <a:ext cx="3023996" cy="6051107"/>
          </a:xfrm>
          <a:prstGeom prst="rect">
            <a:avLst/>
          </a:prstGeom>
          <a:solidFill>
            <a:srgbClr val="FFFFFF"/>
          </a:solidFill>
          <a:ln>
            <a:noFill/>
          </a:ln>
          <a:effectLst/>
          <a:extLst>
            <a:ext uri="{91240B29-F687-4F45-9708-019B960494DF}">
              <a14:hiddenLine xmlns:a14="http://schemas.microsoft.com/office/drawing/2010/main" w="0"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195" tIns="36195" rIns="36195" bIns="36195"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500" b="1" i="0" u="none" strike="noStrike" cap="none" normalizeH="0" baseline="0" dirty="0">
              <a:ln>
                <a:noFill/>
              </a:ln>
              <a:solidFill>
                <a:srgbClr val="000000"/>
              </a:solidFill>
              <a:effectLst/>
              <a:latin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b="1" i="0" u="none" strike="noStrike" cap="none" normalizeH="0" baseline="0" noProof="1">
                <a:ln>
                  <a:noFill/>
                </a:ln>
                <a:solidFill>
                  <a:srgbClr val="000000"/>
                </a:solidFill>
                <a:effectLst/>
                <a:latin typeface="Times New Roman" panose="02020603050405020304" pitchFamily="18" charset="0"/>
              </a:rPr>
              <a:t>From God</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noProof="1">
                <a:ln>
                  <a:noFill/>
                </a:ln>
                <a:solidFill>
                  <a:srgbClr val="FF0000"/>
                </a:solidFill>
                <a:effectLst/>
                <a:latin typeface="Times New Roman" panose="02020603050405020304" pitchFamily="18" charset="0"/>
              </a:rPr>
              <a:t>I Thessalonians 2:13, Jn 14:10</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b="1" i="0" u="none" strike="noStrike" cap="none" normalizeH="0" baseline="0" noProof="1">
                <a:ln>
                  <a:noFill/>
                </a:ln>
                <a:solidFill>
                  <a:srgbClr val="000000"/>
                </a:solidFill>
                <a:effectLst/>
                <a:latin typeface="Times New Roman" panose="02020603050405020304" pitchFamily="18" charset="0"/>
              </a:rPr>
              <a:t>Above His Name</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noProof="1">
                <a:ln>
                  <a:noFill/>
                </a:ln>
                <a:solidFill>
                  <a:srgbClr val="FF0000"/>
                </a:solidFill>
                <a:effectLst/>
                <a:latin typeface="Times New Roman" panose="02020603050405020304" pitchFamily="18" charset="0"/>
              </a:rPr>
              <a:t>Ps</a:t>
            </a:r>
            <a:r>
              <a:rPr kumimoji="0" lang="en-US" altLang="en-US" sz="1600" b="1" i="0" u="none" strike="noStrike" cap="none" normalizeH="0" baseline="0" dirty="0" err="1">
                <a:ln>
                  <a:noFill/>
                </a:ln>
                <a:solidFill>
                  <a:srgbClr val="FF0000"/>
                </a:solidFill>
                <a:effectLst/>
                <a:latin typeface="Times New Roman" panose="02020603050405020304" pitchFamily="18" charset="0"/>
              </a:rPr>
              <a:t>alm</a:t>
            </a:r>
            <a:r>
              <a:rPr kumimoji="0" lang="en-US" altLang="en-US" sz="1600" b="1" i="0" u="none" strike="noStrike" cap="none" normalizeH="0" baseline="0" noProof="1">
                <a:ln>
                  <a:noFill/>
                </a:ln>
                <a:solidFill>
                  <a:srgbClr val="FF0000"/>
                </a:solidFill>
                <a:effectLst/>
                <a:latin typeface="Times New Roman" panose="02020603050405020304" pitchFamily="18" charset="0"/>
              </a:rPr>
              <a:t> 138:2</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b="1" i="0" u="none" strike="noStrike" cap="none" normalizeH="0" baseline="0" noProof="1">
                <a:ln>
                  <a:noFill/>
                </a:ln>
                <a:solidFill>
                  <a:srgbClr val="000000"/>
                </a:solidFill>
                <a:effectLst/>
                <a:latin typeface="Times New Roman" panose="02020603050405020304" pitchFamily="18" charset="0"/>
              </a:rPr>
              <a:t>Pure</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noProof="1">
                <a:ln>
                  <a:noFill/>
                </a:ln>
                <a:solidFill>
                  <a:srgbClr val="FF0000"/>
                </a:solidFill>
                <a:effectLst/>
                <a:latin typeface="Times New Roman" panose="02020603050405020304" pitchFamily="18" charset="0"/>
              </a:rPr>
              <a:t>Psalms 12:6, 119:140; Proverbs 30:5</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b="1" i="0" u="none" strike="noStrike" cap="none" normalizeH="0" baseline="0" noProof="1">
                <a:ln>
                  <a:noFill/>
                </a:ln>
                <a:solidFill>
                  <a:srgbClr val="000000"/>
                </a:solidFill>
                <a:effectLst/>
                <a:latin typeface="Times New Roman" panose="02020603050405020304" pitchFamily="18" charset="0"/>
              </a:rPr>
              <a:t>Preserved</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noProof="1">
                <a:ln>
                  <a:noFill/>
                </a:ln>
                <a:solidFill>
                  <a:srgbClr val="FF0000"/>
                </a:solidFill>
                <a:effectLst/>
                <a:latin typeface="Times New Roman" panose="02020603050405020304" pitchFamily="18" charset="0"/>
              </a:rPr>
              <a:t>Ps</a:t>
            </a:r>
            <a:r>
              <a:rPr kumimoji="0" lang="en-US" altLang="en-US" sz="1400" b="1" i="0" u="none" strike="noStrike" cap="none" normalizeH="0" baseline="0" dirty="0">
                <a:ln>
                  <a:noFill/>
                </a:ln>
                <a:solidFill>
                  <a:srgbClr val="FF0000"/>
                </a:solidFill>
                <a:effectLst/>
                <a:latin typeface="Times New Roman" panose="02020603050405020304" pitchFamily="18" charset="0"/>
              </a:rPr>
              <a:t>alms</a:t>
            </a:r>
            <a:r>
              <a:rPr kumimoji="0" lang="en-US" altLang="en-US" sz="1400" b="1" i="0" u="none" strike="noStrike" cap="none" normalizeH="0" baseline="0" noProof="1">
                <a:ln>
                  <a:noFill/>
                </a:ln>
                <a:solidFill>
                  <a:srgbClr val="FF0000"/>
                </a:solidFill>
                <a:effectLst/>
                <a:latin typeface="Times New Roman" panose="02020603050405020304" pitchFamily="18" charset="0"/>
              </a:rPr>
              <a:t> 12:7</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b="1" i="0" u="none" strike="noStrike" cap="none" normalizeH="0" baseline="0" noProof="1">
                <a:ln>
                  <a:noFill/>
                </a:ln>
                <a:solidFill>
                  <a:srgbClr val="000000"/>
                </a:solidFill>
                <a:effectLst/>
                <a:latin typeface="Times New Roman" panose="02020603050405020304" pitchFamily="18" charset="0"/>
              </a:rPr>
              <a:t>Sweet to Eat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noProof="1">
                <a:ln>
                  <a:noFill/>
                </a:ln>
                <a:solidFill>
                  <a:srgbClr val="FF0000"/>
                </a:solidFill>
                <a:effectLst/>
                <a:latin typeface="Times New Roman" panose="02020603050405020304" pitchFamily="18" charset="0"/>
              </a:rPr>
              <a:t>Psalms 119:130; 141:6</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b="1" i="0" u="none" strike="noStrike" cap="none" normalizeH="0" baseline="0" noProof="1">
                <a:ln>
                  <a:noFill/>
                </a:ln>
                <a:solidFill>
                  <a:srgbClr val="000000"/>
                </a:solidFill>
                <a:effectLst/>
                <a:latin typeface="Times New Roman" panose="02020603050405020304" pitchFamily="18" charset="0"/>
              </a:rPr>
              <a:t>Life</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noProof="1">
                <a:ln>
                  <a:noFill/>
                </a:ln>
                <a:solidFill>
                  <a:srgbClr val="FF0000"/>
                </a:solidFill>
                <a:effectLst/>
                <a:latin typeface="Times New Roman" panose="02020603050405020304" pitchFamily="18" charset="0"/>
              </a:rPr>
              <a:t>Prov</a:t>
            </a:r>
            <a:r>
              <a:rPr kumimoji="0" lang="en-US" altLang="en-US" sz="1400" b="1" i="0" u="none" strike="noStrike" cap="none" normalizeH="0" baseline="0" dirty="0" err="1">
                <a:ln>
                  <a:noFill/>
                </a:ln>
                <a:solidFill>
                  <a:srgbClr val="FF0000"/>
                </a:solidFill>
                <a:effectLst/>
                <a:latin typeface="Times New Roman" panose="02020603050405020304" pitchFamily="18" charset="0"/>
              </a:rPr>
              <a:t>erbs</a:t>
            </a:r>
            <a:r>
              <a:rPr kumimoji="0" lang="en-US" altLang="en-US" sz="1400" b="1" i="0" u="none" strike="noStrike" cap="none" normalizeH="0" baseline="0" noProof="1">
                <a:ln>
                  <a:noFill/>
                </a:ln>
                <a:solidFill>
                  <a:srgbClr val="FF0000"/>
                </a:solidFill>
                <a:effectLst/>
                <a:latin typeface="Times New Roman" panose="02020603050405020304" pitchFamily="18" charset="0"/>
              </a:rPr>
              <a:t> 4:22; J</a:t>
            </a:r>
            <a:r>
              <a:rPr kumimoji="0" lang="en-US" altLang="en-US" sz="1400" b="1" i="0" u="none" strike="noStrike" cap="none" normalizeH="0" baseline="0" dirty="0">
                <a:ln>
                  <a:noFill/>
                </a:ln>
                <a:solidFill>
                  <a:srgbClr val="FF0000"/>
                </a:solidFill>
                <a:effectLst/>
                <a:latin typeface="Times New Roman" panose="02020603050405020304" pitchFamily="18" charset="0"/>
              </a:rPr>
              <a:t>oh</a:t>
            </a:r>
            <a:r>
              <a:rPr kumimoji="0" lang="en-US" altLang="en-US" sz="1400" b="1" i="0" u="none" strike="noStrike" cap="none" normalizeH="0" baseline="0" noProof="1">
                <a:ln>
                  <a:noFill/>
                </a:ln>
                <a:solidFill>
                  <a:srgbClr val="FF0000"/>
                </a:solidFill>
                <a:effectLst/>
                <a:latin typeface="Times New Roman" panose="02020603050405020304" pitchFamily="18" charset="0"/>
              </a:rPr>
              <a:t>n 6:63</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b="1" i="0" u="none" strike="noStrike" cap="none" normalizeH="0" baseline="0" noProof="1">
                <a:ln>
                  <a:noFill/>
                </a:ln>
                <a:solidFill>
                  <a:srgbClr val="000000"/>
                </a:solidFill>
                <a:effectLst/>
                <a:latin typeface="Times New Roman" panose="02020603050405020304" pitchFamily="18" charset="0"/>
              </a:rPr>
              <a:t>In Righteousness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noProof="1">
                <a:ln>
                  <a:noFill/>
                </a:ln>
                <a:solidFill>
                  <a:srgbClr val="FF0000"/>
                </a:solidFill>
                <a:effectLst/>
                <a:latin typeface="Times New Roman" panose="02020603050405020304" pitchFamily="18" charset="0"/>
              </a:rPr>
              <a:t>Prov</a:t>
            </a:r>
            <a:r>
              <a:rPr kumimoji="0" lang="en-US" altLang="en-US" sz="1400" b="1" i="0" u="none" strike="noStrike" cap="none" normalizeH="0" baseline="0" dirty="0" err="1">
                <a:ln>
                  <a:noFill/>
                </a:ln>
                <a:solidFill>
                  <a:srgbClr val="FF0000"/>
                </a:solidFill>
                <a:effectLst/>
                <a:latin typeface="Times New Roman" panose="02020603050405020304" pitchFamily="18" charset="0"/>
              </a:rPr>
              <a:t>erbs</a:t>
            </a:r>
            <a:r>
              <a:rPr kumimoji="0" lang="en-US" altLang="en-US" sz="1400" b="1" i="0" u="none" strike="noStrike" cap="none" normalizeH="0" baseline="0" noProof="1">
                <a:ln>
                  <a:noFill/>
                </a:ln>
                <a:solidFill>
                  <a:srgbClr val="FF0000"/>
                </a:solidFill>
                <a:effectLst/>
                <a:latin typeface="Times New Roman" panose="02020603050405020304" pitchFamily="18" charset="0"/>
              </a:rPr>
              <a:t> 8:8</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b="1" i="0" u="none" strike="noStrike" cap="none" normalizeH="0" baseline="0" noProof="1">
                <a:ln>
                  <a:noFill/>
                </a:ln>
                <a:solidFill>
                  <a:srgbClr val="000000"/>
                </a:solidFill>
                <a:effectLst/>
                <a:latin typeface="Times New Roman" panose="02020603050405020304" pitchFamily="18" charset="0"/>
              </a:rPr>
              <a:t>Nothing Froward</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noProof="1">
                <a:ln>
                  <a:noFill/>
                </a:ln>
                <a:solidFill>
                  <a:srgbClr val="FF0000"/>
                </a:solidFill>
                <a:effectLst/>
                <a:latin typeface="Times New Roman" panose="02020603050405020304" pitchFamily="18" charset="0"/>
              </a:rPr>
              <a:t>Prov</a:t>
            </a:r>
            <a:r>
              <a:rPr kumimoji="0" lang="en-US" altLang="en-US" sz="1400" b="1" i="0" u="none" strike="noStrike" cap="none" normalizeH="0" baseline="0" dirty="0" err="1">
                <a:ln>
                  <a:noFill/>
                </a:ln>
                <a:solidFill>
                  <a:srgbClr val="FF0000"/>
                </a:solidFill>
                <a:effectLst/>
                <a:latin typeface="Times New Roman" panose="02020603050405020304" pitchFamily="18" charset="0"/>
              </a:rPr>
              <a:t>erbs</a:t>
            </a:r>
            <a:r>
              <a:rPr kumimoji="0" lang="en-US" altLang="en-US" sz="1400" b="1" i="0" u="none" strike="noStrike" cap="none" normalizeH="0" baseline="0" noProof="1">
                <a:ln>
                  <a:noFill/>
                </a:ln>
                <a:solidFill>
                  <a:srgbClr val="FF0000"/>
                </a:solidFill>
                <a:effectLst/>
                <a:latin typeface="Times New Roman" panose="02020603050405020304" pitchFamily="18" charset="0"/>
              </a:rPr>
              <a:t> 8:8</a:t>
            </a:r>
            <a:endParaRPr kumimoji="0" lang="en-US" altLang="en-US" b="1" i="0" u="none" strike="noStrike" cap="none" normalizeH="0" baseline="0" noProof="1">
              <a:ln>
                <a:noFill/>
              </a:ln>
              <a:solidFill>
                <a:srgbClr val="FF0000"/>
              </a:solidFill>
              <a:effectLst/>
              <a:latin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b="1" i="0" u="none" strike="noStrike" cap="none" normalizeH="0" baseline="0" noProof="1">
                <a:ln>
                  <a:noFill/>
                </a:ln>
                <a:solidFill>
                  <a:srgbClr val="000000"/>
                </a:solidFill>
                <a:effectLst/>
                <a:latin typeface="Times New Roman" panose="02020603050405020304" pitchFamily="18" charset="0"/>
              </a:rPr>
              <a:t>Nothing Preverse</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noProof="1">
                <a:ln>
                  <a:noFill/>
                </a:ln>
                <a:solidFill>
                  <a:srgbClr val="FF0000"/>
                </a:solidFill>
                <a:effectLst/>
                <a:latin typeface="Times New Roman" panose="02020603050405020304" pitchFamily="18" charset="0"/>
              </a:rPr>
              <a:t>Prov</a:t>
            </a:r>
            <a:r>
              <a:rPr kumimoji="0" lang="en-US" altLang="en-US" sz="1400" b="1" i="0" u="none" strike="noStrike" cap="none" normalizeH="0" baseline="0" dirty="0" err="1">
                <a:ln>
                  <a:noFill/>
                </a:ln>
                <a:solidFill>
                  <a:srgbClr val="FF0000"/>
                </a:solidFill>
                <a:effectLst/>
                <a:latin typeface="Times New Roman" panose="02020603050405020304" pitchFamily="18" charset="0"/>
              </a:rPr>
              <a:t>erbs</a:t>
            </a:r>
            <a:r>
              <a:rPr kumimoji="0" lang="en-US" altLang="en-US" sz="1400" b="1" i="0" u="none" strike="noStrike" cap="none" normalizeH="0" baseline="0" noProof="1">
                <a:ln>
                  <a:noFill/>
                </a:ln>
                <a:solidFill>
                  <a:srgbClr val="FF0000"/>
                </a:solidFill>
                <a:effectLst/>
                <a:latin typeface="Times New Roman" panose="02020603050405020304" pitchFamily="18" charset="0"/>
              </a:rPr>
              <a:t> 8:8</a:t>
            </a:r>
            <a:endParaRPr kumimoji="0" lang="en-US" altLang="en-US" b="1" i="0" u="none" strike="noStrike" cap="none" normalizeH="0" baseline="0" noProof="1">
              <a:ln>
                <a:noFill/>
              </a:ln>
              <a:solidFill>
                <a:srgbClr val="FF0000"/>
              </a:solidFill>
              <a:effectLst/>
              <a:latin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b="1" i="0" u="none" strike="noStrike" cap="none" normalizeH="0" baseline="0" noProof="1">
                <a:ln>
                  <a:noFill/>
                </a:ln>
                <a:solidFill>
                  <a:srgbClr val="000000"/>
                </a:solidFill>
                <a:effectLst/>
                <a:latin typeface="Times New Roman" panose="02020603050405020304" pitchFamily="18" charset="0"/>
              </a:rPr>
              <a:t>Certainty</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noProof="1">
                <a:ln>
                  <a:noFill/>
                </a:ln>
                <a:solidFill>
                  <a:srgbClr val="FF0000"/>
                </a:solidFill>
                <a:effectLst/>
                <a:latin typeface="Times New Roman" panose="02020603050405020304" pitchFamily="18" charset="0"/>
              </a:rPr>
              <a:t>Prov</a:t>
            </a:r>
            <a:r>
              <a:rPr kumimoji="0" lang="en-US" altLang="en-US" sz="1400" b="1" i="0" u="none" strike="noStrike" cap="none" normalizeH="0" baseline="0" dirty="0" err="1">
                <a:ln>
                  <a:noFill/>
                </a:ln>
                <a:solidFill>
                  <a:srgbClr val="FF0000"/>
                </a:solidFill>
                <a:effectLst/>
                <a:latin typeface="Times New Roman" panose="02020603050405020304" pitchFamily="18" charset="0"/>
              </a:rPr>
              <a:t>erbs</a:t>
            </a:r>
            <a:r>
              <a:rPr kumimoji="0" lang="en-US" altLang="en-US" sz="1400" b="1" i="0" u="none" strike="noStrike" cap="none" normalizeH="0" baseline="0" noProof="1">
                <a:ln>
                  <a:noFill/>
                </a:ln>
                <a:solidFill>
                  <a:srgbClr val="FF0000"/>
                </a:solidFill>
                <a:effectLst/>
                <a:latin typeface="Times New Roman" panose="02020603050405020304" pitchFamily="18" charset="0"/>
              </a:rPr>
              <a:t> 22:21</a:t>
            </a:r>
            <a:endParaRPr kumimoji="0" lang="en-US" altLang="en-US" b="1" i="0" u="none" strike="noStrike" cap="none" normalizeH="0" baseline="0" noProof="1">
              <a:ln>
                <a:noFill/>
              </a:ln>
              <a:solidFill>
                <a:srgbClr val="000000"/>
              </a:solidFill>
              <a:effectLst/>
              <a:latin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b="1" i="0" u="none" strike="noStrike" cap="none" normalizeH="0" baseline="0" noProof="1">
                <a:ln>
                  <a:noFill/>
                </a:ln>
                <a:solidFill>
                  <a:srgbClr val="000000"/>
                </a:solidFill>
                <a:effectLst/>
                <a:latin typeface="Times New Roman" panose="02020603050405020304" pitchFamily="18" charset="0"/>
              </a:rPr>
              <a:t>Acceptable</a:t>
            </a:r>
          </a:p>
          <a:p>
            <a:pPr lvl="0" algn="ctr" eaLnBrk="0" fontAlgn="base" hangingPunct="0">
              <a:spcBef>
                <a:spcPct val="0"/>
              </a:spcBef>
              <a:spcAft>
                <a:spcPct val="0"/>
              </a:spcAft>
            </a:pPr>
            <a:r>
              <a:rPr kumimoji="0" lang="en-US" altLang="en-US" sz="1400" b="1" i="0" u="none" strike="noStrike" cap="none" normalizeH="0" baseline="0" noProof="1">
                <a:ln>
                  <a:noFill/>
                </a:ln>
                <a:solidFill>
                  <a:srgbClr val="FF0000"/>
                </a:solidFill>
                <a:effectLst/>
                <a:latin typeface="Times New Roman" panose="02020603050405020304" pitchFamily="18" charset="0"/>
              </a:rPr>
              <a:t>Ecclesiastes 12:10</a:t>
            </a:r>
          </a:p>
          <a:p>
            <a:pPr lvl="0" algn="ctr" eaLnBrk="0" fontAlgn="base" hangingPunct="0">
              <a:spcBef>
                <a:spcPct val="0"/>
              </a:spcBef>
              <a:spcAft>
                <a:spcPct val="0"/>
              </a:spcAft>
            </a:pPr>
            <a:r>
              <a:rPr kumimoji="0" lang="en-US" altLang="en-US" b="1" i="0" u="none" strike="noStrike" cap="none" normalizeH="0" baseline="0" noProof="1">
                <a:ln>
                  <a:noFill/>
                </a:ln>
                <a:solidFill>
                  <a:srgbClr val="000000"/>
                </a:solidFill>
                <a:effectLst/>
                <a:latin typeface="Times New Roman" panose="02020603050405020304" pitchFamily="18" charset="0"/>
              </a:rPr>
              <a:t>Upright</a:t>
            </a:r>
          </a:p>
          <a:p>
            <a:pPr lvl="0" algn="ctr" eaLnBrk="0" fontAlgn="base" hangingPunct="0">
              <a:spcBef>
                <a:spcPct val="0"/>
              </a:spcBef>
              <a:spcAft>
                <a:spcPct val="0"/>
              </a:spcAft>
            </a:pPr>
            <a:r>
              <a:rPr lang="en-US" altLang="en-US" sz="1400" b="1" noProof="1">
                <a:solidFill>
                  <a:srgbClr val="FF0000"/>
                </a:solidFill>
                <a:latin typeface="Times New Roman" panose="02020603050405020304" pitchFamily="18" charset="0"/>
              </a:rPr>
              <a:t>Ecclesiastes 12:10</a:t>
            </a:r>
            <a:endParaRPr kumimoji="0" lang="en-US" altLang="en-US" sz="1400" b="1" i="0" u="none" strike="noStrike" cap="none" normalizeH="0" baseline="0" noProof="1">
              <a:ln>
                <a:noFill/>
              </a:ln>
              <a:solidFill>
                <a:srgbClr val="000000"/>
              </a:solidFill>
              <a:effectLst/>
              <a:latin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b="1" i="0" u="none" strike="noStrike" cap="none" normalizeH="0" baseline="0" noProof="1">
              <a:ln>
                <a:noFill/>
              </a:ln>
              <a:solidFill>
                <a:srgbClr val="FF0000"/>
              </a:solidFill>
              <a:effectLst/>
              <a:latin typeface="Times New Roman" panose="02020603050405020304" pitchFamily="18" charset="0"/>
            </a:endParaRPr>
          </a:p>
        </p:txBody>
      </p:sp>
      <p:sp>
        <p:nvSpPr>
          <p:cNvPr id="4" name="TextBox 3">
            <a:extLst>
              <a:ext uri="{FF2B5EF4-FFF2-40B4-BE49-F238E27FC236}">
                <a16:creationId xmlns:a16="http://schemas.microsoft.com/office/drawing/2014/main" id="{5F1102EB-F592-4310-B6AE-774071E37577}"/>
              </a:ext>
            </a:extLst>
          </p:cNvPr>
          <p:cNvSpPr txBox="1"/>
          <p:nvPr/>
        </p:nvSpPr>
        <p:spPr>
          <a:xfrm>
            <a:off x="4727739" y="769503"/>
            <a:ext cx="2753717" cy="5970865"/>
          </a:xfrm>
          <a:prstGeom prst="rect">
            <a:avLst/>
          </a:prstGeom>
          <a:noFill/>
        </p:spPr>
        <p:txBody>
          <a:bodyPr wrap="square" rtlCol="0">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b="1" i="0" u="none" strike="noStrike" cap="none" normalizeH="0" baseline="0" noProof="1">
                <a:ln>
                  <a:noFill/>
                </a:ln>
                <a:solidFill>
                  <a:srgbClr val="000000"/>
                </a:solidFill>
                <a:effectLst/>
                <a:latin typeface="Times New Roman" panose="02020603050405020304" pitchFamily="18" charset="0"/>
              </a:rPr>
              <a:t>Everlasting</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noProof="1">
                <a:ln>
                  <a:noFill/>
                </a:ln>
                <a:solidFill>
                  <a:srgbClr val="FF0000"/>
                </a:solidFill>
                <a:effectLst/>
                <a:latin typeface="Times New Roman" panose="02020603050405020304" pitchFamily="18" charset="0"/>
              </a:rPr>
              <a:t>Matt</a:t>
            </a:r>
            <a:r>
              <a:rPr kumimoji="0" lang="en-US" altLang="en-US" sz="1400" b="1" i="0" u="none" strike="noStrike" cap="none" normalizeH="0" baseline="0" dirty="0">
                <a:ln>
                  <a:noFill/>
                </a:ln>
                <a:solidFill>
                  <a:srgbClr val="FF0000"/>
                </a:solidFill>
                <a:effectLst/>
                <a:latin typeface="Times New Roman" panose="02020603050405020304" pitchFamily="18" charset="0"/>
              </a:rPr>
              <a:t>hew</a:t>
            </a:r>
            <a:r>
              <a:rPr kumimoji="0" lang="en-US" altLang="en-US" sz="1400" b="1" i="0" u="none" strike="noStrike" cap="none" normalizeH="0" baseline="0" noProof="1">
                <a:ln>
                  <a:noFill/>
                </a:ln>
                <a:solidFill>
                  <a:srgbClr val="FF0000"/>
                </a:solidFill>
                <a:effectLst/>
                <a:latin typeface="Times New Roman" panose="02020603050405020304" pitchFamily="18" charset="0"/>
              </a:rPr>
              <a:t> 23:25</a:t>
            </a:r>
            <a:endParaRPr kumimoji="0" lang="en-US" altLang="en-US" b="1" i="0" u="none" strike="noStrike" cap="none" normalizeH="0" baseline="0" noProof="1">
              <a:ln>
                <a:noFill/>
              </a:ln>
              <a:solidFill>
                <a:srgbClr val="FF0000"/>
              </a:solidFill>
              <a:effectLst/>
              <a:latin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b="1" i="0" u="none" strike="noStrike" cap="none" normalizeH="0" baseline="0" noProof="1">
                <a:ln>
                  <a:noFill/>
                </a:ln>
                <a:solidFill>
                  <a:srgbClr val="000000"/>
                </a:solidFill>
                <a:effectLst/>
                <a:latin typeface="Times New Roman" panose="02020603050405020304" pitchFamily="18" charset="0"/>
              </a:rPr>
              <a:t>Peace Making</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noProof="1">
                <a:ln>
                  <a:noFill/>
                </a:ln>
                <a:solidFill>
                  <a:srgbClr val="FF0000"/>
                </a:solidFill>
                <a:effectLst/>
                <a:latin typeface="Times New Roman" panose="02020603050405020304" pitchFamily="18" charset="0"/>
              </a:rPr>
              <a:t>L</a:t>
            </a:r>
            <a:r>
              <a:rPr kumimoji="0" lang="en-US" altLang="en-US" sz="1400" b="1" i="0" u="none" strike="noStrike" cap="none" normalizeH="0" baseline="0" dirty="0">
                <a:ln>
                  <a:noFill/>
                </a:ln>
                <a:solidFill>
                  <a:srgbClr val="FF0000"/>
                </a:solidFill>
                <a:effectLst/>
                <a:latin typeface="Times New Roman" panose="02020603050405020304" pitchFamily="18" charset="0"/>
              </a:rPr>
              <a:t>u</a:t>
            </a:r>
            <a:r>
              <a:rPr kumimoji="0" lang="en-US" altLang="en-US" sz="1400" b="1" i="0" u="none" strike="noStrike" cap="none" normalizeH="0" baseline="0" noProof="1">
                <a:ln>
                  <a:noFill/>
                </a:ln>
                <a:solidFill>
                  <a:srgbClr val="FF0000"/>
                </a:solidFill>
                <a:effectLst/>
                <a:latin typeface="Times New Roman" panose="02020603050405020304" pitchFamily="18" charset="0"/>
              </a:rPr>
              <a:t>k</a:t>
            </a:r>
            <a:r>
              <a:rPr kumimoji="0" lang="en-US" altLang="en-US" sz="1400" b="1" i="0" u="none" strike="noStrike" cap="none" normalizeH="0" baseline="0" dirty="0">
                <a:ln>
                  <a:noFill/>
                </a:ln>
                <a:solidFill>
                  <a:srgbClr val="FF0000"/>
                </a:solidFill>
                <a:effectLst/>
                <a:latin typeface="Times New Roman" panose="02020603050405020304" pitchFamily="18" charset="0"/>
              </a:rPr>
              <a:t>e</a:t>
            </a:r>
            <a:r>
              <a:rPr kumimoji="0" lang="en-US" altLang="en-US" sz="1400" b="1" i="0" u="none" strike="noStrike" cap="none" normalizeH="0" baseline="0" noProof="1">
                <a:ln>
                  <a:noFill/>
                </a:ln>
                <a:solidFill>
                  <a:srgbClr val="FF0000"/>
                </a:solidFill>
                <a:effectLst/>
                <a:latin typeface="Times New Roman" panose="02020603050405020304" pitchFamily="18" charset="0"/>
              </a:rPr>
              <a:t> 20:26; Philippians 4:8</a:t>
            </a:r>
            <a:endParaRPr kumimoji="0" lang="en-US" altLang="en-US" b="1" i="0" u="none" strike="noStrike" cap="none" normalizeH="0" baseline="0" noProof="1">
              <a:ln>
                <a:noFill/>
              </a:ln>
              <a:solidFill>
                <a:srgbClr val="000000"/>
              </a:solidFill>
              <a:effectLst/>
              <a:latin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b="1" i="0" u="none" strike="noStrike" cap="none" normalizeH="0" baseline="0" noProof="1">
                <a:ln>
                  <a:noFill/>
                </a:ln>
                <a:solidFill>
                  <a:srgbClr val="000000"/>
                </a:solidFill>
                <a:effectLst/>
                <a:latin typeface="Times New Roman" panose="02020603050405020304" pitchFamily="18" charset="0"/>
              </a:rPr>
              <a:t>Prophetic</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noProof="1">
                <a:ln>
                  <a:noFill/>
                </a:ln>
                <a:solidFill>
                  <a:srgbClr val="FF0000"/>
                </a:solidFill>
                <a:effectLst/>
                <a:latin typeface="Times New Roman" panose="02020603050405020304" pitchFamily="18" charset="0"/>
              </a:rPr>
              <a:t>L</a:t>
            </a:r>
            <a:r>
              <a:rPr kumimoji="0" lang="en-US" altLang="en-US" sz="1400" b="1" i="0" u="none" strike="noStrike" cap="none" normalizeH="0" baseline="0" dirty="0">
                <a:ln>
                  <a:noFill/>
                </a:ln>
                <a:solidFill>
                  <a:srgbClr val="FF0000"/>
                </a:solidFill>
                <a:effectLst/>
                <a:latin typeface="Times New Roman" panose="02020603050405020304" pitchFamily="18" charset="0"/>
              </a:rPr>
              <a:t>u</a:t>
            </a:r>
            <a:r>
              <a:rPr kumimoji="0" lang="en-US" altLang="en-US" sz="1400" b="1" i="0" u="none" strike="noStrike" cap="none" normalizeH="0" baseline="0" noProof="1">
                <a:ln>
                  <a:noFill/>
                </a:ln>
                <a:solidFill>
                  <a:srgbClr val="FF0000"/>
                </a:solidFill>
                <a:effectLst/>
                <a:latin typeface="Times New Roman" panose="02020603050405020304" pitchFamily="18" charset="0"/>
              </a:rPr>
              <a:t>k</a:t>
            </a:r>
            <a:r>
              <a:rPr kumimoji="0" lang="en-US" altLang="en-US" sz="1400" b="1" i="0" u="none" strike="noStrike" cap="none" normalizeH="0" baseline="0" dirty="0">
                <a:ln>
                  <a:noFill/>
                </a:ln>
                <a:solidFill>
                  <a:srgbClr val="FF0000"/>
                </a:solidFill>
                <a:effectLst/>
                <a:latin typeface="Times New Roman" panose="02020603050405020304" pitchFamily="18" charset="0"/>
              </a:rPr>
              <a:t>e</a:t>
            </a:r>
            <a:r>
              <a:rPr kumimoji="0" lang="en-US" altLang="en-US" sz="1400" b="1" i="0" u="none" strike="noStrike" cap="none" normalizeH="0" baseline="0" noProof="1">
                <a:ln>
                  <a:noFill/>
                </a:ln>
                <a:solidFill>
                  <a:srgbClr val="FF0000"/>
                </a:solidFill>
                <a:effectLst/>
                <a:latin typeface="Times New Roman" panose="02020603050405020304" pitchFamily="18" charset="0"/>
              </a:rPr>
              <a:t> 24:44</a:t>
            </a:r>
            <a:endParaRPr kumimoji="0" lang="en-US" altLang="en-US" sz="2000" b="1" i="0" u="none" strike="noStrike" cap="none" normalizeH="0" baseline="0" noProof="1">
              <a:ln>
                <a:noFill/>
              </a:ln>
              <a:solidFill>
                <a:srgbClr val="FF0000"/>
              </a:solidFill>
              <a:effectLst/>
              <a:latin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800" b="1" i="0" u="none" strike="noStrike" cap="none" normalizeH="0" baseline="0" noProof="1">
                <a:ln>
                  <a:noFill/>
                </a:ln>
                <a:solidFill>
                  <a:srgbClr val="000000"/>
                </a:solidFill>
                <a:effectLst/>
                <a:latin typeface="Times New Roman" panose="02020603050405020304" pitchFamily="18" charset="0"/>
              </a:rPr>
              <a:t>Spirit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noProof="1">
                <a:ln>
                  <a:noFill/>
                </a:ln>
                <a:solidFill>
                  <a:srgbClr val="FF0000"/>
                </a:solidFill>
                <a:effectLst/>
                <a:latin typeface="Times New Roman" panose="02020603050405020304" pitchFamily="18" charset="0"/>
              </a:rPr>
              <a:t>J</a:t>
            </a:r>
            <a:r>
              <a:rPr kumimoji="0" lang="en-US" altLang="en-US" sz="1400" b="1" i="0" u="none" strike="noStrike" cap="none" normalizeH="0" baseline="0" dirty="0">
                <a:ln>
                  <a:noFill/>
                </a:ln>
                <a:solidFill>
                  <a:srgbClr val="FF0000"/>
                </a:solidFill>
                <a:effectLst/>
                <a:latin typeface="Times New Roman" panose="02020603050405020304" pitchFamily="18" charset="0"/>
              </a:rPr>
              <a:t>oh</a:t>
            </a:r>
            <a:r>
              <a:rPr kumimoji="0" lang="en-US" altLang="en-US" sz="1400" b="1" i="0" u="none" strike="noStrike" cap="none" normalizeH="0" baseline="0" noProof="1">
                <a:ln>
                  <a:noFill/>
                </a:ln>
                <a:solidFill>
                  <a:srgbClr val="FF0000"/>
                </a:solidFill>
                <a:effectLst/>
                <a:latin typeface="Times New Roman" panose="02020603050405020304" pitchFamily="18" charset="0"/>
              </a:rPr>
              <a:t>n 6:63</a:t>
            </a:r>
            <a:endParaRPr kumimoji="0" lang="en-US" altLang="en-US" sz="1800" b="1" i="0" u="none" strike="noStrike" cap="none" normalizeH="0" baseline="0" noProof="1">
              <a:ln>
                <a:noFill/>
              </a:ln>
              <a:solidFill>
                <a:srgbClr val="FF0000"/>
              </a:solidFill>
              <a:effectLst/>
              <a:latin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b="1" i="0" u="none" strike="noStrike" cap="none" normalizeH="0" baseline="0" noProof="1">
                <a:ln>
                  <a:noFill/>
                </a:ln>
                <a:solidFill>
                  <a:srgbClr val="000000"/>
                </a:solidFill>
                <a:effectLst/>
                <a:latin typeface="Times New Roman" panose="02020603050405020304" pitchFamily="18" charset="0"/>
              </a:rPr>
              <a:t>Power</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noProof="1">
                <a:ln>
                  <a:noFill/>
                </a:ln>
                <a:solidFill>
                  <a:srgbClr val="FF0000"/>
                </a:solidFill>
                <a:effectLst/>
                <a:latin typeface="Times New Roman" panose="02020603050405020304" pitchFamily="18" charset="0"/>
              </a:rPr>
              <a:t>I Cor</a:t>
            </a:r>
            <a:r>
              <a:rPr kumimoji="0" lang="en-US" altLang="en-US" sz="1400" b="1" i="0" u="none" strike="noStrike" cap="none" normalizeH="0" baseline="0" dirty="0" err="1">
                <a:ln>
                  <a:noFill/>
                </a:ln>
                <a:solidFill>
                  <a:srgbClr val="FF0000"/>
                </a:solidFill>
                <a:effectLst/>
                <a:latin typeface="Times New Roman" panose="02020603050405020304" pitchFamily="18" charset="0"/>
              </a:rPr>
              <a:t>inthians</a:t>
            </a:r>
            <a:r>
              <a:rPr kumimoji="0" lang="en-US" altLang="en-US" sz="1400" b="1" i="0" u="none" strike="noStrike" cap="none" normalizeH="0" baseline="0" noProof="1">
                <a:ln>
                  <a:noFill/>
                </a:ln>
                <a:solidFill>
                  <a:srgbClr val="FF0000"/>
                </a:solidFill>
                <a:effectLst/>
                <a:latin typeface="Times New Roman" panose="02020603050405020304" pitchFamily="18" charset="0"/>
              </a:rPr>
              <a:t> 2:4</a:t>
            </a:r>
            <a:endParaRPr kumimoji="0" lang="en-US" altLang="en-US" sz="1600" b="1" i="0" u="none" strike="noStrike" cap="none" normalizeH="0" baseline="0" noProof="1">
              <a:ln>
                <a:noFill/>
              </a:ln>
              <a:solidFill>
                <a:srgbClr val="FF0000"/>
              </a:solidFill>
              <a:effectLst/>
              <a:latin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b="1" i="0" u="none" strike="noStrike" cap="none" normalizeH="0" baseline="0" noProof="1">
                <a:ln>
                  <a:noFill/>
                </a:ln>
                <a:solidFill>
                  <a:srgbClr val="000000"/>
                </a:solidFill>
                <a:effectLst/>
                <a:latin typeface="Times New Roman" panose="02020603050405020304" pitchFamily="18" charset="0"/>
              </a:rPr>
              <a:t>Holy Ghost Taught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noProof="1">
                <a:ln>
                  <a:noFill/>
                </a:ln>
                <a:solidFill>
                  <a:srgbClr val="FF0000"/>
                </a:solidFill>
                <a:effectLst/>
                <a:latin typeface="Times New Roman" panose="02020603050405020304" pitchFamily="18" charset="0"/>
              </a:rPr>
              <a:t>I Corinthians 2:13 </a:t>
            </a:r>
            <a:endParaRPr kumimoji="0" lang="en-US" altLang="en-US" sz="1200" b="1" i="0" u="none" strike="noStrike" cap="none" normalizeH="0" baseline="0" noProof="1">
              <a:ln>
                <a:noFill/>
              </a:ln>
              <a:solidFill>
                <a:srgbClr val="FF0000"/>
              </a:solidFill>
              <a:effectLst/>
              <a:latin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b="1" i="0" u="none" strike="noStrike" cap="none" normalizeH="0" baseline="0" noProof="1">
                <a:ln>
                  <a:noFill/>
                </a:ln>
                <a:solidFill>
                  <a:srgbClr val="000000"/>
                </a:solidFill>
                <a:effectLst/>
                <a:latin typeface="Times New Roman" panose="02020603050405020304" pitchFamily="18" charset="0"/>
              </a:rPr>
              <a:t>Nourishment</a:t>
            </a:r>
            <a:endParaRPr lang="en-US" altLang="en-US" sz="1600" b="1" noProof="1">
              <a:solidFill>
                <a:srgbClr val="000000"/>
              </a:solidFill>
              <a:latin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noProof="1">
                <a:ln>
                  <a:noFill/>
                </a:ln>
                <a:solidFill>
                  <a:srgbClr val="FF0000"/>
                </a:solidFill>
                <a:effectLst/>
                <a:latin typeface="Times New Roman" panose="02020603050405020304" pitchFamily="18" charset="0"/>
              </a:rPr>
              <a:t>I Tim</a:t>
            </a:r>
            <a:r>
              <a:rPr kumimoji="0" lang="en-US" altLang="en-US" sz="1400" b="1" i="0" u="none" strike="noStrike" cap="none" normalizeH="0" baseline="0" dirty="0" err="1">
                <a:ln>
                  <a:noFill/>
                </a:ln>
                <a:solidFill>
                  <a:srgbClr val="FF0000"/>
                </a:solidFill>
                <a:effectLst/>
                <a:latin typeface="Times New Roman" panose="02020603050405020304" pitchFamily="18" charset="0"/>
              </a:rPr>
              <a:t>othy</a:t>
            </a:r>
            <a:r>
              <a:rPr kumimoji="0" lang="en-US" altLang="en-US" sz="1400" b="1" i="0" u="none" strike="noStrike" cap="none" normalizeH="0" baseline="0" noProof="1">
                <a:ln>
                  <a:noFill/>
                </a:ln>
                <a:solidFill>
                  <a:srgbClr val="FF0000"/>
                </a:solidFill>
                <a:effectLst/>
                <a:latin typeface="Times New Roman" panose="02020603050405020304" pitchFamily="18" charset="0"/>
              </a:rPr>
              <a:t> 4:6</a:t>
            </a:r>
            <a:endParaRPr kumimoji="0" lang="en-US" altLang="en-US" sz="1600" b="1" i="0" u="none" strike="noStrike" cap="none" normalizeH="0" baseline="0" noProof="1">
              <a:ln>
                <a:noFill/>
              </a:ln>
              <a:solidFill>
                <a:srgbClr val="FF0000"/>
              </a:solidFill>
              <a:effectLst/>
              <a:latin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b="1" i="0" u="none" strike="noStrike" cap="none" normalizeH="0" baseline="0" noProof="1">
                <a:ln>
                  <a:noFill/>
                </a:ln>
                <a:solidFill>
                  <a:srgbClr val="000000"/>
                </a:solidFill>
                <a:effectLst/>
                <a:latin typeface="Times New Roman" panose="02020603050405020304" pitchFamily="18" charset="0"/>
              </a:rPr>
              <a:t>Sound</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noProof="1">
                <a:ln>
                  <a:noFill/>
                </a:ln>
                <a:solidFill>
                  <a:srgbClr val="FF0000"/>
                </a:solidFill>
                <a:effectLst/>
                <a:latin typeface="Times New Roman" panose="02020603050405020304" pitchFamily="18" charset="0"/>
              </a:rPr>
              <a:t>II Tim</a:t>
            </a:r>
            <a:r>
              <a:rPr kumimoji="0" lang="en-US" altLang="en-US" sz="1400" b="1" i="0" u="none" strike="noStrike" cap="none" normalizeH="0" baseline="0" dirty="0" err="1">
                <a:ln>
                  <a:noFill/>
                </a:ln>
                <a:solidFill>
                  <a:srgbClr val="FF0000"/>
                </a:solidFill>
                <a:effectLst/>
                <a:latin typeface="Times New Roman" panose="02020603050405020304" pitchFamily="18" charset="0"/>
              </a:rPr>
              <a:t>othy</a:t>
            </a:r>
            <a:r>
              <a:rPr kumimoji="0" lang="en-US" altLang="en-US" sz="1400" b="1" i="0" u="none" strike="noStrike" cap="none" normalizeH="0" baseline="0" noProof="1">
                <a:ln>
                  <a:noFill/>
                </a:ln>
                <a:solidFill>
                  <a:srgbClr val="FF0000"/>
                </a:solidFill>
                <a:effectLst/>
                <a:latin typeface="Times New Roman" panose="02020603050405020304" pitchFamily="18" charset="0"/>
              </a:rPr>
              <a:t> 1:3</a:t>
            </a:r>
            <a:endParaRPr kumimoji="0" lang="en-US" altLang="en-US" sz="1600" b="1" i="0" u="none" strike="noStrike" cap="none" normalizeH="0" baseline="0" noProof="1">
              <a:ln>
                <a:noFill/>
              </a:ln>
              <a:solidFill>
                <a:srgbClr val="FF0000"/>
              </a:solidFill>
              <a:effectLst/>
              <a:latin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b="1" i="0" u="none" strike="noStrike" cap="none" normalizeH="0" baseline="0" noProof="1">
                <a:ln>
                  <a:noFill/>
                </a:ln>
                <a:solidFill>
                  <a:srgbClr val="000000"/>
                </a:solidFill>
                <a:effectLst/>
                <a:latin typeface="Times New Roman" panose="02020603050405020304" pitchFamily="18" charset="0"/>
              </a:rPr>
              <a:t>Faithful</a:t>
            </a:r>
            <a:endParaRPr lang="en-US" altLang="en-US" sz="1600" b="1" noProof="1">
              <a:solidFill>
                <a:srgbClr val="000000"/>
              </a:solidFill>
              <a:latin typeface="Times New Roman" panose="02020603050405020304" pitchFamily="18" charset="0"/>
            </a:endParaRPr>
          </a:p>
          <a:p>
            <a:pPr lvl="0" algn="ctr" eaLnBrk="0" fontAlgn="base" hangingPunct="0">
              <a:spcBef>
                <a:spcPct val="0"/>
              </a:spcBef>
              <a:spcAft>
                <a:spcPct val="0"/>
              </a:spcAft>
            </a:pPr>
            <a:r>
              <a:rPr kumimoji="0" lang="en-US" altLang="en-US" sz="1400" b="1" i="0" u="none" strike="noStrike" cap="none" normalizeH="0" baseline="0" noProof="1">
                <a:ln>
                  <a:noFill/>
                </a:ln>
                <a:solidFill>
                  <a:srgbClr val="FF0000"/>
                </a:solidFill>
                <a:effectLst/>
                <a:latin typeface="Times New Roman" panose="02020603050405020304" pitchFamily="18" charset="0"/>
              </a:rPr>
              <a:t>Rev</a:t>
            </a:r>
            <a:r>
              <a:rPr kumimoji="0" lang="en-US" altLang="en-US" sz="1400" b="1" i="0" u="none" strike="noStrike" cap="none" normalizeH="0" baseline="0" dirty="0">
                <a:ln>
                  <a:noFill/>
                </a:ln>
                <a:solidFill>
                  <a:srgbClr val="FF0000"/>
                </a:solidFill>
                <a:effectLst/>
                <a:latin typeface="Times New Roman" panose="02020603050405020304" pitchFamily="18" charset="0"/>
              </a:rPr>
              <a:t>elation</a:t>
            </a:r>
            <a:r>
              <a:rPr kumimoji="0" lang="en-US" altLang="en-US" sz="1400" b="1" i="0" u="none" strike="noStrike" cap="none" normalizeH="0" baseline="0" noProof="1">
                <a:ln>
                  <a:noFill/>
                </a:ln>
                <a:solidFill>
                  <a:srgbClr val="FF0000"/>
                </a:solidFill>
                <a:effectLst/>
                <a:latin typeface="Times New Roman" panose="02020603050405020304" pitchFamily="18" charset="0"/>
              </a:rPr>
              <a:t> 21:5</a:t>
            </a:r>
          </a:p>
          <a:p>
            <a:pPr lvl="0" algn="ctr" eaLnBrk="0" fontAlgn="base" hangingPunct="0">
              <a:spcBef>
                <a:spcPct val="0"/>
              </a:spcBef>
              <a:spcAft>
                <a:spcPct val="0"/>
              </a:spcAft>
            </a:pPr>
            <a:r>
              <a:rPr kumimoji="0" lang="en-US" altLang="en-US" b="1" i="0" u="none" strike="noStrike" cap="none" normalizeH="0" baseline="0" noProof="1">
                <a:ln>
                  <a:noFill/>
                </a:ln>
                <a:solidFill>
                  <a:srgbClr val="000000"/>
                </a:solidFill>
                <a:effectLst/>
                <a:latin typeface="Times New Roman" panose="02020603050405020304" pitchFamily="18" charset="0"/>
              </a:rPr>
              <a:t>True</a:t>
            </a:r>
            <a:endParaRPr lang="en-US" altLang="en-US" sz="2800" b="1" noProof="1">
              <a:solidFill>
                <a:srgbClr val="000000"/>
              </a:solidFill>
              <a:latin typeface="Times New Roman" panose="02020603050405020304" pitchFamily="18" charset="0"/>
            </a:endParaRPr>
          </a:p>
          <a:p>
            <a:pPr lvl="0" algn="ctr" eaLnBrk="0" fontAlgn="base" hangingPunct="0">
              <a:spcBef>
                <a:spcPct val="0"/>
              </a:spcBef>
              <a:spcAft>
                <a:spcPct val="0"/>
              </a:spcAft>
            </a:pPr>
            <a:r>
              <a:rPr lang="en-US" altLang="en-US" sz="1400" b="1" noProof="1">
                <a:solidFill>
                  <a:srgbClr val="FF0000"/>
                </a:solidFill>
                <a:latin typeface="Times New Roman" panose="02020603050405020304" pitchFamily="18" charset="0"/>
              </a:rPr>
              <a:t>Rev</a:t>
            </a:r>
            <a:r>
              <a:rPr lang="en-US" altLang="en-US" sz="1400" b="1" dirty="0">
                <a:solidFill>
                  <a:srgbClr val="FF0000"/>
                </a:solidFill>
                <a:latin typeface="Times New Roman" panose="02020603050405020304" pitchFamily="18" charset="0"/>
              </a:rPr>
              <a:t>elation</a:t>
            </a:r>
            <a:r>
              <a:rPr lang="en-US" altLang="en-US" sz="1400" b="1" noProof="1">
                <a:solidFill>
                  <a:srgbClr val="FF0000"/>
                </a:solidFill>
                <a:latin typeface="Times New Roman" panose="02020603050405020304" pitchFamily="18" charset="0"/>
              </a:rPr>
              <a:t> 21:5</a:t>
            </a:r>
            <a:endParaRPr kumimoji="0" lang="en-US" altLang="en-US" sz="1400" b="1" i="0" u="none" strike="noStrike" cap="none" normalizeH="0" baseline="0" noProof="1">
              <a:ln>
                <a:noFill/>
              </a:ln>
              <a:solidFill>
                <a:srgbClr val="FF0000"/>
              </a:solidFill>
              <a:effectLst/>
              <a:latin typeface="Times New Roman" panose="02020603050405020304" pitchFamily="18" charset="0"/>
            </a:endParaRPr>
          </a:p>
          <a:p>
            <a:pPr lvl="0" algn="ctr" eaLnBrk="0" fontAlgn="base" hangingPunct="0">
              <a:spcBef>
                <a:spcPct val="0"/>
              </a:spcBef>
              <a:spcAft>
                <a:spcPct val="0"/>
              </a:spcAft>
            </a:pPr>
            <a:r>
              <a:rPr kumimoji="0" lang="en-US" altLang="en-US" b="1" i="0" u="none" strike="noStrike" cap="none" normalizeH="0" baseline="0" noProof="1">
                <a:ln>
                  <a:noFill/>
                </a:ln>
                <a:solidFill>
                  <a:srgbClr val="000000"/>
                </a:solidFill>
                <a:effectLst/>
                <a:latin typeface="Times New Roman" panose="02020603050405020304" pitchFamily="18" charset="0"/>
              </a:rPr>
              <a:t>Are Not Bound</a:t>
            </a:r>
          </a:p>
          <a:p>
            <a:pPr lvl="0" algn="ctr" eaLnBrk="0" fontAlgn="base" hangingPunct="0">
              <a:spcBef>
                <a:spcPct val="0"/>
              </a:spcBef>
              <a:spcAft>
                <a:spcPct val="0"/>
              </a:spcAft>
            </a:pPr>
            <a:r>
              <a:rPr kumimoji="0" lang="en-US" altLang="en-US" sz="1400" b="1" i="0" u="none" strike="noStrike" cap="none" normalizeH="0" baseline="0" noProof="1">
                <a:ln>
                  <a:noFill/>
                </a:ln>
                <a:solidFill>
                  <a:srgbClr val="FF0000"/>
                </a:solidFill>
                <a:effectLst/>
                <a:latin typeface="Times New Roman" panose="02020603050405020304" pitchFamily="18" charset="0"/>
              </a:rPr>
              <a:t>II Tim</a:t>
            </a:r>
            <a:r>
              <a:rPr kumimoji="0" lang="en-US" altLang="en-US" sz="1400" b="1" i="0" u="none" strike="noStrike" cap="none" normalizeH="0" baseline="0" dirty="0" err="1">
                <a:ln>
                  <a:noFill/>
                </a:ln>
                <a:solidFill>
                  <a:srgbClr val="FF0000"/>
                </a:solidFill>
                <a:effectLst/>
                <a:latin typeface="Times New Roman" panose="02020603050405020304" pitchFamily="18" charset="0"/>
              </a:rPr>
              <a:t>othy</a:t>
            </a:r>
            <a:r>
              <a:rPr kumimoji="0" lang="en-US" altLang="en-US" sz="1400" b="1" i="0" u="none" strike="noStrike" cap="none" normalizeH="0" baseline="0" noProof="1">
                <a:ln>
                  <a:noFill/>
                </a:ln>
                <a:solidFill>
                  <a:srgbClr val="FF0000"/>
                </a:solidFill>
                <a:effectLst/>
                <a:latin typeface="Times New Roman" panose="02020603050405020304" pitchFamily="18" charset="0"/>
              </a:rPr>
              <a:t> 2:9</a:t>
            </a:r>
          </a:p>
          <a:p>
            <a:pPr algn="ctr" eaLnBrk="0" fontAlgn="base" hangingPunct="0">
              <a:spcBef>
                <a:spcPct val="0"/>
              </a:spcBef>
              <a:spcAft>
                <a:spcPct val="0"/>
              </a:spcAft>
            </a:pPr>
            <a:r>
              <a:rPr kumimoji="0" lang="en-US" altLang="en-US" b="1" i="0" u="none" strike="noStrike" cap="none" normalizeH="0" baseline="0" noProof="1">
                <a:ln>
                  <a:noFill/>
                </a:ln>
                <a:solidFill>
                  <a:srgbClr val="000000"/>
                </a:solidFill>
                <a:effectLst/>
                <a:latin typeface="Times New Roman" panose="02020603050405020304" pitchFamily="18" charset="0"/>
              </a:rPr>
              <a:t>Truth</a:t>
            </a:r>
          </a:p>
          <a:p>
            <a:pPr algn="ctr" eaLnBrk="0" fontAlgn="base" hangingPunct="0">
              <a:spcBef>
                <a:spcPct val="0"/>
              </a:spcBef>
              <a:spcAft>
                <a:spcPct val="0"/>
              </a:spcAft>
            </a:pPr>
            <a:r>
              <a:rPr lang="en-US" altLang="en-US" sz="1400" b="1" noProof="1">
                <a:solidFill>
                  <a:srgbClr val="FF0000"/>
                </a:solidFill>
                <a:latin typeface="Times New Roman" panose="02020603050405020304" pitchFamily="18" charset="0"/>
              </a:rPr>
              <a:t>Ecclesiastes 12:10; J</a:t>
            </a:r>
            <a:r>
              <a:rPr lang="en-US" altLang="en-US" sz="1400" b="1" dirty="0">
                <a:solidFill>
                  <a:srgbClr val="FF0000"/>
                </a:solidFill>
                <a:latin typeface="Times New Roman" panose="02020603050405020304" pitchFamily="18" charset="0"/>
              </a:rPr>
              <a:t>oh</a:t>
            </a:r>
            <a:r>
              <a:rPr lang="en-US" altLang="en-US" sz="1400" b="1" noProof="1">
                <a:solidFill>
                  <a:srgbClr val="FF0000"/>
                </a:solidFill>
                <a:latin typeface="Times New Roman" panose="02020603050405020304" pitchFamily="18" charset="0"/>
              </a:rPr>
              <a:t>n 17:17</a:t>
            </a:r>
            <a:endParaRPr kumimoji="0" lang="en-US" altLang="en-US" b="1" i="0" u="none" strike="noStrike" cap="none" normalizeH="0" baseline="0" noProof="1">
              <a:ln>
                <a:noFill/>
              </a:ln>
              <a:solidFill>
                <a:srgbClr val="000000"/>
              </a:solidFill>
              <a:effectLst/>
              <a:latin typeface="Times New Roman" panose="02020603050405020304" pitchFamily="18" charset="0"/>
            </a:endParaRPr>
          </a:p>
        </p:txBody>
      </p:sp>
      <p:sp>
        <p:nvSpPr>
          <p:cNvPr id="5" name="TextBox 4">
            <a:extLst>
              <a:ext uri="{FF2B5EF4-FFF2-40B4-BE49-F238E27FC236}">
                <a16:creationId xmlns:a16="http://schemas.microsoft.com/office/drawing/2014/main" id="{B120A354-03DE-4F4D-849C-AEA85F387A35}"/>
              </a:ext>
            </a:extLst>
          </p:cNvPr>
          <p:cNvSpPr txBox="1"/>
          <p:nvPr/>
        </p:nvSpPr>
        <p:spPr>
          <a:xfrm>
            <a:off x="4289376" y="157017"/>
            <a:ext cx="3613247" cy="584775"/>
          </a:xfrm>
          <a:prstGeom prst="rect">
            <a:avLst/>
          </a:prstGeom>
          <a:noFill/>
        </p:spPr>
        <p:txBody>
          <a:bodyPr wrap="square" rtlCol="0">
            <a:spAutoFit/>
          </a:bodyPr>
          <a:lstStyle/>
          <a:p>
            <a:r>
              <a:rPr kumimoji="0" lang="en-US" altLang="en-US" sz="3200" b="1" i="0" u="none" strike="noStrike" cap="none" normalizeH="0" baseline="0" noProof="1">
                <a:ln>
                  <a:noFill/>
                </a:ln>
                <a:solidFill>
                  <a:srgbClr val="000000"/>
                </a:solidFill>
                <a:effectLst/>
                <a:latin typeface="Times New Roman" panose="02020603050405020304" pitchFamily="18" charset="0"/>
              </a:rPr>
              <a:t>God's Words Are…</a:t>
            </a:r>
          </a:p>
        </p:txBody>
      </p:sp>
      <p:sp>
        <p:nvSpPr>
          <p:cNvPr id="6" name="TextBox 5">
            <a:extLst>
              <a:ext uri="{FF2B5EF4-FFF2-40B4-BE49-F238E27FC236}">
                <a16:creationId xmlns:a16="http://schemas.microsoft.com/office/drawing/2014/main" id="{F8B577E9-C638-412A-BAD3-027D8536D97E}"/>
              </a:ext>
            </a:extLst>
          </p:cNvPr>
          <p:cNvSpPr txBox="1"/>
          <p:nvPr/>
        </p:nvSpPr>
        <p:spPr>
          <a:xfrm>
            <a:off x="8266545" y="763153"/>
            <a:ext cx="2983346" cy="5847755"/>
          </a:xfrm>
          <a:prstGeom prst="rect">
            <a:avLst/>
          </a:prstGeom>
          <a:noFill/>
        </p:spPr>
        <p:txBody>
          <a:bodyPr wrap="square" rtlCol="0">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b="1" i="0" u="none" strike="noStrike" cap="none" normalizeH="0" baseline="0" noProof="1">
                <a:ln>
                  <a:noFill/>
                </a:ln>
                <a:solidFill>
                  <a:srgbClr val="000000"/>
                </a:solidFill>
                <a:effectLst/>
                <a:latin typeface="Times New Roman" panose="02020603050405020304" pitchFamily="18" charset="0"/>
              </a:rPr>
              <a:t>Sword of the Spirit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noProof="1">
                <a:ln>
                  <a:noFill/>
                </a:ln>
                <a:solidFill>
                  <a:srgbClr val="FF0000"/>
                </a:solidFill>
                <a:effectLst/>
                <a:latin typeface="Times New Roman" panose="02020603050405020304" pitchFamily="18" charset="0"/>
              </a:rPr>
              <a:t>Eph</a:t>
            </a:r>
            <a:r>
              <a:rPr kumimoji="0" lang="en-US" altLang="en-US" sz="1400" b="1" i="0" u="none" strike="noStrike" cap="none" normalizeH="0" baseline="0" dirty="0" err="1">
                <a:ln>
                  <a:noFill/>
                </a:ln>
                <a:solidFill>
                  <a:srgbClr val="FF0000"/>
                </a:solidFill>
                <a:effectLst/>
                <a:latin typeface="Times New Roman" panose="02020603050405020304" pitchFamily="18" charset="0"/>
              </a:rPr>
              <a:t>esians</a:t>
            </a:r>
            <a:r>
              <a:rPr kumimoji="0" lang="en-US" altLang="en-US" sz="1400" b="1" i="0" u="none" strike="noStrike" cap="none" normalizeH="0" baseline="0" noProof="1">
                <a:ln>
                  <a:noFill/>
                </a:ln>
                <a:solidFill>
                  <a:srgbClr val="FF0000"/>
                </a:solidFill>
                <a:effectLst/>
                <a:latin typeface="Times New Roman" panose="02020603050405020304" pitchFamily="18" charset="0"/>
              </a:rPr>
              <a:t> 6:17</a:t>
            </a:r>
            <a:endParaRPr kumimoji="0" lang="en-US" altLang="en-US" sz="1600" b="1" i="0" u="none" strike="noStrike" cap="none" normalizeH="0" baseline="0" noProof="1">
              <a:ln>
                <a:noFill/>
              </a:ln>
              <a:solidFill>
                <a:srgbClr val="FF0000"/>
              </a:solidFill>
              <a:effectLst/>
              <a:latin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b="1" i="0" u="none" strike="noStrike" cap="none" normalizeH="0" baseline="0" noProof="1">
                <a:ln>
                  <a:noFill/>
                </a:ln>
                <a:solidFill>
                  <a:srgbClr val="000000"/>
                </a:solidFill>
                <a:effectLst/>
                <a:latin typeface="Times New Roman" panose="02020603050405020304" pitchFamily="18" charset="0"/>
              </a:rPr>
              <a:t>Quick</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noProof="1">
                <a:ln>
                  <a:noFill/>
                </a:ln>
                <a:solidFill>
                  <a:srgbClr val="FF0000"/>
                </a:solidFill>
                <a:effectLst/>
                <a:latin typeface="Times New Roman" panose="02020603050405020304" pitchFamily="18" charset="0"/>
              </a:rPr>
              <a:t>Heb</a:t>
            </a:r>
            <a:r>
              <a:rPr kumimoji="0" lang="en-US" altLang="en-US" sz="1400" b="1" i="0" u="none" strike="noStrike" cap="none" normalizeH="0" baseline="0" dirty="0" err="1">
                <a:ln>
                  <a:noFill/>
                </a:ln>
                <a:solidFill>
                  <a:srgbClr val="FF0000"/>
                </a:solidFill>
                <a:effectLst/>
                <a:latin typeface="Times New Roman" panose="02020603050405020304" pitchFamily="18" charset="0"/>
              </a:rPr>
              <a:t>rews</a:t>
            </a:r>
            <a:r>
              <a:rPr kumimoji="0" lang="en-US" altLang="en-US" sz="1400" b="1" i="0" u="none" strike="noStrike" cap="none" normalizeH="0" baseline="0" noProof="1">
                <a:ln>
                  <a:noFill/>
                </a:ln>
                <a:solidFill>
                  <a:srgbClr val="FF0000"/>
                </a:solidFill>
                <a:effectLst/>
                <a:latin typeface="Times New Roman" panose="02020603050405020304" pitchFamily="18" charset="0"/>
              </a:rPr>
              <a:t> 4:12</a:t>
            </a:r>
            <a:endParaRPr kumimoji="0" lang="en-US" altLang="en-US" sz="1600" b="1" i="0" u="none" strike="noStrike" cap="none" normalizeH="0" baseline="0" noProof="1">
              <a:ln>
                <a:noFill/>
              </a:ln>
              <a:solidFill>
                <a:srgbClr val="FF0000"/>
              </a:solidFill>
              <a:effectLst/>
              <a:latin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b="1" i="0" u="none" strike="noStrike" cap="none" normalizeH="0" baseline="0" noProof="1">
                <a:ln>
                  <a:noFill/>
                </a:ln>
                <a:solidFill>
                  <a:srgbClr val="000000"/>
                </a:solidFill>
                <a:effectLst/>
                <a:latin typeface="Times New Roman" panose="02020603050405020304" pitchFamily="18" charset="0"/>
              </a:rPr>
              <a:t>Powerful</a:t>
            </a:r>
            <a:endParaRPr lang="en-US" altLang="en-US" sz="2000" b="1" noProof="1">
              <a:solidFill>
                <a:srgbClr val="000000"/>
              </a:solidFill>
              <a:latin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noProof="1">
                <a:ln>
                  <a:noFill/>
                </a:ln>
                <a:solidFill>
                  <a:srgbClr val="FF0000"/>
                </a:solidFill>
                <a:effectLst/>
                <a:latin typeface="Times New Roman" panose="02020603050405020304" pitchFamily="18" charset="0"/>
              </a:rPr>
              <a:t>Heb</a:t>
            </a:r>
            <a:r>
              <a:rPr kumimoji="0" lang="en-US" altLang="en-US" sz="1400" b="1" i="0" u="none" strike="noStrike" cap="none" normalizeH="0" baseline="0" dirty="0" err="1">
                <a:ln>
                  <a:noFill/>
                </a:ln>
                <a:solidFill>
                  <a:srgbClr val="FF0000"/>
                </a:solidFill>
                <a:effectLst/>
                <a:latin typeface="Times New Roman" panose="02020603050405020304" pitchFamily="18" charset="0"/>
              </a:rPr>
              <a:t>rews</a:t>
            </a:r>
            <a:r>
              <a:rPr kumimoji="0" lang="en-US" altLang="en-US" sz="1400" b="1" i="0" u="none" strike="noStrike" cap="none" normalizeH="0" baseline="0" noProof="1">
                <a:ln>
                  <a:noFill/>
                </a:ln>
                <a:solidFill>
                  <a:srgbClr val="FF0000"/>
                </a:solidFill>
                <a:effectLst/>
                <a:latin typeface="Times New Roman" panose="02020603050405020304" pitchFamily="18" charset="0"/>
              </a:rPr>
              <a:t> 4:12</a:t>
            </a:r>
            <a:endParaRPr kumimoji="0" lang="en-US" altLang="en-US" sz="1600" b="1" i="0" u="none" strike="noStrike" cap="none" normalizeH="0" baseline="0" noProof="1">
              <a:ln>
                <a:noFill/>
              </a:ln>
              <a:solidFill>
                <a:srgbClr val="FF0000"/>
              </a:solidFill>
              <a:effectLst/>
              <a:latin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b="1" i="0" u="none" strike="noStrike" cap="none" normalizeH="0" baseline="0" noProof="1">
                <a:ln>
                  <a:noFill/>
                </a:ln>
                <a:solidFill>
                  <a:srgbClr val="000000"/>
                </a:solidFill>
                <a:effectLst/>
                <a:latin typeface="Times New Roman" panose="02020603050405020304" pitchFamily="18" charset="0"/>
              </a:rPr>
              <a:t>Sharper than 2-edged Sword</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b="1" noProof="1">
                <a:solidFill>
                  <a:srgbClr val="FF0000"/>
                </a:solidFill>
                <a:latin typeface="Times New Roman" panose="02020603050405020304" pitchFamily="18" charset="0"/>
              </a:rPr>
              <a:t>Hebrews 4:12</a:t>
            </a:r>
            <a:endParaRPr kumimoji="0" lang="en-US" altLang="en-US" sz="1400" b="1" i="0" u="none" strike="noStrike" cap="none" normalizeH="0" baseline="0" noProof="1">
              <a:ln>
                <a:noFill/>
              </a:ln>
              <a:solidFill>
                <a:srgbClr val="FF0000"/>
              </a:solidFill>
              <a:effectLst/>
              <a:latin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b="1" i="0" u="none" strike="noStrike" cap="none" normalizeH="0" baseline="0" noProof="1">
                <a:ln>
                  <a:noFill/>
                </a:ln>
                <a:solidFill>
                  <a:srgbClr val="000000"/>
                </a:solidFill>
                <a:effectLst/>
                <a:latin typeface="Times New Roman" panose="02020603050405020304" pitchFamily="18" charset="0"/>
              </a:rPr>
              <a:t>Discerner of Thoughts</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b="1" noProof="1">
                <a:solidFill>
                  <a:srgbClr val="FF0000"/>
                </a:solidFill>
                <a:latin typeface="Times New Roman" panose="02020603050405020304" pitchFamily="18" charset="0"/>
              </a:rPr>
              <a:t>Hebrews 4:12 </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b="1" noProof="1">
                <a:solidFill>
                  <a:srgbClr val="000000"/>
                </a:solidFill>
                <a:latin typeface="Times New Roman" panose="02020603050405020304" pitchFamily="18" charset="0"/>
              </a:rPr>
              <a:t>Discerner of the</a:t>
            </a:r>
            <a:r>
              <a:rPr kumimoji="0" lang="en-US" altLang="en-US" b="1" i="0" u="none" strike="noStrike" cap="none" normalizeH="0" baseline="0" noProof="1">
                <a:ln>
                  <a:noFill/>
                </a:ln>
                <a:solidFill>
                  <a:srgbClr val="000000"/>
                </a:solidFill>
                <a:effectLst/>
                <a:latin typeface="Times New Roman" panose="02020603050405020304" pitchFamily="18" charset="0"/>
              </a:rPr>
              <a:t>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b="1" i="0" u="none" strike="noStrike" cap="none" normalizeH="0" baseline="0" noProof="1">
                <a:ln>
                  <a:noFill/>
                </a:ln>
                <a:solidFill>
                  <a:srgbClr val="000000"/>
                </a:solidFill>
                <a:effectLst/>
                <a:latin typeface="Times New Roman" panose="02020603050405020304" pitchFamily="18" charset="0"/>
              </a:rPr>
              <a:t>Intents of the Heart</a:t>
            </a:r>
            <a:endParaRPr lang="en-US" altLang="en-US" sz="2000" b="1" noProof="1">
              <a:solidFill>
                <a:srgbClr val="000000"/>
              </a:solidFill>
              <a:latin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noProof="1">
                <a:ln>
                  <a:noFill/>
                </a:ln>
                <a:solidFill>
                  <a:srgbClr val="FF0000"/>
                </a:solidFill>
                <a:effectLst/>
                <a:latin typeface="Times New Roman" panose="02020603050405020304" pitchFamily="18" charset="0"/>
              </a:rPr>
              <a:t>Heb</a:t>
            </a:r>
            <a:r>
              <a:rPr kumimoji="0" lang="en-US" altLang="en-US" sz="1400" b="1" i="0" u="none" strike="noStrike" cap="none" normalizeH="0" baseline="0" dirty="0" err="1">
                <a:ln>
                  <a:noFill/>
                </a:ln>
                <a:solidFill>
                  <a:srgbClr val="FF0000"/>
                </a:solidFill>
                <a:effectLst/>
                <a:latin typeface="Times New Roman" panose="02020603050405020304" pitchFamily="18" charset="0"/>
              </a:rPr>
              <a:t>rews</a:t>
            </a:r>
            <a:r>
              <a:rPr kumimoji="0" lang="en-US" altLang="en-US" sz="1400" b="1" i="0" u="none" strike="noStrike" cap="none" normalizeH="0" baseline="0" noProof="1">
                <a:ln>
                  <a:noFill/>
                </a:ln>
                <a:solidFill>
                  <a:srgbClr val="FF0000"/>
                </a:solidFill>
                <a:effectLst/>
                <a:latin typeface="Times New Roman" panose="02020603050405020304" pitchFamily="18" charset="0"/>
              </a:rPr>
              <a:t> 4:12</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b="1" i="0" u="none" strike="noStrike" cap="none" normalizeH="0" baseline="0" noProof="1">
                <a:ln>
                  <a:noFill/>
                </a:ln>
                <a:solidFill>
                  <a:srgbClr val="000000"/>
                </a:solidFill>
                <a:effectLst/>
                <a:latin typeface="Times New Roman" panose="02020603050405020304" pitchFamily="18" charset="0"/>
              </a:rPr>
              <a:t>Incorruptible Seed</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noProof="1">
                <a:ln>
                  <a:noFill/>
                </a:ln>
                <a:solidFill>
                  <a:srgbClr val="FF0000"/>
                </a:solidFill>
                <a:effectLst/>
                <a:latin typeface="Times New Roman" panose="02020603050405020304" pitchFamily="18" charset="0"/>
              </a:rPr>
              <a:t>I P</a:t>
            </a:r>
            <a:r>
              <a:rPr kumimoji="0" lang="en-US" altLang="en-US" sz="1400" b="1" i="0" u="none" strike="noStrike" cap="none" normalizeH="0" baseline="0" dirty="0">
                <a:ln>
                  <a:noFill/>
                </a:ln>
                <a:solidFill>
                  <a:srgbClr val="FF0000"/>
                </a:solidFill>
                <a:effectLst/>
                <a:latin typeface="Times New Roman" panose="02020603050405020304" pitchFamily="18" charset="0"/>
              </a:rPr>
              <a:t>e</a:t>
            </a:r>
            <a:r>
              <a:rPr kumimoji="0" lang="en-US" altLang="en-US" sz="1400" b="1" i="0" u="none" strike="noStrike" cap="none" normalizeH="0" baseline="0" noProof="1">
                <a:ln>
                  <a:noFill/>
                </a:ln>
                <a:solidFill>
                  <a:srgbClr val="FF0000"/>
                </a:solidFill>
                <a:effectLst/>
                <a:latin typeface="Times New Roman" panose="02020603050405020304" pitchFamily="18" charset="0"/>
              </a:rPr>
              <a:t>t</a:t>
            </a:r>
            <a:r>
              <a:rPr kumimoji="0" lang="en-US" altLang="en-US" sz="1400" b="1" i="0" u="none" strike="noStrike" cap="none" normalizeH="0" baseline="0" dirty="0">
                <a:ln>
                  <a:noFill/>
                </a:ln>
                <a:solidFill>
                  <a:srgbClr val="FF0000"/>
                </a:solidFill>
                <a:effectLst/>
                <a:latin typeface="Times New Roman" panose="02020603050405020304" pitchFamily="18" charset="0"/>
              </a:rPr>
              <a:t>er</a:t>
            </a:r>
            <a:r>
              <a:rPr kumimoji="0" lang="en-US" altLang="en-US" sz="1400" b="1" i="0" u="none" strike="noStrike" cap="none" normalizeH="0" baseline="0" noProof="1">
                <a:ln>
                  <a:noFill/>
                </a:ln>
                <a:solidFill>
                  <a:srgbClr val="FF0000"/>
                </a:solidFill>
                <a:effectLst/>
                <a:latin typeface="Times New Roman" panose="02020603050405020304" pitchFamily="18" charset="0"/>
              </a:rPr>
              <a:t> 1:13</a:t>
            </a:r>
            <a:endParaRPr kumimoji="0" lang="en-US" altLang="en-US" sz="1600" b="1" i="0" u="none" strike="noStrike" cap="none" normalizeH="0" baseline="0" noProof="1">
              <a:ln>
                <a:noFill/>
              </a:ln>
              <a:solidFill>
                <a:srgbClr val="FF0000"/>
              </a:solidFill>
              <a:effectLst/>
              <a:latin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b="1" i="0" u="none" strike="noStrike" cap="none" normalizeH="0" baseline="0" noProof="1">
                <a:ln>
                  <a:noFill/>
                </a:ln>
                <a:solidFill>
                  <a:srgbClr val="000000"/>
                </a:solidFill>
                <a:effectLst/>
                <a:latin typeface="Times New Roman" panose="02020603050405020304" pitchFamily="18" charset="0"/>
              </a:rPr>
              <a:t>Manifested Through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b="1" i="0" u="none" strike="noStrike" cap="none" normalizeH="0" baseline="0" noProof="1">
                <a:ln>
                  <a:noFill/>
                </a:ln>
                <a:solidFill>
                  <a:srgbClr val="000000"/>
                </a:solidFill>
                <a:effectLst/>
                <a:latin typeface="Times New Roman" panose="02020603050405020304" pitchFamily="18" charset="0"/>
              </a:rPr>
              <a:t>Preaching</a:t>
            </a:r>
            <a:r>
              <a:rPr kumimoji="0" lang="en-US" altLang="en-US" b="1" i="0" u="none" strike="noStrike" cap="none" normalizeH="0" baseline="0" dirty="0">
                <a:ln>
                  <a:noFill/>
                </a:ln>
                <a:solidFill>
                  <a:srgbClr val="000000"/>
                </a:solidFill>
                <a:effectLst/>
                <a:latin typeface="Times New Roman" panose="02020603050405020304" pitchFamily="18" charset="0"/>
              </a:rPr>
              <a:t> (KJB Today)</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noProof="1">
                <a:ln>
                  <a:noFill/>
                </a:ln>
                <a:solidFill>
                  <a:srgbClr val="FF0000"/>
                </a:solidFill>
                <a:effectLst/>
                <a:latin typeface="Times New Roman" panose="02020603050405020304" pitchFamily="18" charset="0"/>
              </a:rPr>
              <a:t>Ti</a:t>
            </a:r>
            <a:r>
              <a:rPr kumimoji="0" lang="en-US" altLang="en-US" sz="1400" b="1" i="0" u="none" strike="noStrike" cap="none" normalizeH="0" baseline="0" dirty="0" err="1">
                <a:ln>
                  <a:noFill/>
                </a:ln>
                <a:solidFill>
                  <a:srgbClr val="FF0000"/>
                </a:solidFill>
                <a:effectLst/>
                <a:latin typeface="Times New Roman" panose="02020603050405020304" pitchFamily="18" charset="0"/>
              </a:rPr>
              <a:t>tus</a:t>
            </a:r>
            <a:r>
              <a:rPr kumimoji="0" lang="en-US" altLang="en-US" sz="1400" b="1" i="0" u="none" strike="noStrike" cap="none" normalizeH="0" baseline="0" dirty="0">
                <a:ln>
                  <a:noFill/>
                </a:ln>
                <a:solidFill>
                  <a:srgbClr val="FF0000"/>
                </a:solidFill>
                <a:effectLst/>
                <a:latin typeface="Times New Roman" panose="02020603050405020304" pitchFamily="18" charset="0"/>
              </a:rPr>
              <a:t> </a:t>
            </a:r>
            <a:r>
              <a:rPr kumimoji="0" lang="en-US" altLang="en-US" sz="1400" b="1" i="0" u="none" strike="noStrike" cap="none" normalizeH="0" baseline="0" noProof="1">
                <a:ln>
                  <a:noFill/>
                </a:ln>
                <a:solidFill>
                  <a:srgbClr val="FF0000"/>
                </a:solidFill>
                <a:effectLst/>
                <a:latin typeface="Times New Roman" panose="02020603050405020304" pitchFamily="18" charset="0"/>
              </a:rPr>
              <a:t>1:3</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b="1" i="0" u="none" strike="noStrike" cap="none" normalizeH="0" baseline="0" noProof="1">
                <a:ln>
                  <a:noFill/>
                </a:ln>
                <a:solidFill>
                  <a:srgbClr val="000000"/>
                </a:solidFill>
                <a:effectLst/>
                <a:latin typeface="Times New Roman" panose="02020603050405020304" pitchFamily="18" charset="0"/>
              </a:rPr>
              <a:t>A Record</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noProof="1">
                <a:ln>
                  <a:noFill/>
                </a:ln>
                <a:solidFill>
                  <a:srgbClr val="FF0000"/>
                </a:solidFill>
                <a:effectLst/>
                <a:latin typeface="Times New Roman" panose="02020603050405020304" pitchFamily="18" charset="0"/>
              </a:rPr>
              <a:t>Revelation 1:2, I J</a:t>
            </a:r>
            <a:r>
              <a:rPr kumimoji="0" lang="en-US" altLang="en-US" sz="1400" b="1" i="0" u="none" strike="noStrike" cap="none" normalizeH="0" baseline="0" dirty="0">
                <a:ln>
                  <a:noFill/>
                </a:ln>
                <a:solidFill>
                  <a:srgbClr val="FF0000"/>
                </a:solidFill>
                <a:effectLst/>
                <a:latin typeface="Times New Roman" panose="02020603050405020304" pitchFamily="18" charset="0"/>
              </a:rPr>
              <a:t>oh</a:t>
            </a:r>
            <a:r>
              <a:rPr kumimoji="0" lang="en-US" altLang="en-US" sz="1400" b="1" i="0" u="none" strike="noStrike" cap="none" normalizeH="0" baseline="0" noProof="1">
                <a:ln>
                  <a:noFill/>
                </a:ln>
                <a:solidFill>
                  <a:srgbClr val="FF0000"/>
                </a:solidFill>
                <a:effectLst/>
                <a:latin typeface="Times New Roman" panose="02020603050405020304" pitchFamily="18" charset="0"/>
              </a:rPr>
              <a:t>n 5:11-13</a:t>
            </a:r>
            <a:endParaRPr kumimoji="0" lang="en-US" altLang="en-US" sz="1600" b="1" i="0" u="none" strike="noStrike" cap="none" normalizeH="0" baseline="0" noProof="1">
              <a:ln>
                <a:noFill/>
              </a:ln>
              <a:solidFill>
                <a:srgbClr val="FF0000"/>
              </a:solidFill>
              <a:effectLst/>
              <a:latin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b="1" i="0" u="none" strike="noStrike" cap="none" normalizeH="0" baseline="0" noProof="1">
                <a:ln>
                  <a:noFill/>
                </a:ln>
                <a:solidFill>
                  <a:srgbClr val="000000"/>
                </a:solidFill>
                <a:effectLst/>
                <a:latin typeface="Times New Roman" panose="02020603050405020304" pitchFamily="18" charset="0"/>
              </a:rPr>
              <a:t>Royal</a:t>
            </a:r>
            <a:endParaRPr lang="en-US" altLang="en-US" sz="2000" b="1" noProof="1">
              <a:solidFill>
                <a:srgbClr val="000000"/>
              </a:solidFill>
              <a:latin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noProof="1">
                <a:ln>
                  <a:noFill/>
                </a:ln>
                <a:solidFill>
                  <a:srgbClr val="FF0000"/>
                </a:solidFill>
                <a:effectLst/>
                <a:latin typeface="Times New Roman" panose="02020603050405020304" pitchFamily="18" charset="0"/>
              </a:rPr>
              <a:t>Ecc</a:t>
            </a:r>
            <a:r>
              <a:rPr kumimoji="0" lang="en-US" altLang="en-US" sz="1400" b="1" i="0" u="none" strike="noStrike" cap="none" normalizeH="0" baseline="0" dirty="0" err="1">
                <a:ln>
                  <a:noFill/>
                </a:ln>
                <a:solidFill>
                  <a:srgbClr val="FF0000"/>
                </a:solidFill>
                <a:effectLst/>
                <a:latin typeface="Times New Roman" panose="02020603050405020304" pitchFamily="18" charset="0"/>
              </a:rPr>
              <a:t>lesiastes</a:t>
            </a:r>
            <a:r>
              <a:rPr kumimoji="0" lang="en-US" altLang="en-US" sz="1400" b="1" i="0" u="none" strike="noStrike" cap="none" normalizeH="0" baseline="0" noProof="1">
                <a:ln>
                  <a:noFill/>
                </a:ln>
                <a:solidFill>
                  <a:srgbClr val="FF0000"/>
                </a:solidFill>
                <a:effectLst/>
                <a:latin typeface="Times New Roman" panose="02020603050405020304" pitchFamily="18" charset="0"/>
              </a:rPr>
              <a:t> 8:4</a:t>
            </a:r>
            <a:endParaRPr kumimoji="0" lang="en-US" altLang="en-US" sz="1600" b="1" i="0" u="none" strike="noStrike" cap="none" normalizeH="0" baseline="0" noProof="1">
              <a:ln>
                <a:noFill/>
              </a:ln>
              <a:solidFill>
                <a:srgbClr val="FF0000"/>
              </a:solidFill>
              <a:effectLst/>
              <a:latin typeface="Times New Roman" panose="02020603050405020304" pitchFamily="18" charset="0"/>
            </a:endParaRPr>
          </a:p>
        </p:txBody>
      </p:sp>
    </p:spTree>
    <p:extLst>
      <p:ext uri="{BB962C8B-B14F-4D97-AF65-F5344CB8AC3E}">
        <p14:creationId xmlns:p14="http://schemas.microsoft.com/office/powerpoint/2010/main" val="2095142093"/>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up)">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ipe(up)">
                                      <p:cBhvr>
                                        <p:cTn id="12" dur="20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wipe(up)">
                                      <p:cBhvr>
                                        <p:cTn id="17"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p:bldP spid="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2D3DAAAA-F3C4-49B1-A978-A45303E3194F}"/>
              </a:ext>
            </a:extLst>
          </p:cNvPr>
          <p:cNvSpPr txBox="1"/>
          <p:nvPr/>
        </p:nvSpPr>
        <p:spPr>
          <a:xfrm>
            <a:off x="711198" y="186650"/>
            <a:ext cx="3472696" cy="6924973"/>
          </a:xfrm>
          <a:prstGeom prst="rect">
            <a:avLst/>
          </a:prstGeom>
          <a:noFill/>
        </p:spPr>
        <p:txBody>
          <a:bodyPr wrap="square" rtlCol="0">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b="1" noProof="1">
                <a:solidFill>
                  <a:srgbClr val="000000"/>
                </a:solidFill>
                <a:latin typeface="Times New Roman" panose="02020603050405020304" pitchFamily="18" charset="0"/>
              </a:rPr>
              <a:t>Minister Grace</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b="1" noProof="1">
                <a:solidFill>
                  <a:srgbClr val="FF0000"/>
                </a:solidFill>
                <a:latin typeface="Times New Roman" panose="02020603050405020304" pitchFamily="18" charset="0"/>
              </a:rPr>
              <a:t>Ephesians 4:29</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b="1" i="0" u="none" strike="noStrike" cap="none" normalizeH="0" baseline="0" noProof="1">
                <a:ln>
                  <a:noFill/>
                </a:ln>
                <a:solidFill>
                  <a:srgbClr val="000000"/>
                </a:solidFill>
                <a:effectLst/>
                <a:latin typeface="Times New Roman" panose="02020603050405020304" pitchFamily="18" charset="0"/>
              </a:rPr>
              <a:t>Give Light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noProof="1">
                <a:ln>
                  <a:noFill/>
                </a:ln>
                <a:solidFill>
                  <a:srgbClr val="FF0000"/>
                </a:solidFill>
                <a:effectLst/>
                <a:latin typeface="Times New Roman" panose="02020603050405020304" pitchFamily="18" charset="0"/>
              </a:rPr>
              <a:t>Ps</a:t>
            </a:r>
            <a:r>
              <a:rPr kumimoji="0" lang="en-US" altLang="en-US" sz="1400" b="1" i="0" u="none" strike="noStrike" cap="none" normalizeH="0" baseline="0" dirty="0">
                <a:ln>
                  <a:noFill/>
                </a:ln>
                <a:solidFill>
                  <a:srgbClr val="FF0000"/>
                </a:solidFill>
                <a:effectLst/>
                <a:latin typeface="Times New Roman" panose="02020603050405020304" pitchFamily="18" charset="0"/>
              </a:rPr>
              <a:t>alms</a:t>
            </a:r>
            <a:r>
              <a:rPr kumimoji="0" lang="en-US" altLang="en-US" sz="1400" b="1" i="0" u="none" strike="noStrike" cap="none" normalizeH="0" baseline="0" noProof="1">
                <a:ln>
                  <a:noFill/>
                </a:ln>
                <a:solidFill>
                  <a:srgbClr val="FF0000"/>
                </a:solidFill>
                <a:effectLst/>
                <a:latin typeface="Times New Roman" panose="02020603050405020304" pitchFamily="18" charset="0"/>
              </a:rPr>
              <a:t> 119:130, 133, 105</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b="1" i="0" u="none" strike="noStrike" cap="none" normalizeH="0" baseline="0" noProof="1">
                <a:ln>
                  <a:noFill/>
                </a:ln>
                <a:solidFill>
                  <a:srgbClr val="000000"/>
                </a:solidFill>
                <a:effectLst/>
                <a:latin typeface="Times New Roman" panose="02020603050405020304" pitchFamily="18" charset="0"/>
              </a:rPr>
              <a:t>Give Protection</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noProof="1">
                <a:ln>
                  <a:noFill/>
                </a:ln>
                <a:solidFill>
                  <a:srgbClr val="FF0000"/>
                </a:solidFill>
                <a:effectLst/>
                <a:latin typeface="Times New Roman" panose="02020603050405020304" pitchFamily="18" charset="0"/>
              </a:rPr>
              <a:t>Prov</a:t>
            </a:r>
            <a:r>
              <a:rPr kumimoji="0" lang="en-US" altLang="en-US" sz="1400" b="1" i="0" u="none" strike="noStrike" cap="none" normalizeH="0" baseline="0" dirty="0" err="1">
                <a:ln>
                  <a:noFill/>
                </a:ln>
                <a:solidFill>
                  <a:srgbClr val="FF0000"/>
                </a:solidFill>
                <a:effectLst/>
                <a:latin typeface="Times New Roman" panose="02020603050405020304" pitchFamily="18" charset="0"/>
              </a:rPr>
              <a:t>erbs</a:t>
            </a:r>
            <a:r>
              <a:rPr kumimoji="0" lang="en-US" altLang="en-US" sz="1400" b="1" i="0" u="none" strike="noStrike" cap="none" normalizeH="0" baseline="0" noProof="1">
                <a:ln>
                  <a:noFill/>
                </a:ln>
                <a:solidFill>
                  <a:srgbClr val="FF0000"/>
                </a:solidFill>
                <a:effectLst/>
                <a:latin typeface="Times New Roman" panose="02020603050405020304" pitchFamily="18" charset="0"/>
              </a:rPr>
              <a:t> 7:5</a:t>
            </a:r>
            <a:endParaRPr kumimoji="0" lang="en-US" altLang="en-US" b="1" i="0" u="none" strike="noStrike" cap="none" normalizeH="0" baseline="0" noProof="1">
              <a:ln>
                <a:noFill/>
              </a:ln>
              <a:solidFill>
                <a:srgbClr val="FF0000"/>
              </a:solidFill>
              <a:effectLst/>
              <a:latin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b="1" i="0" u="none" strike="noStrike" cap="none" normalizeH="0" baseline="0" noProof="1">
                <a:ln>
                  <a:noFill/>
                </a:ln>
                <a:solidFill>
                  <a:srgbClr val="000000"/>
                </a:solidFill>
                <a:effectLst/>
                <a:latin typeface="Times New Roman" panose="02020603050405020304" pitchFamily="18" charset="0"/>
              </a:rPr>
              <a:t>Answer Prayer</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noProof="1">
                <a:ln>
                  <a:noFill/>
                </a:ln>
                <a:solidFill>
                  <a:srgbClr val="FF0000"/>
                </a:solidFill>
                <a:effectLst/>
                <a:latin typeface="Times New Roman" panose="02020603050405020304" pitchFamily="18" charset="0"/>
              </a:rPr>
              <a:t>J</a:t>
            </a:r>
            <a:r>
              <a:rPr kumimoji="0" lang="en-US" altLang="en-US" sz="1400" b="1" i="0" u="none" strike="noStrike" cap="none" normalizeH="0" baseline="0" dirty="0">
                <a:ln>
                  <a:noFill/>
                </a:ln>
                <a:solidFill>
                  <a:srgbClr val="FF0000"/>
                </a:solidFill>
                <a:effectLst/>
                <a:latin typeface="Times New Roman" panose="02020603050405020304" pitchFamily="18" charset="0"/>
              </a:rPr>
              <a:t>oh</a:t>
            </a:r>
            <a:r>
              <a:rPr kumimoji="0" lang="en-US" altLang="en-US" sz="1400" b="1" i="0" u="none" strike="noStrike" cap="none" normalizeH="0" baseline="0" noProof="1">
                <a:ln>
                  <a:noFill/>
                </a:ln>
                <a:solidFill>
                  <a:srgbClr val="FF0000"/>
                </a:solidFill>
                <a:effectLst/>
                <a:latin typeface="Times New Roman" panose="02020603050405020304" pitchFamily="18" charset="0"/>
              </a:rPr>
              <a:t>n 15:7</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b="1" i="0" u="none" strike="noStrike" cap="none" normalizeH="0" baseline="0" noProof="1">
                <a:ln>
                  <a:noFill/>
                </a:ln>
                <a:solidFill>
                  <a:srgbClr val="000000"/>
                </a:solidFill>
                <a:effectLst/>
                <a:latin typeface="Times New Roman" panose="02020603050405020304" pitchFamily="18" charset="0"/>
              </a:rPr>
              <a:t>Provide Salvation</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FF0000"/>
                </a:solidFill>
                <a:effectLst/>
                <a:latin typeface="Times New Roman" panose="02020603050405020304" pitchFamily="18" charset="0"/>
              </a:rPr>
              <a:t>I Corinthians 13:10; Ephesians 1:12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FF0000"/>
                </a:solidFill>
                <a:effectLst/>
                <a:latin typeface="Times New Roman" panose="02020603050405020304" pitchFamily="18" charset="0"/>
              </a:rPr>
              <a:t>Philippians 4:9</a:t>
            </a:r>
            <a:endParaRPr kumimoji="0" lang="en-US" altLang="en-US" sz="1400" b="1" i="0" u="none" strike="noStrike" cap="none" normalizeH="0" baseline="0" noProof="1">
              <a:ln>
                <a:noFill/>
              </a:ln>
              <a:solidFill>
                <a:srgbClr val="000000"/>
              </a:solidFill>
              <a:effectLst/>
              <a:latin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b="1" i="0" u="none" strike="noStrike" cap="none" normalizeH="0" baseline="0" noProof="1">
                <a:ln>
                  <a:noFill/>
                </a:ln>
                <a:solidFill>
                  <a:srgbClr val="000000"/>
                </a:solidFill>
                <a:effectLst/>
                <a:latin typeface="Times New Roman" panose="02020603050405020304" pitchFamily="18" charset="0"/>
              </a:rPr>
              <a:t>Provide Faith</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noProof="1">
                <a:ln>
                  <a:noFill/>
                </a:ln>
                <a:solidFill>
                  <a:srgbClr val="FF0000"/>
                </a:solidFill>
                <a:effectLst/>
                <a:latin typeface="Times New Roman" panose="02020603050405020304" pitchFamily="18" charset="0"/>
              </a:rPr>
              <a:t>Rom</a:t>
            </a:r>
            <a:r>
              <a:rPr kumimoji="0" lang="en-US" altLang="en-US" sz="1400" b="1" i="0" u="none" strike="noStrike" cap="none" normalizeH="0" baseline="0" dirty="0" err="1">
                <a:ln>
                  <a:noFill/>
                </a:ln>
                <a:solidFill>
                  <a:srgbClr val="FF0000"/>
                </a:solidFill>
                <a:effectLst/>
                <a:latin typeface="Times New Roman" panose="02020603050405020304" pitchFamily="18" charset="0"/>
              </a:rPr>
              <a:t>ans</a:t>
            </a:r>
            <a:r>
              <a:rPr kumimoji="0" lang="en-US" altLang="en-US" sz="1400" b="1" i="0" u="none" strike="noStrike" cap="none" normalizeH="0" baseline="0" noProof="1">
                <a:ln>
                  <a:noFill/>
                </a:ln>
                <a:solidFill>
                  <a:srgbClr val="FF0000"/>
                </a:solidFill>
                <a:effectLst/>
                <a:latin typeface="Times New Roman" panose="02020603050405020304" pitchFamily="18" charset="0"/>
              </a:rPr>
              <a:t> 10:17, Gal 2:16, 20; I Tim 4:6</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b="1" i="0" u="none" strike="noStrike" cap="none" normalizeH="0" baseline="0" noProof="1">
                <a:ln>
                  <a:noFill/>
                </a:ln>
                <a:solidFill>
                  <a:srgbClr val="000000"/>
                </a:solidFill>
                <a:effectLst/>
                <a:latin typeface="Times New Roman" panose="02020603050405020304" pitchFamily="18" charset="0"/>
              </a:rPr>
              <a:t>Cleanse</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noProof="1">
                <a:ln>
                  <a:noFill/>
                </a:ln>
                <a:solidFill>
                  <a:srgbClr val="FF0000"/>
                </a:solidFill>
                <a:effectLst/>
                <a:latin typeface="Times New Roman" panose="02020603050405020304" pitchFamily="18" charset="0"/>
              </a:rPr>
              <a:t>Ephesians 5:26</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b="1" i="0" u="none" strike="noStrike" cap="none" normalizeH="0" baseline="0" noProof="1">
                <a:ln>
                  <a:noFill/>
                </a:ln>
                <a:solidFill>
                  <a:srgbClr val="000000"/>
                </a:solidFill>
                <a:effectLst/>
                <a:latin typeface="Times New Roman" panose="02020603050405020304" pitchFamily="18" charset="0"/>
              </a:rPr>
              <a:t>Keep You From Sin</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noProof="1">
                <a:ln>
                  <a:noFill/>
                </a:ln>
                <a:solidFill>
                  <a:srgbClr val="FF0000"/>
                </a:solidFill>
                <a:effectLst/>
                <a:latin typeface="Times New Roman" panose="02020603050405020304" pitchFamily="18" charset="0"/>
              </a:rPr>
              <a:t>Psalms 119:11, 133’ Ephesians 2:1,5</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b="1" i="0" u="none" strike="noStrike" cap="none" normalizeH="0" baseline="0" noProof="1">
                <a:ln>
                  <a:noFill/>
                </a:ln>
                <a:solidFill>
                  <a:srgbClr val="000000"/>
                </a:solidFill>
                <a:effectLst/>
                <a:latin typeface="Times New Roman" panose="02020603050405020304" pitchFamily="18" charset="0"/>
              </a:rPr>
              <a:t>Stir Up People</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noProof="1">
                <a:ln>
                  <a:noFill/>
                </a:ln>
                <a:solidFill>
                  <a:srgbClr val="FF0000"/>
                </a:solidFill>
                <a:effectLst/>
                <a:latin typeface="Times New Roman" panose="02020603050405020304" pitchFamily="18" charset="0"/>
              </a:rPr>
              <a:t>Acts 17:13</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b="1" i="0" u="none" strike="noStrike" cap="none" normalizeH="0" baseline="0" noProof="1">
                <a:ln>
                  <a:noFill/>
                </a:ln>
                <a:solidFill>
                  <a:srgbClr val="000000"/>
                </a:solidFill>
                <a:effectLst/>
                <a:latin typeface="Times New Roman" panose="02020603050405020304" pitchFamily="18" charset="0"/>
              </a:rPr>
              <a:t>Dwell In Us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noProof="1">
                <a:ln>
                  <a:noFill/>
                </a:ln>
                <a:solidFill>
                  <a:srgbClr val="FF0000"/>
                </a:solidFill>
                <a:effectLst/>
                <a:latin typeface="Times New Roman" panose="02020603050405020304" pitchFamily="18" charset="0"/>
              </a:rPr>
              <a:t>Col</a:t>
            </a:r>
            <a:r>
              <a:rPr kumimoji="0" lang="en-US" altLang="en-US" sz="1400" b="1" i="0" u="none" strike="noStrike" cap="none" normalizeH="0" baseline="0" dirty="0" err="1">
                <a:ln>
                  <a:noFill/>
                </a:ln>
                <a:solidFill>
                  <a:srgbClr val="FF0000"/>
                </a:solidFill>
                <a:effectLst/>
                <a:latin typeface="Times New Roman" panose="02020603050405020304" pitchFamily="18" charset="0"/>
              </a:rPr>
              <a:t>ossians</a:t>
            </a:r>
            <a:r>
              <a:rPr kumimoji="0" lang="en-US" altLang="en-US" sz="1400" b="1" i="0" u="none" strike="noStrike" cap="none" normalizeH="0" baseline="0" noProof="1">
                <a:ln>
                  <a:noFill/>
                </a:ln>
                <a:solidFill>
                  <a:srgbClr val="FF0000"/>
                </a:solidFill>
                <a:effectLst/>
                <a:latin typeface="Times New Roman" panose="02020603050405020304" pitchFamily="18" charset="0"/>
              </a:rPr>
              <a:t> 3:16</a:t>
            </a:r>
            <a:endParaRPr kumimoji="0" lang="en-US" altLang="en-US" sz="1400" b="1" i="0" u="none" strike="noStrike" cap="none" normalizeH="0" baseline="0" noProof="1">
              <a:ln>
                <a:noFill/>
              </a:ln>
              <a:solidFill>
                <a:srgbClr val="000000"/>
              </a:solidFill>
              <a:effectLst/>
              <a:latin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b="1" i="0" u="none" strike="noStrike" cap="none" normalizeH="0" baseline="0" noProof="1">
                <a:ln>
                  <a:noFill/>
                </a:ln>
                <a:solidFill>
                  <a:srgbClr val="000000"/>
                </a:solidFill>
                <a:effectLst/>
                <a:latin typeface="Times New Roman" panose="02020603050405020304" pitchFamily="18" charset="0"/>
              </a:rPr>
              <a:t>Abide Forever</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noProof="1">
                <a:ln>
                  <a:noFill/>
                </a:ln>
                <a:solidFill>
                  <a:srgbClr val="FF0000"/>
                </a:solidFill>
                <a:effectLst/>
                <a:latin typeface="Times New Roman" panose="02020603050405020304" pitchFamily="18" charset="0"/>
              </a:rPr>
              <a:t>I P</a:t>
            </a:r>
            <a:r>
              <a:rPr kumimoji="0" lang="en-US" altLang="en-US" sz="1400" b="1" i="0" u="none" strike="noStrike" cap="none" normalizeH="0" baseline="0" dirty="0">
                <a:ln>
                  <a:noFill/>
                </a:ln>
                <a:solidFill>
                  <a:srgbClr val="FF0000"/>
                </a:solidFill>
                <a:effectLst/>
                <a:latin typeface="Times New Roman" panose="02020603050405020304" pitchFamily="18" charset="0"/>
              </a:rPr>
              <a:t>e</a:t>
            </a:r>
            <a:r>
              <a:rPr kumimoji="0" lang="en-US" altLang="en-US" sz="1400" b="1" i="0" u="none" strike="noStrike" cap="none" normalizeH="0" baseline="0" noProof="1">
                <a:ln>
                  <a:noFill/>
                </a:ln>
                <a:solidFill>
                  <a:srgbClr val="FF0000"/>
                </a:solidFill>
                <a:effectLst/>
                <a:latin typeface="Times New Roman" panose="02020603050405020304" pitchFamily="18" charset="0"/>
              </a:rPr>
              <a:t>t</a:t>
            </a:r>
            <a:r>
              <a:rPr kumimoji="0" lang="en-US" altLang="en-US" sz="1400" b="1" i="0" u="none" strike="noStrike" cap="none" normalizeH="0" baseline="0" dirty="0">
                <a:ln>
                  <a:noFill/>
                </a:ln>
                <a:solidFill>
                  <a:srgbClr val="FF0000"/>
                </a:solidFill>
                <a:effectLst/>
                <a:latin typeface="Times New Roman" panose="02020603050405020304" pitchFamily="18" charset="0"/>
              </a:rPr>
              <a:t>er</a:t>
            </a:r>
            <a:r>
              <a:rPr kumimoji="0" lang="en-US" altLang="en-US" sz="1400" b="1" i="0" u="none" strike="noStrike" cap="none" normalizeH="0" baseline="0" noProof="1">
                <a:ln>
                  <a:noFill/>
                </a:ln>
                <a:solidFill>
                  <a:srgbClr val="FF0000"/>
                </a:solidFill>
                <a:effectLst/>
                <a:latin typeface="Times New Roman" panose="02020603050405020304" pitchFamily="18" charset="0"/>
              </a:rPr>
              <a:t> 1:23; Philippians 1:25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b="1" i="0" u="none" strike="noStrike" cap="none" normalizeH="0" baseline="0" noProof="1">
                <a:ln>
                  <a:noFill/>
                </a:ln>
                <a:solidFill>
                  <a:srgbClr val="000000"/>
                </a:solidFill>
                <a:effectLst/>
                <a:latin typeface="Times New Roman" panose="02020603050405020304" pitchFamily="18" charset="0"/>
              </a:rPr>
              <a:t>Endure Forever</a:t>
            </a:r>
          </a:p>
          <a:p>
            <a:pPr lvl="0" algn="ctr" eaLnBrk="0" fontAlgn="base" hangingPunct="0">
              <a:spcBef>
                <a:spcPct val="0"/>
              </a:spcBef>
              <a:spcAft>
                <a:spcPct val="0"/>
              </a:spcAft>
            </a:pPr>
            <a:r>
              <a:rPr kumimoji="0" lang="en-US" altLang="en-US" sz="1400" b="1" i="0" u="none" strike="noStrike" cap="none" normalizeH="0" baseline="0" noProof="1">
                <a:ln>
                  <a:noFill/>
                </a:ln>
                <a:solidFill>
                  <a:srgbClr val="FF0000"/>
                </a:solidFill>
                <a:effectLst/>
                <a:latin typeface="Times New Roman" panose="02020603050405020304" pitchFamily="18" charset="0"/>
              </a:rPr>
              <a:t>I Peter 1:25; Psalms 119:160</a:t>
            </a:r>
          </a:p>
          <a:p>
            <a:pPr lvl="0" algn="ctr" eaLnBrk="0" fontAlgn="base" hangingPunct="0">
              <a:spcBef>
                <a:spcPct val="0"/>
              </a:spcBef>
              <a:spcAft>
                <a:spcPct val="0"/>
              </a:spcAft>
            </a:pPr>
            <a:r>
              <a:rPr lang="en-US" altLang="en-US" b="1" noProof="1">
                <a:solidFill>
                  <a:srgbClr val="000000"/>
                </a:solidFill>
                <a:latin typeface="Times New Roman" panose="02020603050405020304" pitchFamily="18" charset="0"/>
              </a:rPr>
              <a:t>Uphold</a:t>
            </a:r>
          </a:p>
          <a:p>
            <a:pPr lvl="0" algn="ctr" eaLnBrk="0" fontAlgn="base" hangingPunct="0">
              <a:spcBef>
                <a:spcPct val="0"/>
              </a:spcBef>
              <a:spcAft>
                <a:spcPct val="0"/>
              </a:spcAft>
            </a:pPr>
            <a:r>
              <a:rPr lang="en-US" altLang="en-US" sz="1400" b="1" noProof="1">
                <a:solidFill>
                  <a:srgbClr val="FF0000"/>
                </a:solidFill>
                <a:latin typeface="Times New Roman" panose="02020603050405020304" pitchFamily="18" charset="0"/>
              </a:rPr>
              <a:t>Ps</a:t>
            </a:r>
            <a:r>
              <a:rPr lang="en-US" altLang="en-US" sz="1400" b="1" dirty="0">
                <a:solidFill>
                  <a:srgbClr val="FF0000"/>
                </a:solidFill>
                <a:latin typeface="Times New Roman" panose="02020603050405020304" pitchFamily="18" charset="0"/>
              </a:rPr>
              <a:t>alms</a:t>
            </a:r>
            <a:r>
              <a:rPr lang="en-US" altLang="en-US" sz="1400" b="1" noProof="1">
                <a:solidFill>
                  <a:srgbClr val="FF0000"/>
                </a:solidFill>
                <a:latin typeface="Times New Roman" panose="02020603050405020304" pitchFamily="18" charset="0"/>
              </a:rPr>
              <a:t> 119:116</a:t>
            </a:r>
          </a:p>
        </p:txBody>
      </p:sp>
      <p:sp>
        <p:nvSpPr>
          <p:cNvPr id="9" name="TextBox 8">
            <a:extLst>
              <a:ext uri="{FF2B5EF4-FFF2-40B4-BE49-F238E27FC236}">
                <a16:creationId xmlns:a16="http://schemas.microsoft.com/office/drawing/2014/main" id="{B0DEBCC8-F8C7-46C9-9FF3-0B7339FC6650}"/>
              </a:ext>
            </a:extLst>
          </p:cNvPr>
          <p:cNvSpPr txBox="1"/>
          <p:nvPr/>
        </p:nvSpPr>
        <p:spPr>
          <a:xfrm>
            <a:off x="4187546" y="705897"/>
            <a:ext cx="3820562" cy="6063198"/>
          </a:xfrm>
          <a:prstGeom prst="rect">
            <a:avLst/>
          </a:prstGeom>
          <a:noFill/>
        </p:spPr>
        <p:txBody>
          <a:bodyPr wrap="square" rtlCol="0">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b="1" i="0" u="none" strike="noStrike" cap="none" normalizeH="0" baseline="0" noProof="1">
                <a:ln>
                  <a:noFill/>
                </a:ln>
                <a:solidFill>
                  <a:srgbClr val="000000"/>
                </a:solidFill>
                <a:effectLst/>
                <a:latin typeface="Times New Roman" panose="02020603050405020304" pitchFamily="18" charset="0"/>
              </a:rPr>
              <a:t>Bear Fruit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noProof="1">
                <a:ln>
                  <a:noFill/>
                </a:ln>
                <a:solidFill>
                  <a:srgbClr val="FF0000"/>
                </a:solidFill>
                <a:effectLst/>
                <a:latin typeface="Times New Roman" panose="02020603050405020304" pitchFamily="18" charset="0"/>
              </a:rPr>
              <a:t>M</a:t>
            </a:r>
            <a:r>
              <a:rPr kumimoji="0" lang="en-US" altLang="en-US" sz="1400" b="1" i="0" u="none" strike="noStrike" cap="none" normalizeH="0" baseline="0" dirty="0">
                <a:ln>
                  <a:noFill/>
                </a:ln>
                <a:solidFill>
                  <a:srgbClr val="FF0000"/>
                </a:solidFill>
                <a:effectLst/>
                <a:latin typeface="Times New Roman" panose="02020603050405020304" pitchFamily="18" charset="0"/>
              </a:rPr>
              <a:t>a</a:t>
            </a:r>
            <a:r>
              <a:rPr kumimoji="0" lang="en-US" altLang="en-US" sz="1400" b="1" i="0" u="none" strike="noStrike" cap="none" normalizeH="0" baseline="0" noProof="1">
                <a:ln>
                  <a:noFill/>
                </a:ln>
                <a:solidFill>
                  <a:srgbClr val="FF0000"/>
                </a:solidFill>
                <a:effectLst/>
                <a:latin typeface="Times New Roman" panose="02020603050405020304" pitchFamily="18" charset="0"/>
              </a:rPr>
              <a:t>t</a:t>
            </a:r>
            <a:r>
              <a:rPr kumimoji="0" lang="en-US" altLang="en-US" sz="1400" b="1" i="0" u="none" strike="noStrike" cap="none" normalizeH="0" baseline="0" dirty="0">
                <a:ln>
                  <a:noFill/>
                </a:ln>
                <a:solidFill>
                  <a:srgbClr val="FF0000"/>
                </a:solidFill>
                <a:effectLst/>
                <a:latin typeface="Times New Roman" panose="02020603050405020304" pitchFamily="18" charset="0"/>
              </a:rPr>
              <a:t>thew</a:t>
            </a:r>
            <a:r>
              <a:rPr kumimoji="0" lang="en-US" altLang="en-US" sz="1400" b="1" i="0" u="none" strike="noStrike" cap="none" normalizeH="0" baseline="0" noProof="1">
                <a:ln>
                  <a:noFill/>
                </a:ln>
                <a:solidFill>
                  <a:srgbClr val="FF0000"/>
                </a:solidFill>
                <a:effectLst/>
                <a:latin typeface="Times New Roman" panose="02020603050405020304" pitchFamily="18" charset="0"/>
              </a:rPr>
              <a:t> 13:23; M</a:t>
            </a:r>
            <a:r>
              <a:rPr kumimoji="0" lang="en-US" altLang="en-US" sz="1400" b="1" i="0" u="none" strike="noStrike" cap="none" normalizeH="0" baseline="0" dirty="0" err="1">
                <a:ln>
                  <a:noFill/>
                </a:ln>
                <a:solidFill>
                  <a:srgbClr val="FF0000"/>
                </a:solidFill>
                <a:effectLst/>
                <a:latin typeface="Times New Roman" panose="02020603050405020304" pitchFamily="18" charset="0"/>
              </a:rPr>
              <a:t>ar</a:t>
            </a:r>
            <a:r>
              <a:rPr kumimoji="0" lang="en-US" altLang="en-US" sz="1400" b="1" i="0" u="none" strike="noStrike" cap="none" normalizeH="0" baseline="0" noProof="1">
                <a:ln>
                  <a:noFill/>
                </a:ln>
                <a:solidFill>
                  <a:srgbClr val="FF0000"/>
                </a:solidFill>
                <a:effectLst/>
                <a:latin typeface="Times New Roman" panose="02020603050405020304" pitchFamily="18" charset="0"/>
              </a:rPr>
              <a:t>k 4:20</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b="1" i="0" u="none" strike="noStrike" cap="none" normalizeH="0" baseline="0" noProof="1">
                <a:ln>
                  <a:noFill/>
                </a:ln>
                <a:solidFill>
                  <a:srgbClr val="000000"/>
                </a:solidFill>
                <a:effectLst/>
                <a:latin typeface="Times New Roman" panose="02020603050405020304" pitchFamily="18" charset="0"/>
              </a:rPr>
              <a:t>Hold All Together</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noProof="1">
                <a:ln>
                  <a:noFill/>
                </a:ln>
                <a:solidFill>
                  <a:srgbClr val="FF0000"/>
                </a:solidFill>
                <a:effectLst/>
                <a:latin typeface="Times New Roman" panose="02020603050405020304" pitchFamily="18" charset="0"/>
              </a:rPr>
              <a:t>Hebrews 1:3; II Peter 3:7</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b="1" i="0" u="none" strike="noStrike" cap="none" normalizeH="0" baseline="0" noProof="1">
                <a:ln>
                  <a:noFill/>
                </a:ln>
                <a:solidFill>
                  <a:srgbClr val="000000"/>
                </a:solidFill>
                <a:effectLst/>
                <a:latin typeface="Times New Roman" panose="02020603050405020304" pitchFamily="18" charset="0"/>
              </a:rPr>
              <a:t>Try People</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noProof="1">
                <a:ln>
                  <a:noFill/>
                </a:ln>
                <a:solidFill>
                  <a:srgbClr val="FF0000"/>
                </a:solidFill>
                <a:effectLst/>
                <a:latin typeface="Times New Roman" panose="02020603050405020304" pitchFamily="18" charset="0"/>
              </a:rPr>
              <a:t>Ps</a:t>
            </a:r>
            <a:r>
              <a:rPr kumimoji="0" lang="en-US" altLang="en-US" sz="1400" b="1" i="0" u="none" strike="noStrike" cap="none" normalizeH="0" baseline="0" dirty="0">
                <a:ln>
                  <a:noFill/>
                </a:ln>
                <a:solidFill>
                  <a:srgbClr val="FF0000"/>
                </a:solidFill>
                <a:effectLst/>
                <a:latin typeface="Times New Roman" panose="02020603050405020304" pitchFamily="18" charset="0"/>
              </a:rPr>
              <a:t>alms</a:t>
            </a:r>
            <a:r>
              <a:rPr kumimoji="0" lang="en-US" altLang="en-US" sz="1400" b="1" i="0" u="none" strike="noStrike" cap="none" normalizeH="0" baseline="0" noProof="1">
                <a:ln>
                  <a:noFill/>
                </a:ln>
                <a:solidFill>
                  <a:srgbClr val="FF0000"/>
                </a:solidFill>
                <a:effectLst/>
                <a:latin typeface="Times New Roman" panose="02020603050405020304" pitchFamily="18" charset="0"/>
              </a:rPr>
              <a:t> 105:19</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b="1" i="0" u="none" strike="noStrike" cap="none" normalizeH="0" baseline="0" noProof="1">
                <a:ln>
                  <a:noFill/>
                </a:ln>
                <a:solidFill>
                  <a:srgbClr val="000000"/>
                </a:solidFill>
                <a:effectLst/>
                <a:latin typeface="Times New Roman" panose="02020603050405020304" pitchFamily="18" charset="0"/>
              </a:rPr>
              <a:t>Quicken</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noProof="1">
                <a:ln>
                  <a:noFill/>
                </a:ln>
                <a:solidFill>
                  <a:srgbClr val="FF0000"/>
                </a:solidFill>
                <a:effectLst/>
                <a:latin typeface="Times New Roman" panose="02020603050405020304" pitchFamily="18" charset="0"/>
              </a:rPr>
              <a:t>Ps</a:t>
            </a:r>
            <a:r>
              <a:rPr kumimoji="0" lang="en-US" altLang="en-US" sz="1400" b="1" i="0" u="none" strike="noStrike" cap="none" normalizeH="0" baseline="0" dirty="0">
                <a:ln>
                  <a:noFill/>
                </a:ln>
                <a:solidFill>
                  <a:srgbClr val="FF0000"/>
                </a:solidFill>
                <a:effectLst/>
                <a:latin typeface="Times New Roman" panose="02020603050405020304" pitchFamily="18" charset="0"/>
              </a:rPr>
              <a:t>alms</a:t>
            </a:r>
            <a:r>
              <a:rPr kumimoji="0" lang="en-US" altLang="en-US" sz="1400" b="1" i="0" u="none" strike="noStrike" cap="none" normalizeH="0" baseline="0" noProof="1">
                <a:ln>
                  <a:noFill/>
                </a:ln>
                <a:solidFill>
                  <a:srgbClr val="FF0000"/>
                </a:solidFill>
                <a:effectLst/>
                <a:latin typeface="Times New Roman" panose="02020603050405020304" pitchFamily="18" charset="0"/>
              </a:rPr>
              <a:t> 119:25, 50, 107, 154</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b="1" noProof="1">
                <a:solidFill>
                  <a:srgbClr val="FF0000"/>
                </a:solidFill>
                <a:latin typeface="Times New Roman" panose="02020603050405020304" pitchFamily="18" charset="0"/>
              </a:rPr>
              <a:t>Romans 8:11; Ephesians 2:1,5; Col 2:13 </a:t>
            </a:r>
            <a:endParaRPr kumimoji="0" lang="en-US" altLang="en-US" sz="1400" b="1" i="0" u="none" strike="noStrike" cap="none" normalizeH="0" baseline="0" noProof="1">
              <a:ln>
                <a:noFill/>
              </a:ln>
              <a:solidFill>
                <a:srgbClr val="FF0000"/>
              </a:solidFill>
              <a:effectLst/>
              <a:latin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b="1" i="0" u="none" strike="noStrike" cap="none" normalizeH="0" baseline="0" noProof="1">
                <a:ln>
                  <a:noFill/>
                </a:ln>
                <a:solidFill>
                  <a:srgbClr val="000000"/>
                </a:solidFill>
                <a:effectLst/>
                <a:latin typeface="Times New Roman" panose="02020603050405020304" pitchFamily="18" charset="0"/>
              </a:rPr>
              <a:t>Comfort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noProof="1">
                <a:ln>
                  <a:noFill/>
                </a:ln>
                <a:solidFill>
                  <a:srgbClr val="FF0000"/>
                </a:solidFill>
                <a:effectLst/>
                <a:latin typeface="Times New Roman" panose="02020603050405020304" pitchFamily="18" charset="0"/>
              </a:rPr>
              <a:t>Psalms 119:50; 82; I Thess 4:18; 5:11</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b="1" noProof="1">
                <a:solidFill>
                  <a:srgbClr val="FF0000"/>
                </a:solidFill>
                <a:latin typeface="Times New Roman" panose="02020603050405020304" pitchFamily="18" charset="0"/>
              </a:rPr>
              <a:t>Ephesians 6:22; Romans 15:4</a:t>
            </a:r>
            <a:endParaRPr kumimoji="0" lang="en-US" altLang="en-US" sz="1400" b="1" i="0" u="none" strike="noStrike" cap="none" normalizeH="0" baseline="0" noProof="1">
              <a:ln>
                <a:noFill/>
              </a:ln>
              <a:solidFill>
                <a:srgbClr val="000000"/>
              </a:solidFill>
              <a:effectLst/>
              <a:latin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b="1" i="0" u="none" strike="noStrike" cap="none" normalizeH="0" baseline="0" noProof="1">
                <a:ln>
                  <a:noFill/>
                </a:ln>
                <a:solidFill>
                  <a:srgbClr val="000000"/>
                </a:solidFill>
                <a:effectLst/>
                <a:latin typeface="Times New Roman" panose="02020603050405020304" pitchFamily="18" charset="0"/>
              </a:rPr>
              <a:t>Give Understanding</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noProof="1">
                <a:ln>
                  <a:noFill/>
                </a:ln>
                <a:solidFill>
                  <a:srgbClr val="FF0000"/>
                </a:solidFill>
                <a:effectLst/>
                <a:latin typeface="Times New Roman" panose="02020603050405020304" pitchFamily="18" charset="0"/>
              </a:rPr>
              <a:t>Psalms 119:169; II Tim 1:13</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b="1" i="0" u="none" strike="noStrike" cap="none" normalizeH="0" baseline="0" noProof="1">
                <a:ln>
                  <a:noFill/>
                </a:ln>
                <a:solidFill>
                  <a:srgbClr val="000000"/>
                </a:solidFill>
                <a:effectLst/>
                <a:latin typeface="Times New Roman" panose="02020603050405020304" pitchFamily="18" charset="0"/>
              </a:rPr>
              <a:t>Deliver</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noProof="1">
                <a:ln>
                  <a:noFill/>
                </a:ln>
                <a:solidFill>
                  <a:srgbClr val="FF0000"/>
                </a:solidFill>
                <a:effectLst/>
                <a:latin typeface="Times New Roman" panose="02020603050405020304" pitchFamily="18" charset="0"/>
              </a:rPr>
              <a:t>Ps</a:t>
            </a:r>
            <a:r>
              <a:rPr kumimoji="0" lang="en-US" altLang="en-US" sz="1400" b="1" i="0" u="none" strike="noStrike" cap="none" normalizeH="0" baseline="0" dirty="0">
                <a:ln>
                  <a:noFill/>
                </a:ln>
                <a:solidFill>
                  <a:srgbClr val="FF0000"/>
                </a:solidFill>
                <a:effectLst/>
                <a:latin typeface="Times New Roman" panose="02020603050405020304" pitchFamily="18" charset="0"/>
              </a:rPr>
              <a:t>alms</a:t>
            </a:r>
            <a:r>
              <a:rPr kumimoji="0" lang="en-US" altLang="en-US" sz="1400" b="1" i="0" u="none" strike="noStrike" cap="none" normalizeH="0" baseline="0" noProof="1">
                <a:ln>
                  <a:noFill/>
                </a:ln>
                <a:solidFill>
                  <a:srgbClr val="FF0000"/>
                </a:solidFill>
                <a:effectLst/>
                <a:latin typeface="Times New Roman" panose="02020603050405020304" pitchFamily="18" charset="0"/>
              </a:rPr>
              <a:t> 119:170</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b="1" i="0" u="none" strike="noStrike" cap="none" normalizeH="0" baseline="0" noProof="1">
                <a:ln>
                  <a:noFill/>
                </a:ln>
                <a:solidFill>
                  <a:srgbClr val="000000"/>
                </a:solidFill>
                <a:effectLst/>
                <a:latin typeface="Times New Roman" panose="02020603050405020304" pitchFamily="18" charset="0"/>
              </a:rPr>
              <a:t>Strengthen</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noProof="1">
                <a:ln>
                  <a:noFill/>
                </a:ln>
                <a:solidFill>
                  <a:srgbClr val="FF0000"/>
                </a:solidFill>
                <a:effectLst/>
                <a:latin typeface="Times New Roman" panose="02020603050405020304" pitchFamily="18" charset="0"/>
              </a:rPr>
              <a:t>Ps</a:t>
            </a:r>
            <a:r>
              <a:rPr kumimoji="0" lang="en-US" altLang="en-US" sz="1400" b="1" i="0" u="none" strike="noStrike" cap="none" normalizeH="0" baseline="0" dirty="0">
                <a:ln>
                  <a:noFill/>
                </a:ln>
                <a:solidFill>
                  <a:srgbClr val="FF0000"/>
                </a:solidFill>
                <a:effectLst/>
                <a:latin typeface="Times New Roman" panose="02020603050405020304" pitchFamily="18" charset="0"/>
              </a:rPr>
              <a:t>alms</a:t>
            </a:r>
            <a:r>
              <a:rPr kumimoji="0" lang="en-US" altLang="en-US" sz="1400" b="1" i="0" u="none" strike="noStrike" cap="none" normalizeH="0" baseline="0" noProof="1">
                <a:ln>
                  <a:noFill/>
                </a:ln>
                <a:solidFill>
                  <a:srgbClr val="FF0000"/>
                </a:solidFill>
                <a:effectLst/>
                <a:latin typeface="Times New Roman" panose="02020603050405020304" pitchFamily="18" charset="0"/>
              </a:rPr>
              <a:t> 119:28</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b="1" i="0" u="none" strike="noStrike" cap="none" normalizeH="0" baseline="0" noProof="1">
                <a:ln>
                  <a:noFill/>
                </a:ln>
                <a:solidFill>
                  <a:srgbClr val="000000"/>
                </a:solidFill>
                <a:effectLst/>
                <a:latin typeface="Times New Roman" panose="02020603050405020304" pitchFamily="18" charset="0"/>
              </a:rPr>
              <a:t>Stablish</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400" b="1" noProof="1">
                <a:solidFill>
                  <a:srgbClr val="FF0000"/>
                </a:solidFill>
                <a:latin typeface="Times New Roman" panose="02020603050405020304" pitchFamily="18" charset="0"/>
              </a:rPr>
              <a:t>II Thessalonians 2:17</a:t>
            </a:r>
            <a:endParaRPr kumimoji="0" lang="en-US" altLang="en-US" sz="1400" b="1" i="0" u="none" strike="noStrike" cap="none" normalizeH="0" baseline="0" noProof="1">
              <a:ln>
                <a:noFill/>
              </a:ln>
              <a:solidFill>
                <a:srgbClr val="FF0000"/>
              </a:solidFill>
              <a:effectLst/>
              <a:latin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b="1" i="0" u="none" strike="noStrike" cap="none" normalizeH="0" baseline="0" noProof="1">
                <a:ln>
                  <a:noFill/>
                </a:ln>
                <a:solidFill>
                  <a:srgbClr val="000000"/>
                </a:solidFill>
                <a:effectLst/>
                <a:latin typeface="Times New Roman" panose="02020603050405020304" pitchFamily="18" charset="0"/>
              </a:rPr>
              <a:t>Bring Mercies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noProof="1">
                <a:ln>
                  <a:noFill/>
                </a:ln>
                <a:solidFill>
                  <a:srgbClr val="FF0000"/>
                </a:solidFill>
                <a:effectLst/>
                <a:latin typeface="Times New Roman" panose="02020603050405020304" pitchFamily="18" charset="0"/>
              </a:rPr>
              <a:t>Ps</a:t>
            </a:r>
            <a:r>
              <a:rPr kumimoji="0" lang="en-US" altLang="en-US" sz="1400" b="1" i="0" u="none" strike="noStrike" cap="none" normalizeH="0" baseline="0" dirty="0">
                <a:ln>
                  <a:noFill/>
                </a:ln>
                <a:solidFill>
                  <a:srgbClr val="FF0000"/>
                </a:solidFill>
                <a:effectLst/>
                <a:latin typeface="Times New Roman" panose="02020603050405020304" pitchFamily="18" charset="0"/>
              </a:rPr>
              <a:t>alms</a:t>
            </a:r>
            <a:r>
              <a:rPr kumimoji="0" lang="en-US" altLang="en-US" sz="1400" b="1" i="0" u="none" strike="noStrike" cap="none" normalizeH="0" baseline="0" noProof="1">
                <a:ln>
                  <a:noFill/>
                </a:ln>
                <a:solidFill>
                  <a:srgbClr val="FF0000"/>
                </a:solidFill>
                <a:effectLst/>
                <a:latin typeface="Times New Roman" panose="02020603050405020304" pitchFamily="18" charset="0"/>
              </a:rPr>
              <a:t> 119:41; 58</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b="1" i="0" u="none" strike="noStrike" cap="none" normalizeH="0" baseline="0" noProof="1">
                <a:ln>
                  <a:noFill/>
                </a:ln>
                <a:solidFill>
                  <a:srgbClr val="000000"/>
                </a:solidFill>
                <a:effectLst/>
                <a:latin typeface="Times New Roman" panose="02020603050405020304" pitchFamily="18" charset="0"/>
              </a:rPr>
              <a:t>Give Answers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noProof="1">
                <a:ln>
                  <a:noFill/>
                </a:ln>
                <a:solidFill>
                  <a:srgbClr val="FF0000"/>
                </a:solidFill>
                <a:effectLst/>
                <a:latin typeface="Times New Roman" panose="02020603050405020304" pitchFamily="18" charset="0"/>
              </a:rPr>
              <a:t>Ps</a:t>
            </a:r>
            <a:r>
              <a:rPr kumimoji="0" lang="en-US" altLang="en-US" sz="1400" b="1" i="0" u="none" strike="noStrike" cap="none" normalizeH="0" baseline="0" dirty="0">
                <a:ln>
                  <a:noFill/>
                </a:ln>
                <a:solidFill>
                  <a:srgbClr val="FF0000"/>
                </a:solidFill>
                <a:effectLst/>
                <a:latin typeface="Times New Roman" panose="02020603050405020304" pitchFamily="18" charset="0"/>
              </a:rPr>
              <a:t>alms</a:t>
            </a:r>
            <a:r>
              <a:rPr kumimoji="0" lang="en-US" altLang="en-US" sz="1400" b="1" i="0" u="none" strike="noStrike" cap="none" normalizeH="0" baseline="0" noProof="1">
                <a:ln>
                  <a:noFill/>
                </a:ln>
                <a:solidFill>
                  <a:srgbClr val="FF0000"/>
                </a:solidFill>
                <a:effectLst/>
                <a:latin typeface="Times New Roman" panose="02020603050405020304" pitchFamily="18" charset="0"/>
              </a:rPr>
              <a:t> 119:42</a:t>
            </a:r>
          </a:p>
          <a:p>
            <a:endParaRPr lang="en-US" sz="800" b="1" dirty="0"/>
          </a:p>
        </p:txBody>
      </p:sp>
      <p:sp>
        <p:nvSpPr>
          <p:cNvPr id="10" name="TextBox 9">
            <a:extLst>
              <a:ext uri="{FF2B5EF4-FFF2-40B4-BE49-F238E27FC236}">
                <a16:creationId xmlns:a16="http://schemas.microsoft.com/office/drawing/2014/main" id="{DF5C4484-EB8D-41CD-9CE9-8D0972D37AC6}"/>
              </a:ext>
            </a:extLst>
          </p:cNvPr>
          <p:cNvSpPr txBox="1"/>
          <p:nvPr/>
        </p:nvSpPr>
        <p:spPr>
          <a:xfrm>
            <a:off x="8163117" y="137848"/>
            <a:ext cx="3197611" cy="6832640"/>
          </a:xfrm>
          <a:prstGeom prst="rect">
            <a:avLst/>
          </a:prstGeom>
          <a:noFill/>
        </p:spPr>
        <p:txBody>
          <a:bodyPr wrap="square" rtlCol="0">
            <a:spAutoFit/>
          </a:bodyPr>
          <a:lstStyle/>
          <a:p>
            <a:pPr marL="0" marR="0" lvl="0" indent="0" algn="ctr" defTabSz="914400" rtl="0" eaLnBrk="0" fontAlgn="base" latinLnBrk="0" hangingPunct="0">
              <a:spcBef>
                <a:spcPct val="0"/>
              </a:spcBef>
              <a:spcAft>
                <a:spcPct val="0"/>
              </a:spcAft>
              <a:buClrTx/>
              <a:buSzTx/>
              <a:buFontTx/>
              <a:buNone/>
              <a:tabLst/>
            </a:pPr>
            <a:r>
              <a:rPr kumimoji="0" lang="en-US" altLang="en-US" b="1" i="0" u="none" strike="noStrike" cap="none" normalizeH="0" baseline="0" noProof="1">
                <a:ln>
                  <a:noFill/>
                </a:ln>
                <a:solidFill>
                  <a:srgbClr val="000000"/>
                </a:solidFill>
                <a:effectLst/>
                <a:latin typeface="Times New Roman" panose="02020603050405020304" pitchFamily="18" charset="0"/>
              </a:rPr>
              <a:t>Edify</a:t>
            </a:r>
          </a:p>
          <a:p>
            <a:pPr marL="0" marR="0" lvl="0" indent="0" algn="ctr" defTabSz="914400" rtl="0" eaLnBrk="0" fontAlgn="base" latinLnBrk="0" hangingPunct="0">
              <a:spcBef>
                <a:spcPct val="0"/>
              </a:spcBef>
              <a:spcAft>
                <a:spcPct val="0"/>
              </a:spcAft>
              <a:buClrTx/>
              <a:buSzTx/>
              <a:buFontTx/>
              <a:buNone/>
              <a:tabLst/>
            </a:pPr>
            <a:r>
              <a:rPr lang="en-US" altLang="en-US" sz="1400" b="1" noProof="1">
                <a:solidFill>
                  <a:srgbClr val="FF0000"/>
                </a:solidFill>
                <a:latin typeface="Times New Roman" panose="02020603050405020304" pitchFamily="18" charset="0"/>
              </a:rPr>
              <a:t>Ephesians 4:29</a:t>
            </a:r>
            <a:endParaRPr kumimoji="0" lang="en-US" altLang="en-US" sz="1400" b="1" i="0" u="none" strike="noStrike" cap="none" normalizeH="0" baseline="0" noProof="1">
              <a:ln>
                <a:noFill/>
              </a:ln>
              <a:solidFill>
                <a:srgbClr val="FF0000"/>
              </a:solidFill>
              <a:effectLst/>
              <a:latin typeface="Times New Roman" panose="02020603050405020304" pitchFamily="18" charset="0"/>
            </a:endParaRPr>
          </a:p>
          <a:p>
            <a:pPr marL="0" marR="0" lvl="0" indent="0" algn="ctr" defTabSz="914400" rtl="0" eaLnBrk="0" fontAlgn="base" latinLnBrk="0" hangingPunct="0">
              <a:spcBef>
                <a:spcPct val="0"/>
              </a:spcBef>
              <a:spcAft>
                <a:spcPct val="0"/>
              </a:spcAft>
              <a:buClrTx/>
              <a:buSzTx/>
              <a:buFontTx/>
              <a:buNone/>
              <a:tabLst/>
            </a:pPr>
            <a:r>
              <a:rPr kumimoji="0" lang="en-US" altLang="en-US" b="1" i="0" u="none" strike="noStrike" cap="none" normalizeH="0" baseline="0" noProof="1">
                <a:ln>
                  <a:noFill/>
                </a:ln>
                <a:solidFill>
                  <a:srgbClr val="000000"/>
                </a:solidFill>
                <a:effectLst/>
                <a:latin typeface="Times New Roman" panose="02020603050405020304" pitchFamily="18" charset="0"/>
              </a:rPr>
              <a:t>Discern Thoughts and Intents</a:t>
            </a:r>
          </a:p>
          <a:p>
            <a:pPr marL="0" marR="0" lvl="0" indent="0" algn="ctr" defTabSz="914400" rtl="0" eaLnBrk="0" fontAlgn="base" latinLnBrk="0" hangingPunct="0">
              <a:spcBef>
                <a:spcPct val="0"/>
              </a:spcBef>
              <a:spcAft>
                <a:spcPct val="0"/>
              </a:spcAft>
              <a:buClrTx/>
              <a:buSzTx/>
              <a:buFontTx/>
              <a:buNone/>
              <a:tabLst/>
            </a:pPr>
            <a:r>
              <a:rPr kumimoji="0" lang="en-US" altLang="en-US" sz="1400" b="1" i="0" u="none" strike="noStrike" cap="none" normalizeH="0" baseline="0" noProof="1">
                <a:ln>
                  <a:noFill/>
                </a:ln>
                <a:solidFill>
                  <a:srgbClr val="FF0000"/>
                </a:solidFill>
                <a:effectLst/>
                <a:latin typeface="Times New Roman" panose="02020603050405020304" pitchFamily="18" charset="0"/>
              </a:rPr>
              <a:t>Heb</a:t>
            </a:r>
            <a:r>
              <a:rPr kumimoji="0" lang="en-US" altLang="en-US" sz="1400" b="1" i="0" u="none" strike="noStrike" cap="none" normalizeH="0" baseline="0" dirty="0" err="1">
                <a:ln>
                  <a:noFill/>
                </a:ln>
                <a:solidFill>
                  <a:srgbClr val="FF0000"/>
                </a:solidFill>
                <a:effectLst/>
                <a:latin typeface="Times New Roman" panose="02020603050405020304" pitchFamily="18" charset="0"/>
              </a:rPr>
              <a:t>rews</a:t>
            </a:r>
            <a:r>
              <a:rPr kumimoji="0" lang="en-US" altLang="en-US" sz="1400" b="1" i="0" u="none" strike="noStrike" cap="none" normalizeH="0" baseline="0" noProof="1">
                <a:ln>
                  <a:noFill/>
                </a:ln>
                <a:solidFill>
                  <a:srgbClr val="FF0000"/>
                </a:solidFill>
                <a:effectLst/>
                <a:latin typeface="Times New Roman" panose="02020603050405020304" pitchFamily="18" charset="0"/>
              </a:rPr>
              <a:t> 4:12</a:t>
            </a:r>
          </a:p>
          <a:p>
            <a:pPr marL="0" marR="0" lvl="0" indent="0" algn="ctr" defTabSz="914400" rtl="0" eaLnBrk="0" fontAlgn="base" latinLnBrk="0" hangingPunct="0">
              <a:spcBef>
                <a:spcPct val="0"/>
              </a:spcBef>
              <a:spcAft>
                <a:spcPct val="0"/>
              </a:spcAft>
              <a:buClrTx/>
              <a:buSzTx/>
              <a:buFontTx/>
              <a:buNone/>
              <a:tabLst/>
            </a:pPr>
            <a:r>
              <a:rPr kumimoji="0" lang="en-US" altLang="en-US" b="1" i="0" u="none" strike="noStrike" cap="none" normalizeH="0" baseline="0" noProof="1">
                <a:ln>
                  <a:noFill/>
                </a:ln>
                <a:solidFill>
                  <a:srgbClr val="000000"/>
                </a:solidFill>
                <a:effectLst/>
                <a:latin typeface="Times New Roman" panose="02020603050405020304" pitchFamily="18" charset="0"/>
              </a:rPr>
              <a:t>Attract Hate</a:t>
            </a:r>
          </a:p>
          <a:p>
            <a:pPr marL="0" marR="0" lvl="0" indent="0" algn="ctr" defTabSz="914400" rtl="0" eaLnBrk="0" fontAlgn="base" latinLnBrk="0" hangingPunct="0">
              <a:spcBef>
                <a:spcPct val="0"/>
              </a:spcBef>
              <a:spcAft>
                <a:spcPct val="0"/>
              </a:spcAft>
              <a:buClrTx/>
              <a:buSzTx/>
              <a:buFontTx/>
              <a:buNone/>
              <a:tabLst/>
            </a:pPr>
            <a:r>
              <a:rPr kumimoji="0" lang="en-US" altLang="en-US" sz="1400" b="1" i="0" u="none" strike="noStrike" cap="none" normalizeH="0" baseline="0" noProof="1">
                <a:ln>
                  <a:noFill/>
                </a:ln>
                <a:solidFill>
                  <a:srgbClr val="FF0000"/>
                </a:solidFill>
                <a:effectLst/>
                <a:latin typeface="Times New Roman" panose="02020603050405020304" pitchFamily="18" charset="0"/>
              </a:rPr>
              <a:t>John 17:4; Galatians 4:16</a:t>
            </a:r>
            <a:endParaRPr kumimoji="0" lang="en-US" altLang="en-US" sz="1400" b="1" i="0" u="none" strike="noStrike" cap="none" normalizeH="0" baseline="0" dirty="0">
              <a:ln>
                <a:noFill/>
              </a:ln>
              <a:solidFill>
                <a:srgbClr val="FF0000"/>
              </a:solidFill>
              <a:effectLst/>
              <a:latin typeface="Times New Roman" panose="02020603050405020304" pitchFamily="18" charset="0"/>
            </a:endParaRPr>
          </a:p>
          <a:p>
            <a:pPr marL="0" marR="0" lvl="0" indent="0" algn="ctr" defTabSz="914400" rtl="0" eaLnBrk="0" fontAlgn="base" latinLnBrk="0" hangingPunct="0">
              <a:spcBef>
                <a:spcPct val="0"/>
              </a:spcBef>
              <a:spcAft>
                <a:spcPct val="0"/>
              </a:spcAft>
              <a:buClrTx/>
              <a:buSzTx/>
              <a:buFontTx/>
              <a:buNone/>
              <a:tabLst/>
            </a:pPr>
            <a:r>
              <a:rPr kumimoji="0" lang="en-US" altLang="en-US" b="1" i="0" u="none" strike="noStrike" cap="none" normalizeH="0" baseline="0" noProof="1">
                <a:ln>
                  <a:noFill/>
                </a:ln>
                <a:solidFill>
                  <a:srgbClr val="000000"/>
                </a:solidFill>
                <a:effectLst/>
                <a:latin typeface="Times New Roman" panose="02020603050405020304" pitchFamily="18" charset="0"/>
              </a:rPr>
              <a:t>Give Hope </a:t>
            </a:r>
          </a:p>
          <a:p>
            <a:pPr marL="0" marR="0" lvl="0" indent="0" algn="ctr" defTabSz="914400" rtl="0" eaLnBrk="0" fontAlgn="base" latinLnBrk="0" hangingPunct="0">
              <a:spcBef>
                <a:spcPct val="0"/>
              </a:spcBef>
              <a:spcAft>
                <a:spcPct val="0"/>
              </a:spcAft>
              <a:buClrTx/>
              <a:buSzTx/>
              <a:buFontTx/>
              <a:buNone/>
              <a:tabLst/>
            </a:pPr>
            <a:r>
              <a:rPr kumimoji="0" lang="en-US" altLang="en-US" sz="1400" b="1" i="0" u="none" strike="noStrike" cap="none" normalizeH="0" baseline="0" noProof="1">
                <a:ln>
                  <a:noFill/>
                </a:ln>
                <a:solidFill>
                  <a:srgbClr val="FF0000"/>
                </a:solidFill>
                <a:effectLst/>
                <a:latin typeface="Times New Roman" panose="02020603050405020304" pitchFamily="18" charset="0"/>
              </a:rPr>
              <a:t>Ps</a:t>
            </a:r>
            <a:r>
              <a:rPr kumimoji="0" lang="en-US" altLang="en-US" sz="1400" b="1" i="0" u="none" strike="noStrike" cap="none" normalizeH="0" baseline="0" dirty="0">
                <a:ln>
                  <a:noFill/>
                </a:ln>
                <a:solidFill>
                  <a:srgbClr val="FF0000"/>
                </a:solidFill>
                <a:effectLst/>
                <a:latin typeface="Times New Roman" panose="02020603050405020304" pitchFamily="18" charset="0"/>
              </a:rPr>
              <a:t>alms</a:t>
            </a:r>
            <a:r>
              <a:rPr kumimoji="0" lang="en-US" altLang="en-US" sz="1400" b="1" i="0" u="none" strike="noStrike" cap="none" normalizeH="0" baseline="0" noProof="1">
                <a:ln>
                  <a:noFill/>
                </a:ln>
                <a:solidFill>
                  <a:srgbClr val="FF0000"/>
                </a:solidFill>
                <a:effectLst/>
                <a:latin typeface="Times New Roman" panose="02020603050405020304" pitchFamily="18" charset="0"/>
              </a:rPr>
              <a:t> 119:43, 76, 81</a:t>
            </a:r>
          </a:p>
          <a:p>
            <a:pPr marL="0" marR="0" lvl="0" indent="0" algn="ctr" defTabSz="914400" rtl="0" eaLnBrk="0" fontAlgn="base" latinLnBrk="0" hangingPunct="0">
              <a:spcBef>
                <a:spcPct val="0"/>
              </a:spcBef>
              <a:spcAft>
                <a:spcPct val="0"/>
              </a:spcAft>
              <a:buClrTx/>
              <a:buSzTx/>
              <a:buFontTx/>
              <a:buNone/>
              <a:tabLst/>
            </a:pPr>
            <a:r>
              <a:rPr kumimoji="0" lang="en-US" altLang="en-US" sz="1400" b="1" i="0" u="none" strike="noStrike" cap="none" normalizeH="0" baseline="0" noProof="1">
                <a:ln>
                  <a:noFill/>
                </a:ln>
                <a:solidFill>
                  <a:srgbClr val="FF0000"/>
                </a:solidFill>
                <a:effectLst/>
                <a:latin typeface="Times New Roman" panose="02020603050405020304" pitchFamily="18" charset="0"/>
              </a:rPr>
              <a:t>114, 147</a:t>
            </a:r>
            <a:r>
              <a:rPr lang="en-US" altLang="en-US" sz="1400" b="1" noProof="1">
                <a:solidFill>
                  <a:srgbClr val="FF0000"/>
                </a:solidFill>
                <a:latin typeface="Times New Roman" panose="02020603050405020304" pitchFamily="18" charset="0"/>
              </a:rPr>
              <a:t>; </a:t>
            </a:r>
            <a:r>
              <a:rPr kumimoji="0" lang="en-US" altLang="en-US" sz="1400" b="1" i="0" u="none" strike="noStrike" cap="none" normalizeH="0" baseline="0" noProof="1">
                <a:ln>
                  <a:noFill/>
                </a:ln>
                <a:solidFill>
                  <a:srgbClr val="FF0000"/>
                </a:solidFill>
                <a:effectLst/>
                <a:latin typeface="Times New Roman" panose="02020603050405020304" pitchFamily="18" charset="0"/>
              </a:rPr>
              <a:t>130:5; Colossians 1:5</a:t>
            </a:r>
            <a:endParaRPr lang="en-US" sz="1400" b="1" dirty="0"/>
          </a:p>
          <a:p>
            <a:pPr marL="0" marR="0" lvl="0" indent="0" algn="ctr" defTabSz="914400" rtl="0" eaLnBrk="0" fontAlgn="base" latinLnBrk="0" hangingPunct="0">
              <a:spcBef>
                <a:spcPct val="0"/>
              </a:spcBef>
              <a:spcAft>
                <a:spcPct val="0"/>
              </a:spcAft>
              <a:buClrTx/>
              <a:buSzTx/>
              <a:buFontTx/>
              <a:buNone/>
              <a:tabLst/>
            </a:pPr>
            <a:r>
              <a:rPr kumimoji="0" lang="en-US" altLang="en-US" b="1" i="0" u="none" strike="noStrike" cap="none" normalizeH="0" baseline="0" noProof="1">
                <a:ln>
                  <a:noFill/>
                </a:ln>
                <a:solidFill>
                  <a:srgbClr val="000000"/>
                </a:solidFill>
                <a:effectLst/>
                <a:latin typeface="Times New Roman" panose="02020603050405020304" pitchFamily="18" charset="0"/>
              </a:rPr>
              <a:t>Work Effectually in </a:t>
            </a:r>
          </a:p>
          <a:p>
            <a:pPr marL="0" marR="0" lvl="0" indent="0" algn="ctr" defTabSz="914400" rtl="0" eaLnBrk="0" fontAlgn="base" latinLnBrk="0" hangingPunct="0">
              <a:spcBef>
                <a:spcPct val="0"/>
              </a:spcBef>
              <a:spcAft>
                <a:spcPct val="0"/>
              </a:spcAft>
              <a:buClrTx/>
              <a:buSzTx/>
              <a:buFontTx/>
              <a:buNone/>
              <a:tabLst/>
            </a:pPr>
            <a:r>
              <a:rPr lang="en-US" altLang="en-US" b="1" noProof="1">
                <a:solidFill>
                  <a:srgbClr val="000000"/>
                </a:solidFill>
                <a:latin typeface="Times New Roman" panose="02020603050405020304" pitchFamily="18" charset="0"/>
              </a:rPr>
              <a:t>T</a:t>
            </a:r>
            <a:r>
              <a:rPr kumimoji="0" lang="en-US" altLang="en-US" b="1" i="0" u="none" strike="noStrike" cap="none" normalizeH="0" baseline="0" noProof="1">
                <a:ln>
                  <a:noFill/>
                </a:ln>
                <a:solidFill>
                  <a:srgbClr val="000000"/>
                </a:solidFill>
                <a:effectLst/>
                <a:latin typeface="Times New Roman" panose="02020603050405020304" pitchFamily="18" charset="0"/>
              </a:rPr>
              <a:t>hem That Believe...</a:t>
            </a:r>
          </a:p>
          <a:p>
            <a:pPr marL="0" marR="0" lvl="0" indent="0" algn="ctr" defTabSz="914400" rtl="0" eaLnBrk="0" fontAlgn="base" latinLnBrk="0" hangingPunct="0">
              <a:spcBef>
                <a:spcPct val="0"/>
              </a:spcBef>
              <a:spcAft>
                <a:spcPct val="0"/>
              </a:spcAft>
              <a:buClrTx/>
              <a:buSzTx/>
              <a:buFontTx/>
              <a:buNone/>
              <a:tabLst/>
            </a:pPr>
            <a:r>
              <a:rPr kumimoji="0" lang="en-US" altLang="en-US" sz="1400" b="1" i="0" u="none" strike="noStrike" cap="none" normalizeH="0" baseline="0" noProof="1">
                <a:ln>
                  <a:noFill/>
                </a:ln>
                <a:solidFill>
                  <a:srgbClr val="FF0000"/>
                </a:solidFill>
                <a:effectLst/>
                <a:latin typeface="Times New Roman" panose="02020603050405020304" pitchFamily="18" charset="0"/>
              </a:rPr>
              <a:t>I Thessalonians 2:13</a:t>
            </a:r>
          </a:p>
          <a:p>
            <a:pPr marL="0" marR="0" lvl="0" indent="0" algn="ctr" defTabSz="914400" rtl="0" eaLnBrk="0" fontAlgn="base" latinLnBrk="0" hangingPunct="0">
              <a:spcBef>
                <a:spcPct val="0"/>
              </a:spcBef>
              <a:spcAft>
                <a:spcPct val="0"/>
              </a:spcAft>
              <a:buClrTx/>
              <a:buSzTx/>
              <a:buFontTx/>
              <a:buNone/>
              <a:tabLst/>
            </a:pPr>
            <a:r>
              <a:rPr kumimoji="0" lang="en-US" altLang="en-US" b="1" i="0" u="none" strike="noStrike" cap="none" normalizeH="0" baseline="0" dirty="0">
                <a:ln>
                  <a:noFill/>
                </a:ln>
                <a:solidFill>
                  <a:srgbClr val="000000"/>
                </a:solidFill>
                <a:effectLst/>
                <a:latin typeface="Times New Roman" panose="02020603050405020304" pitchFamily="18" charset="0"/>
              </a:rPr>
              <a:t>Negate Water </a:t>
            </a:r>
            <a:r>
              <a:rPr kumimoji="0" lang="en-US" altLang="en-US" b="1" i="0" u="none" strike="noStrike" cap="none" normalizeH="0" baseline="0" noProof="1">
                <a:ln>
                  <a:noFill/>
                </a:ln>
                <a:solidFill>
                  <a:srgbClr val="000000"/>
                </a:solidFill>
                <a:effectLst/>
                <a:latin typeface="Times New Roman" panose="02020603050405020304" pitchFamily="18" charset="0"/>
              </a:rPr>
              <a:t>Baptism</a:t>
            </a:r>
          </a:p>
          <a:p>
            <a:pPr marL="0" marR="0" lvl="0" indent="0" algn="ctr" defTabSz="914400" rtl="0" eaLnBrk="0" fontAlgn="base" latinLnBrk="0" hangingPunct="0">
              <a:spcBef>
                <a:spcPct val="0"/>
              </a:spcBef>
              <a:spcAft>
                <a:spcPct val="0"/>
              </a:spcAft>
              <a:buClrTx/>
              <a:buSzTx/>
              <a:buFontTx/>
              <a:buNone/>
              <a:tabLst/>
            </a:pPr>
            <a:r>
              <a:rPr kumimoji="0" lang="en-US" altLang="en-US" sz="1400" b="1" i="0" u="none" strike="noStrike" cap="none" normalizeH="0" baseline="0" noProof="1">
                <a:ln>
                  <a:noFill/>
                </a:ln>
                <a:solidFill>
                  <a:srgbClr val="FF0000"/>
                </a:solidFill>
                <a:effectLst/>
                <a:latin typeface="Times New Roman" panose="02020603050405020304" pitchFamily="18" charset="0"/>
              </a:rPr>
              <a:t>Acts 11:16</a:t>
            </a:r>
          </a:p>
          <a:p>
            <a:pPr marL="0" marR="0" indent="0" algn="ctr">
              <a:spcBef>
                <a:spcPts val="0"/>
              </a:spcBef>
              <a:spcAft>
                <a:spcPts val="0"/>
              </a:spcAft>
            </a:pPr>
            <a:r>
              <a:rPr lang="en-US" sz="1800" b="1" kern="1500" dirty="0">
                <a:ln>
                  <a:noFill/>
                </a:ln>
                <a:solidFill>
                  <a:srgbClr val="000000"/>
                </a:solidFill>
                <a:effectLst/>
                <a:latin typeface="Times New Roman" panose="02020603050405020304" pitchFamily="18" charset="0"/>
              </a:rPr>
              <a:t>Encourage Us </a:t>
            </a:r>
          </a:p>
          <a:p>
            <a:pPr marL="0" marR="0" indent="0" algn="ctr">
              <a:spcBef>
                <a:spcPts val="0"/>
              </a:spcBef>
              <a:spcAft>
                <a:spcPts val="0"/>
              </a:spcAft>
            </a:pPr>
            <a:r>
              <a:rPr lang="en-US" sz="1800" b="1" kern="1500" dirty="0">
                <a:ln>
                  <a:noFill/>
                </a:ln>
                <a:solidFill>
                  <a:srgbClr val="000000"/>
                </a:solidFill>
                <a:effectLst/>
                <a:latin typeface="Times New Roman" panose="02020603050405020304" pitchFamily="18" charset="0"/>
              </a:rPr>
              <a:t>Not To Be Ashamed </a:t>
            </a:r>
          </a:p>
          <a:p>
            <a:pPr marL="0" marR="0" indent="0" algn="ctr">
              <a:spcBef>
                <a:spcPts val="0"/>
              </a:spcBef>
              <a:spcAft>
                <a:spcPts val="0"/>
              </a:spcAft>
            </a:pPr>
            <a:r>
              <a:rPr lang="en-US" sz="1400" b="1" kern="1500" dirty="0">
                <a:ln>
                  <a:noFill/>
                </a:ln>
                <a:solidFill>
                  <a:srgbClr val="FF0000"/>
                </a:solidFill>
                <a:effectLst/>
                <a:latin typeface="Times New Roman" panose="02020603050405020304" pitchFamily="18" charset="0"/>
              </a:rPr>
              <a:t>Romans 1:16; 10:11  </a:t>
            </a:r>
          </a:p>
          <a:p>
            <a:pPr marL="0" marR="0" indent="0" algn="ctr">
              <a:spcBef>
                <a:spcPts val="0"/>
              </a:spcBef>
              <a:spcAft>
                <a:spcPts val="0"/>
              </a:spcAft>
            </a:pPr>
            <a:r>
              <a:rPr lang="en-US" sz="1400" b="1" kern="1500" dirty="0">
                <a:ln>
                  <a:noFill/>
                </a:ln>
                <a:solidFill>
                  <a:srgbClr val="FF0000"/>
                </a:solidFill>
                <a:effectLst/>
                <a:latin typeface="Times New Roman" panose="02020603050405020304" pitchFamily="18" charset="0"/>
              </a:rPr>
              <a:t>Psalm 119:116; II Timothy 1:8 </a:t>
            </a:r>
            <a:endParaRPr lang="en-US" sz="1400" b="1" kern="1500" dirty="0">
              <a:ln>
                <a:noFill/>
              </a:ln>
              <a:solidFill>
                <a:srgbClr val="000000"/>
              </a:solidFill>
              <a:effectLst/>
              <a:latin typeface="Times New Roman" panose="02020603050405020304" pitchFamily="18" charset="0"/>
            </a:endParaRPr>
          </a:p>
          <a:p>
            <a:pPr marL="0" marR="0" indent="0" algn="ctr">
              <a:spcBef>
                <a:spcPts val="0"/>
              </a:spcBef>
              <a:spcAft>
                <a:spcPts val="0"/>
              </a:spcAft>
            </a:pPr>
            <a:r>
              <a:rPr lang="en-US" sz="1800" b="1" kern="1500" dirty="0">
                <a:ln>
                  <a:noFill/>
                </a:ln>
                <a:solidFill>
                  <a:srgbClr val="000000"/>
                </a:solidFill>
                <a:effectLst/>
                <a:latin typeface="Times New Roman" panose="02020603050405020304" pitchFamily="18" charset="0"/>
              </a:rPr>
              <a:t>Be Fulfilled</a:t>
            </a:r>
          </a:p>
          <a:p>
            <a:pPr marL="0" marR="0" indent="0" algn="ctr">
              <a:spcBef>
                <a:spcPts val="0"/>
              </a:spcBef>
              <a:spcAft>
                <a:spcPts val="0"/>
              </a:spcAft>
            </a:pPr>
            <a:r>
              <a:rPr lang="en-US" sz="1400" b="1" kern="1500" dirty="0">
                <a:ln>
                  <a:noFill/>
                </a:ln>
                <a:solidFill>
                  <a:srgbClr val="FF0000"/>
                </a:solidFill>
                <a:effectLst/>
                <a:latin typeface="Times New Roman" panose="02020603050405020304" pitchFamily="18" charset="0"/>
              </a:rPr>
              <a:t>John 15:20</a:t>
            </a:r>
            <a:endParaRPr lang="en-US" sz="1800" b="1" kern="1500" dirty="0">
              <a:ln>
                <a:noFill/>
              </a:ln>
              <a:solidFill>
                <a:srgbClr val="000000"/>
              </a:solidFill>
              <a:effectLst/>
              <a:latin typeface="Times New Roman" panose="02020603050405020304" pitchFamily="18" charset="0"/>
            </a:endParaRPr>
          </a:p>
          <a:p>
            <a:pPr marL="0" marR="0" indent="0" algn="ctr">
              <a:spcBef>
                <a:spcPts val="0"/>
              </a:spcBef>
              <a:spcAft>
                <a:spcPts val="0"/>
              </a:spcAft>
            </a:pPr>
            <a:r>
              <a:rPr lang="en-US" sz="1800" b="1" kern="1500" dirty="0">
                <a:ln>
                  <a:noFill/>
                </a:ln>
                <a:solidFill>
                  <a:srgbClr val="000000"/>
                </a:solidFill>
                <a:effectLst/>
                <a:latin typeface="Times New Roman" panose="02020603050405020304" pitchFamily="18" charset="0"/>
              </a:rPr>
              <a:t>Prevail</a:t>
            </a:r>
          </a:p>
          <a:p>
            <a:pPr marL="0" marR="0" indent="0" algn="ctr">
              <a:spcBef>
                <a:spcPts val="0"/>
              </a:spcBef>
              <a:spcAft>
                <a:spcPts val="0"/>
              </a:spcAft>
            </a:pPr>
            <a:r>
              <a:rPr lang="en-US" sz="1400" b="1" kern="1500" dirty="0">
                <a:ln>
                  <a:noFill/>
                </a:ln>
                <a:solidFill>
                  <a:srgbClr val="FF0000"/>
                </a:solidFill>
                <a:effectLst/>
                <a:latin typeface="Times New Roman" panose="02020603050405020304" pitchFamily="18" charset="0"/>
              </a:rPr>
              <a:t>Acts 19:20</a:t>
            </a:r>
            <a:endParaRPr lang="en-US" sz="1800" b="1" kern="1500" dirty="0">
              <a:ln>
                <a:noFill/>
              </a:ln>
              <a:solidFill>
                <a:srgbClr val="000000"/>
              </a:solidFill>
              <a:effectLst/>
              <a:latin typeface="Times New Roman" panose="02020603050405020304" pitchFamily="18" charset="0"/>
            </a:endParaRPr>
          </a:p>
          <a:p>
            <a:pPr marL="0" marR="0" indent="0" algn="ctr">
              <a:spcBef>
                <a:spcPts val="0"/>
              </a:spcBef>
              <a:spcAft>
                <a:spcPts val="0"/>
              </a:spcAft>
            </a:pPr>
            <a:r>
              <a:rPr lang="en-US" sz="1800" b="1" kern="1500" dirty="0">
                <a:ln>
                  <a:noFill/>
                </a:ln>
                <a:solidFill>
                  <a:srgbClr val="000000"/>
                </a:solidFill>
                <a:effectLst/>
                <a:latin typeface="Times New Roman" panose="02020603050405020304" pitchFamily="18" charset="0"/>
              </a:rPr>
              <a:t>Grow</a:t>
            </a:r>
          </a:p>
          <a:p>
            <a:pPr marL="0" marR="0" indent="0" algn="ctr">
              <a:spcBef>
                <a:spcPts val="0"/>
              </a:spcBef>
              <a:spcAft>
                <a:spcPts val="0"/>
              </a:spcAft>
            </a:pPr>
            <a:r>
              <a:rPr lang="en-US" sz="1400" b="1" kern="1500" dirty="0">
                <a:ln>
                  <a:noFill/>
                </a:ln>
                <a:solidFill>
                  <a:srgbClr val="FF0000"/>
                </a:solidFill>
                <a:effectLst/>
                <a:latin typeface="Times New Roman" panose="02020603050405020304" pitchFamily="18" charset="0"/>
              </a:rPr>
              <a:t>Acts 12:24</a:t>
            </a:r>
          </a:p>
          <a:p>
            <a:pPr marL="0" marR="0" indent="0" algn="ctr">
              <a:spcBef>
                <a:spcPts val="0"/>
              </a:spcBef>
              <a:spcAft>
                <a:spcPts val="0"/>
              </a:spcAft>
            </a:pPr>
            <a:r>
              <a:rPr lang="en-US" b="1" kern="1500" dirty="0">
                <a:latin typeface="Times New Roman" panose="02020603050405020304" pitchFamily="18" charset="0"/>
              </a:rPr>
              <a:t>Make Known Unto Us</a:t>
            </a:r>
          </a:p>
          <a:p>
            <a:pPr marL="0" marR="0" indent="0" algn="ctr">
              <a:spcBef>
                <a:spcPts val="0"/>
              </a:spcBef>
              <a:spcAft>
                <a:spcPts val="0"/>
              </a:spcAft>
            </a:pPr>
            <a:r>
              <a:rPr lang="en-US" b="1" kern="1500" dirty="0">
                <a:latin typeface="Times New Roman" panose="02020603050405020304" pitchFamily="18" charset="0"/>
              </a:rPr>
              <a:t>the Mystery</a:t>
            </a:r>
          </a:p>
          <a:p>
            <a:pPr marL="0" marR="0" indent="0" algn="ctr">
              <a:spcBef>
                <a:spcPts val="0"/>
              </a:spcBef>
              <a:spcAft>
                <a:spcPts val="0"/>
              </a:spcAft>
            </a:pPr>
            <a:r>
              <a:rPr lang="en-US" sz="1400" b="1" kern="1500" dirty="0">
                <a:ln>
                  <a:noFill/>
                </a:ln>
                <a:solidFill>
                  <a:srgbClr val="FF0000"/>
                </a:solidFill>
                <a:effectLst/>
                <a:latin typeface="Times New Roman" panose="02020603050405020304" pitchFamily="18" charset="0"/>
              </a:rPr>
              <a:t>Ephesians 3:3</a:t>
            </a:r>
            <a:endParaRPr lang="en-US" sz="1800" b="1" kern="1500" dirty="0">
              <a:ln>
                <a:noFill/>
              </a:ln>
              <a:solidFill>
                <a:srgbClr val="000000"/>
              </a:solidFill>
              <a:effectLst/>
              <a:latin typeface="Times New Roman" panose="02020603050405020304" pitchFamily="18" charset="0"/>
            </a:endParaRPr>
          </a:p>
        </p:txBody>
      </p:sp>
      <p:sp>
        <p:nvSpPr>
          <p:cNvPr id="11" name="TextBox 10">
            <a:extLst>
              <a:ext uri="{FF2B5EF4-FFF2-40B4-BE49-F238E27FC236}">
                <a16:creationId xmlns:a16="http://schemas.microsoft.com/office/drawing/2014/main" id="{AD19B087-AD9C-4837-BA4B-DB35A1249C1F}"/>
              </a:ext>
            </a:extLst>
          </p:cNvPr>
          <p:cNvSpPr txBox="1"/>
          <p:nvPr/>
        </p:nvSpPr>
        <p:spPr>
          <a:xfrm>
            <a:off x="4278256" y="157015"/>
            <a:ext cx="3715954" cy="584775"/>
          </a:xfrm>
          <a:prstGeom prst="rect">
            <a:avLst/>
          </a:prstGeom>
          <a:noFill/>
        </p:spPr>
        <p:txBody>
          <a:bodyPr wrap="square" rtlCol="0">
            <a:spAutoFit/>
          </a:bodyPr>
          <a:lstStyle/>
          <a:p>
            <a:r>
              <a:rPr kumimoji="0" lang="en-US" altLang="en-US" sz="3200" b="1" i="0" u="none" strike="noStrike" cap="none" normalizeH="0" baseline="0" noProof="1">
                <a:ln>
                  <a:noFill/>
                </a:ln>
                <a:solidFill>
                  <a:srgbClr val="000000"/>
                </a:solidFill>
                <a:effectLst/>
                <a:latin typeface="Times New Roman" panose="02020603050405020304" pitchFamily="18" charset="0"/>
              </a:rPr>
              <a:t>God's Words Will…</a:t>
            </a:r>
            <a:endParaRPr kumimoji="0" lang="en-US" altLang="en-US" sz="3200" b="1" i="0" u="none" strike="noStrike" cap="none" normalizeH="0" baseline="0" dirty="0">
              <a:ln>
                <a:noFill/>
              </a:ln>
              <a:solidFill>
                <a:srgbClr val="000000"/>
              </a:solidFill>
              <a:effectLst/>
              <a:latin typeface="Times New Roman" panose="02020603050405020304" pitchFamily="18" charset="0"/>
            </a:endParaRPr>
          </a:p>
        </p:txBody>
      </p:sp>
    </p:spTree>
    <p:extLst>
      <p:ext uri="{BB962C8B-B14F-4D97-AF65-F5344CB8AC3E}">
        <p14:creationId xmlns:p14="http://schemas.microsoft.com/office/powerpoint/2010/main" val="3592958233"/>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up)">
                                      <p:cBhvr>
                                        <p:cTn id="7" dur="20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ipe(up)">
                                      <p:cBhvr>
                                        <p:cTn id="12" dur="20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wipe(up)">
                                      <p:cBhvr>
                                        <p:cTn id="17" dur="2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9" grpId="0"/>
      <p:bldP spid="10"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D78ADC5-12F9-4EDD-9707-0A44353E2C5B}"/>
              </a:ext>
            </a:extLst>
          </p:cNvPr>
          <p:cNvSpPr txBox="1"/>
          <p:nvPr/>
        </p:nvSpPr>
        <p:spPr>
          <a:xfrm>
            <a:off x="105812" y="1448710"/>
            <a:ext cx="3132499" cy="4308872"/>
          </a:xfrm>
          <a:prstGeom prst="rect">
            <a:avLst/>
          </a:prstGeom>
          <a:noFill/>
        </p:spPr>
        <p:txBody>
          <a:bodyPr wrap="square" rtlCol="0">
            <a:spAutoFit/>
          </a:bodyPr>
          <a:lstStyle/>
          <a:p>
            <a:pPr marL="0" marR="0" indent="0" algn="ctr">
              <a:spcBef>
                <a:spcPts val="0"/>
              </a:spcBef>
              <a:spcAft>
                <a:spcPts val="0"/>
              </a:spcAft>
            </a:pPr>
            <a:r>
              <a:rPr lang="en-US" sz="1800" b="1" kern="1500" dirty="0">
                <a:ln>
                  <a:noFill/>
                </a:ln>
                <a:solidFill>
                  <a:srgbClr val="000000"/>
                </a:solidFill>
                <a:effectLst/>
                <a:latin typeface="Times New Roman" panose="02020603050405020304" pitchFamily="18" charset="0"/>
              </a:rPr>
              <a:t> Have Access to God’s Grace. </a:t>
            </a:r>
          </a:p>
          <a:p>
            <a:pPr marL="0" marR="0" indent="0" algn="ctr">
              <a:spcBef>
                <a:spcPts val="0"/>
              </a:spcBef>
              <a:spcAft>
                <a:spcPts val="0"/>
              </a:spcAft>
            </a:pPr>
            <a:r>
              <a:rPr lang="en-US" sz="1400" b="1" kern="1500" dirty="0">
                <a:ln>
                  <a:noFill/>
                </a:ln>
                <a:solidFill>
                  <a:srgbClr val="FF0000"/>
                </a:solidFill>
                <a:effectLst/>
                <a:latin typeface="Times New Roman" panose="02020603050405020304" pitchFamily="18" charset="0"/>
              </a:rPr>
              <a:t>Ephesians 2:8, 18</a:t>
            </a:r>
            <a:endParaRPr lang="en-US" sz="1400" b="1" kern="1500" dirty="0">
              <a:ln>
                <a:noFill/>
              </a:ln>
              <a:solidFill>
                <a:srgbClr val="000000"/>
              </a:solidFill>
              <a:effectLst/>
              <a:latin typeface="Times New Roman" panose="02020603050405020304" pitchFamily="18" charset="0"/>
            </a:endParaRPr>
          </a:p>
          <a:p>
            <a:pPr marL="0" marR="0" indent="0" algn="ctr">
              <a:spcBef>
                <a:spcPts val="0"/>
              </a:spcBef>
              <a:spcAft>
                <a:spcPts val="0"/>
              </a:spcAft>
            </a:pPr>
            <a:r>
              <a:rPr lang="en-US" sz="1800" b="1" kern="1500" dirty="0">
                <a:ln>
                  <a:noFill/>
                </a:ln>
                <a:solidFill>
                  <a:srgbClr val="000000"/>
                </a:solidFill>
                <a:effectLst/>
                <a:latin typeface="Times New Roman" panose="02020603050405020304" pitchFamily="18" charset="0"/>
              </a:rPr>
              <a:t>Adopted into God's Family</a:t>
            </a:r>
          </a:p>
          <a:p>
            <a:pPr marL="0" marR="0" indent="0" algn="ctr">
              <a:spcBef>
                <a:spcPts val="0"/>
              </a:spcBef>
              <a:spcAft>
                <a:spcPts val="0"/>
              </a:spcAft>
            </a:pPr>
            <a:r>
              <a:rPr lang="en-US" sz="1400" b="1" kern="1500" dirty="0">
                <a:ln>
                  <a:noFill/>
                </a:ln>
                <a:solidFill>
                  <a:srgbClr val="FF0000"/>
                </a:solidFill>
                <a:effectLst/>
                <a:latin typeface="Times New Roman" panose="02020603050405020304" pitchFamily="18" charset="0"/>
              </a:rPr>
              <a:t>Galatians 4:5; Ephesians 1:5</a:t>
            </a:r>
            <a:endParaRPr lang="en-US" sz="1400" b="1" kern="1500" dirty="0">
              <a:ln>
                <a:noFill/>
              </a:ln>
              <a:solidFill>
                <a:srgbClr val="000000"/>
              </a:solidFill>
              <a:effectLst/>
              <a:latin typeface="Times New Roman" panose="02020603050405020304" pitchFamily="18" charset="0"/>
            </a:endParaRPr>
          </a:p>
          <a:p>
            <a:pPr marL="0" marR="0" indent="0" algn="ctr">
              <a:spcBef>
                <a:spcPts val="0"/>
              </a:spcBef>
              <a:spcAft>
                <a:spcPts val="0"/>
              </a:spcAft>
            </a:pPr>
            <a:r>
              <a:rPr lang="en-US" sz="1800" b="1" kern="1500" dirty="0">
                <a:ln>
                  <a:noFill/>
                </a:ln>
                <a:solidFill>
                  <a:srgbClr val="FF0000"/>
                </a:solidFill>
                <a:effectLst/>
                <a:latin typeface="Times New Roman" panose="02020603050405020304" pitchFamily="18" charset="0"/>
              </a:rPr>
              <a:t> </a:t>
            </a:r>
            <a:r>
              <a:rPr lang="en-US" sz="1800" b="1" kern="1500" dirty="0">
                <a:ln>
                  <a:noFill/>
                </a:ln>
                <a:solidFill>
                  <a:srgbClr val="000000"/>
                </a:solidFill>
                <a:effectLst/>
                <a:latin typeface="Times New Roman" panose="02020603050405020304" pitchFamily="18" charset="0"/>
              </a:rPr>
              <a:t>Get Heavenly Citizenship</a:t>
            </a:r>
          </a:p>
          <a:p>
            <a:pPr marL="0" marR="0" indent="0" algn="ctr">
              <a:spcBef>
                <a:spcPts val="0"/>
              </a:spcBef>
              <a:spcAft>
                <a:spcPts val="0"/>
              </a:spcAft>
            </a:pPr>
            <a:r>
              <a:rPr lang="en-US" sz="1400" b="1" kern="1500" dirty="0">
                <a:ln>
                  <a:noFill/>
                </a:ln>
                <a:solidFill>
                  <a:srgbClr val="FF0000"/>
                </a:solidFill>
                <a:effectLst/>
                <a:latin typeface="Times New Roman" panose="02020603050405020304" pitchFamily="18" charset="0"/>
              </a:rPr>
              <a:t>Ephesians 2:19; II Cor 5:20</a:t>
            </a:r>
          </a:p>
          <a:p>
            <a:pPr marL="0" marR="0" indent="0" algn="ctr">
              <a:spcBef>
                <a:spcPts val="0"/>
              </a:spcBef>
              <a:spcAft>
                <a:spcPts val="0"/>
              </a:spcAft>
            </a:pPr>
            <a:r>
              <a:rPr lang="en-US" sz="1800" b="1" kern="1500" dirty="0">
                <a:ln>
                  <a:noFill/>
                </a:ln>
                <a:solidFill>
                  <a:srgbClr val="FF0000"/>
                </a:solidFill>
                <a:effectLst/>
                <a:latin typeface="Times New Roman" panose="02020603050405020304" pitchFamily="18" charset="0"/>
              </a:rPr>
              <a:t> </a:t>
            </a:r>
            <a:r>
              <a:rPr lang="en-US" sz="1800" b="1" kern="1500" dirty="0">
                <a:ln>
                  <a:noFill/>
                </a:ln>
                <a:solidFill>
                  <a:srgbClr val="000000"/>
                </a:solidFill>
                <a:effectLst/>
                <a:latin typeface="Times New Roman" panose="02020603050405020304" pitchFamily="18" charset="0"/>
              </a:rPr>
              <a:t>Become an Heir of God</a:t>
            </a:r>
          </a:p>
          <a:p>
            <a:pPr marL="0" marR="0" indent="0" algn="ctr">
              <a:spcBef>
                <a:spcPts val="0"/>
              </a:spcBef>
              <a:spcAft>
                <a:spcPts val="0"/>
              </a:spcAft>
            </a:pPr>
            <a:r>
              <a:rPr lang="en-US" sz="1400" b="1" kern="1500" dirty="0">
                <a:ln>
                  <a:noFill/>
                </a:ln>
                <a:solidFill>
                  <a:srgbClr val="FF0000"/>
                </a:solidFill>
                <a:effectLst/>
                <a:latin typeface="Times New Roman" panose="02020603050405020304" pitchFamily="18" charset="0"/>
              </a:rPr>
              <a:t>Galatians 3:29; Romans 8:17 Ephesians 2:12-22</a:t>
            </a:r>
            <a:endParaRPr lang="en-US" sz="1400" b="1" kern="1500" dirty="0">
              <a:ln>
                <a:noFill/>
              </a:ln>
              <a:solidFill>
                <a:srgbClr val="000000"/>
              </a:solidFill>
              <a:effectLst/>
              <a:latin typeface="Times New Roman" panose="02020603050405020304" pitchFamily="18" charset="0"/>
            </a:endParaRPr>
          </a:p>
          <a:p>
            <a:pPr marL="0" marR="0" indent="0" algn="ctr">
              <a:spcBef>
                <a:spcPts val="0"/>
              </a:spcBef>
              <a:spcAft>
                <a:spcPts val="0"/>
              </a:spcAft>
            </a:pPr>
            <a:r>
              <a:rPr lang="en-US" sz="1800" b="1" kern="1500" dirty="0">
                <a:ln>
                  <a:noFill/>
                </a:ln>
                <a:solidFill>
                  <a:srgbClr val="000000"/>
                </a:solidFill>
                <a:effectLst/>
                <a:latin typeface="Times New Roman" panose="02020603050405020304" pitchFamily="18" charset="0"/>
              </a:rPr>
              <a:t> Have an Inheritance</a:t>
            </a:r>
          </a:p>
          <a:p>
            <a:pPr marL="0" marR="0" indent="0" algn="ctr">
              <a:spcBef>
                <a:spcPts val="0"/>
              </a:spcBef>
              <a:spcAft>
                <a:spcPts val="0"/>
              </a:spcAft>
            </a:pPr>
            <a:r>
              <a:rPr lang="en-US" sz="1400" b="1" kern="1500" dirty="0">
                <a:ln>
                  <a:noFill/>
                </a:ln>
                <a:solidFill>
                  <a:srgbClr val="FF0000"/>
                </a:solidFill>
                <a:effectLst/>
                <a:latin typeface="Times New Roman" panose="02020603050405020304" pitchFamily="18" charset="0"/>
              </a:rPr>
              <a:t>Ephesians 1-3</a:t>
            </a:r>
            <a:endParaRPr lang="en-US" sz="1400" b="1" kern="1500" dirty="0">
              <a:ln>
                <a:noFill/>
              </a:ln>
              <a:solidFill>
                <a:srgbClr val="000000"/>
              </a:solidFill>
              <a:effectLst/>
              <a:latin typeface="Times New Roman" panose="02020603050405020304" pitchFamily="18" charset="0"/>
            </a:endParaRPr>
          </a:p>
          <a:p>
            <a:pPr marL="0" marR="0" indent="0" algn="ctr">
              <a:spcBef>
                <a:spcPts val="0"/>
              </a:spcBef>
              <a:spcAft>
                <a:spcPts val="0"/>
              </a:spcAft>
            </a:pPr>
            <a:r>
              <a:rPr lang="en-US" sz="1800" b="1" kern="1500" dirty="0">
                <a:ln>
                  <a:noFill/>
                </a:ln>
                <a:solidFill>
                  <a:srgbClr val="FF0000"/>
                </a:solidFill>
                <a:effectLst/>
                <a:latin typeface="Times New Roman" panose="02020603050405020304" pitchFamily="18" charset="0"/>
              </a:rPr>
              <a:t> </a:t>
            </a:r>
            <a:r>
              <a:rPr lang="en-US" sz="1800" b="1" kern="1500" dirty="0">
                <a:ln>
                  <a:noFill/>
                </a:ln>
                <a:solidFill>
                  <a:srgbClr val="000000"/>
                </a:solidFill>
                <a:effectLst/>
                <a:latin typeface="Times New Roman" panose="02020603050405020304" pitchFamily="18" charset="0"/>
              </a:rPr>
              <a:t>Become a Servant of God</a:t>
            </a:r>
          </a:p>
          <a:p>
            <a:pPr marL="0" marR="0" indent="0" algn="ctr">
              <a:spcBef>
                <a:spcPts val="0"/>
              </a:spcBef>
              <a:spcAft>
                <a:spcPts val="0"/>
              </a:spcAft>
            </a:pPr>
            <a:r>
              <a:rPr lang="en-US" sz="1400" b="1" kern="1500" dirty="0">
                <a:ln>
                  <a:noFill/>
                </a:ln>
                <a:solidFill>
                  <a:srgbClr val="FF0000"/>
                </a:solidFill>
                <a:effectLst/>
                <a:latin typeface="Times New Roman" panose="02020603050405020304" pitchFamily="18" charset="0"/>
              </a:rPr>
              <a:t>Romans 6:22</a:t>
            </a:r>
            <a:endParaRPr lang="en-US" sz="1400" b="1" kern="1500" dirty="0">
              <a:ln>
                <a:noFill/>
              </a:ln>
              <a:solidFill>
                <a:srgbClr val="000000"/>
              </a:solidFill>
              <a:effectLst/>
              <a:latin typeface="Times New Roman" panose="02020603050405020304" pitchFamily="18" charset="0"/>
            </a:endParaRPr>
          </a:p>
          <a:p>
            <a:pPr marL="0" marR="0" indent="0" algn="ctr">
              <a:spcBef>
                <a:spcPts val="0"/>
              </a:spcBef>
              <a:spcAft>
                <a:spcPts val="0"/>
              </a:spcAft>
            </a:pPr>
            <a:r>
              <a:rPr lang="en-US" sz="1800" b="1" kern="1500" dirty="0">
                <a:ln>
                  <a:noFill/>
                </a:ln>
                <a:solidFill>
                  <a:srgbClr val="FF0000"/>
                </a:solidFill>
                <a:effectLst/>
                <a:latin typeface="Times New Roman" panose="02020603050405020304" pitchFamily="18" charset="0"/>
              </a:rPr>
              <a:t> </a:t>
            </a:r>
            <a:r>
              <a:rPr lang="en-US" sz="1800" b="1" kern="1500" dirty="0">
                <a:ln>
                  <a:noFill/>
                </a:ln>
                <a:solidFill>
                  <a:srgbClr val="000000"/>
                </a:solidFill>
                <a:effectLst/>
                <a:latin typeface="Times New Roman" panose="02020603050405020304" pitchFamily="18" charset="0"/>
              </a:rPr>
              <a:t>Are Reconciled to God</a:t>
            </a:r>
          </a:p>
          <a:p>
            <a:pPr marL="0" marR="0" indent="0" algn="ctr">
              <a:spcBef>
                <a:spcPts val="0"/>
              </a:spcBef>
              <a:spcAft>
                <a:spcPts val="0"/>
              </a:spcAft>
            </a:pPr>
            <a:r>
              <a:rPr lang="en-US" sz="1400" b="1" kern="1500" dirty="0">
                <a:ln>
                  <a:noFill/>
                </a:ln>
                <a:solidFill>
                  <a:srgbClr val="FF0000"/>
                </a:solidFill>
                <a:effectLst/>
                <a:latin typeface="Times New Roman" panose="02020603050405020304" pitchFamily="18" charset="0"/>
              </a:rPr>
              <a:t>Romans 5:10; Ephesians 2:13</a:t>
            </a:r>
            <a:endParaRPr lang="en-US" sz="1400" b="1" kern="1500" dirty="0">
              <a:ln>
                <a:noFill/>
              </a:ln>
              <a:solidFill>
                <a:srgbClr val="000000"/>
              </a:solidFill>
              <a:effectLst/>
              <a:latin typeface="Times New Roman" panose="02020603050405020304" pitchFamily="18" charset="0"/>
            </a:endParaRPr>
          </a:p>
          <a:p>
            <a:pPr marL="0" marR="0" indent="0" algn="ctr">
              <a:spcBef>
                <a:spcPts val="0"/>
              </a:spcBef>
              <a:spcAft>
                <a:spcPts val="0"/>
              </a:spcAft>
            </a:pPr>
            <a:r>
              <a:rPr lang="en-US" sz="1800" b="1" kern="1500" dirty="0">
                <a:ln>
                  <a:noFill/>
                </a:ln>
                <a:solidFill>
                  <a:srgbClr val="000000"/>
                </a:solidFill>
                <a:effectLst/>
                <a:latin typeface="Times New Roman" panose="02020603050405020304" pitchFamily="18" charset="0"/>
              </a:rPr>
              <a:t> Have Peace with God</a:t>
            </a:r>
          </a:p>
          <a:p>
            <a:pPr marL="0" marR="0" indent="0" algn="ctr">
              <a:spcBef>
                <a:spcPts val="0"/>
              </a:spcBef>
              <a:spcAft>
                <a:spcPts val="0"/>
              </a:spcAft>
            </a:pPr>
            <a:r>
              <a:rPr lang="en-US" sz="1400" b="1" kern="1500" dirty="0">
                <a:ln>
                  <a:noFill/>
                </a:ln>
                <a:solidFill>
                  <a:srgbClr val="FF0000"/>
                </a:solidFill>
                <a:effectLst/>
                <a:latin typeface="Times New Roman" panose="02020603050405020304" pitchFamily="18" charset="0"/>
              </a:rPr>
              <a:t>Philippians 4:7</a:t>
            </a:r>
            <a:endParaRPr lang="en-US" sz="1400" b="1" kern="1500" dirty="0">
              <a:ln>
                <a:noFill/>
              </a:ln>
              <a:solidFill>
                <a:srgbClr val="000000"/>
              </a:solidFill>
              <a:effectLst/>
              <a:latin typeface="Times New Roman" panose="02020603050405020304" pitchFamily="18" charset="0"/>
            </a:endParaRPr>
          </a:p>
        </p:txBody>
      </p:sp>
      <p:sp>
        <p:nvSpPr>
          <p:cNvPr id="3" name="TextBox 2">
            <a:extLst>
              <a:ext uri="{FF2B5EF4-FFF2-40B4-BE49-F238E27FC236}">
                <a16:creationId xmlns:a16="http://schemas.microsoft.com/office/drawing/2014/main" id="{F5BF72D2-1402-4EF1-B565-207A1BF8A372}"/>
              </a:ext>
            </a:extLst>
          </p:cNvPr>
          <p:cNvSpPr txBox="1"/>
          <p:nvPr/>
        </p:nvSpPr>
        <p:spPr>
          <a:xfrm>
            <a:off x="2791577" y="1450009"/>
            <a:ext cx="3630439" cy="3539430"/>
          </a:xfrm>
          <a:prstGeom prst="rect">
            <a:avLst/>
          </a:prstGeom>
          <a:noFill/>
        </p:spPr>
        <p:txBody>
          <a:bodyPr wrap="square" rtlCol="0">
            <a:spAutoFit/>
          </a:bodyPr>
          <a:lstStyle/>
          <a:p>
            <a:pPr marL="0" marR="0" indent="0" algn="ctr">
              <a:spcBef>
                <a:spcPts val="0"/>
              </a:spcBef>
              <a:spcAft>
                <a:spcPts val="0"/>
              </a:spcAft>
            </a:pPr>
            <a:r>
              <a:rPr lang="en-US" sz="1800" b="1" kern="1500" dirty="0">
                <a:ln>
                  <a:noFill/>
                </a:ln>
                <a:solidFill>
                  <a:srgbClr val="000000"/>
                </a:solidFill>
                <a:effectLst/>
                <a:latin typeface="Times New Roman" panose="02020603050405020304" pitchFamily="18" charset="0"/>
              </a:rPr>
              <a:t> Accepted in the Beloved</a:t>
            </a:r>
          </a:p>
          <a:p>
            <a:pPr marL="0" marR="0" indent="0" algn="ctr">
              <a:spcBef>
                <a:spcPts val="0"/>
              </a:spcBef>
              <a:spcAft>
                <a:spcPts val="0"/>
              </a:spcAft>
            </a:pPr>
            <a:r>
              <a:rPr lang="en-US" sz="1400" b="1" kern="1500" dirty="0">
                <a:ln>
                  <a:noFill/>
                </a:ln>
                <a:solidFill>
                  <a:srgbClr val="FF0000"/>
                </a:solidFill>
                <a:effectLst/>
                <a:latin typeface="Times New Roman" panose="02020603050405020304" pitchFamily="18" charset="0"/>
              </a:rPr>
              <a:t>Ephesians 1:6</a:t>
            </a:r>
            <a:endParaRPr lang="en-US" sz="1400" b="1" kern="1500" dirty="0">
              <a:ln>
                <a:noFill/>
              </a:ln>
              <a:solidFill>
                <a:srgbClr val="000000"/>
              </a:solidFill>
              <a:effectLst/>
              <a:latin typeface="Times New Roman" panose="02020603050405020304" pitchFamily="18" charset="0"/>
            </a:endParaRPr>
          </a:p>
          <a:p>
            <a:pPr marL="0" marR="0" indent="0" algn="ctr">
              <a:spcBef>
                <a:spcPts val="0"/>
              </a:spcBef>
              <a:spcAft>
                <a:spcPts val="0"/>
              </a:spcAft>
            </a:pPr>
            <a:r>
              <a:rPr lang="en-US" sz="1800" b="1" kern="1500" dirty="0">
                <a:ln>
                  <a:noFill/>
                </a:ln>
                <a:solidFill>
                  <a:srgbClr val="FF0000"/>
                </a:solidFill>
                <a:effectLst/>
                <a:latin typeface="Times New Roman" panose="02020603050405020304" pitchFamily="18" charset="0"/>
              </a:rPr>
              <a:t> </a:t>
            </a:r>
            <a:r>
              <a:rPr lang="en-US" sz="1800" b="1" kern="1500" dirty="0">
                <a:ln>
                  <a:noFill/>
                </a:ln>
                <a:solidFill>
                  <a:srgbClr val="000000"/>
                </a:solidFill>
                <a:effectLst/>
                <a:latin typeface="Times New Roman" panose="02020603050405020304" pitchFamily="18" charset="0"/>
              </a:rPr>
              <a:t>Baptized into Christ's Body</a:t>
            </a:r>
          </a:p>
          <a:p>
            <a:pPr marL="0" marR="0" indent="0" algn="ctr">
              <a:spcBef>
                <a:spcPts val="0"/>
              </a:spcBef>
              <a:spcAft>
                <a:spcPts val="0"/>
              </a:spcAft>
            </a:pPr>
            <a:r>
              <a:rPr lang="en-US" sz="1400" b="1" kern="1500" dirty="0">
                <a:ln>
                  <a:noFill/>
                </a:ln>
                <a:solidFill>
                  <a:srgbClr val="FF0000"/>
                </a:solidFill>
                <a:effectLst/>
                <a:latin typeface="Times New Roman" panose="02020603050405020304" pitchFamily="18" charset="0"/>
              </a:rPr>
              <a:t>I Corinthians 12:13</a:t>
            </a:r>
          </a:p>
          <a:p>
            <a:pPr marL="0" marR="0" indent="0" algn="ctr">
              <a:spcBef>
                <a:spcPts val="0"/>
              </a:spcBef>
              <a:spcAft>
                <a:spcPts val="0"/>
              </a:spcAft>
            </a:pPr>
            <a:r>
              <a:rPr lang="en-US" sz="1400" b="1" kern="1500" dirty="0">
                <a:ln>
                  <a:noFill/>
                </a:ln>
                <a:solidFill>
                  <a:srgbClr val="FF0000"/>
                </a:solidFill>
                <a:effectLst/>
                <a:latin typeface="Times New Roman" panose="02020603050405020304" pitchFamily="18" charset="0"/>
              </a:rPr>
              <a:t>Romans 6:4; Galatians 3:27</a:t>
            </a:r>
            <a:endParaRPr lang="en-US" sz="1400" b="1" kern="1500" dirty="0">
              <a:ln>
                <a:noFill/>
              </a:ln>
              <a:solidFill>
                <a:srgbClr val="000000"/>
              </a:solidFill>
              <a:effectLst/>
              <a:latin typeface="Times New Roman" panose="02020603050405020304" pitchFamily="18" charset="0"/>
            </a:endParaRPr>
          </a:p>
          <a:p>
            <a:pPr marL="0" marR="0" indent="0" algn="ctr">
              <a:spcBef>
                <a:spcPts val="0"/>
              </a:spcBef>
              <a:spcAft>
                <a:spcPts val="0"/>
              </a:spcAft>
            </a:pPr>
            <a:r>
              <a:rPr lang="en-US" sz="1800" b="1" kern="1500" dirty="0">
                <a:ln>
                  <a:noFill/>
                </a:ln>
                <a:solidFill>
                  <a:srgbClr val="FF0000"/>
                </a:solidFill>
                <a:effectLst/>
                <a:latin typeface="Times New Roman" panose="02020603050405020304" pitchFamily="18" charset="0"/>
              </a:rPr>
              <a:t> </a:t>
            </a:r>
            <a:r>
              <a:rPr lang="en-US" sz="1800" b="1" kern="1500" dirty="0">
                <a:ln>
                  <a:noFill/>
                </a:ln>
                <a:solidFill>
                  <a:srgbClr val="000000"/>
                </a:solidFill>
                <a:effectLst/>
                <a:latin typeface="Times New Roman" panose="02020603050405020304" pitchFamily="18" charset="0"/>
              </a:rPr>
              <a:t>Buried with Christ</a:t>
            </a:r>
          </a:p>
          <a:p>
            <a:pPr marL="0" marR="0" indent="0" algn="ctr">
              <a:spcBef>
                <a:spcPts val="0"/>
              </a:spcBef>
              <a:spcAft>
                <a:spcPts val="0"/>
              </a:spcAft>
            </a:pPr>
            <a:r>
              <a:rPr lang="en-US" sz="1400" b="1" kern="1500" dirty="0">
                <a:ln>
                  <a:noFill/>
                </a:ln>
                <a:solidFill>
                  <a:srgbClr val="FF0000"/>
                </a:solidFill>
                <a:effectLst/>
                <a:latin typeface="Times New Roman" panose="02020603050405020304" pitchFamily="18" charset="0"/>
              </a:rPr>
              <a:t>Colossians 2:10-12; Romans 6:4</a:t>
            </a:r>
            <a:endParaRPr lang="en-US" sz="1400" b="1" kern="1500" dirty="0">
              <a:ln>
                <a:noFill/>
              </a:ln>
              <a:solidFill>
                <a:srgbClr val="000000"/>
              </a:solidFill>
              <a:effectLst/>
              <a:latin typeface="Times New Roman" panose="02020603050405020304" pitchFamily="18" charset="0"/>
            </a:endParaRPr>
          </a:p>
          <a:p>
            <a:pPr marL="0" marR="0" indent="0" algn="ctr">
              <a:spcBef>
                <a:spcPts val="0"/>
              </a:spcBef>
              <a:spcAft>
                <a:spcPts val="0"/>
              </a:spcAft>
            </a:pPr>
            <a:r>
              <a:rPr lang="en-US" sz="1800" b="1" kern="1500" dirty="0">
                <a:ln>
                  <a:noFill/>
                </a:ln>
                <a:solidFill>
                  <a:srgbClr val="FF0000"/>
                </a:solidFill>
                <a:effectLst/>
                <a:latin typeface="Times New Roman" panose="02020603050405020304" pitchFamily="18" charset="0"/>
              </a:rPr>
              <a:t> </a:t>
            </a:r>
            <a:r>
              <a:rPr lang="en-US" sz="1800" b="1" kern="1500" dirty="0">
                <a:ln>
                  <a:noFill/>
                </a:ln>
                <a:solidFill>
                  <a:srgbClr val="000000"/>
                </a:solidFill>
                <a:effectLst/>
                <a:latin typeface="Times New Roman" panose="02020603050405020304" pitchFamily="18" charset="0"/>
              </a:rPr>
              <a:t>Saved by Christ</a:t>
            </a:r>
          </a:p>
          <a:p>
            <a:pPr marL="0" marR="0" indent="0" algn="ctr">
              <a:spcBef>
                <a:spcPts val="0"/>
              </a:spcBef>
              <a:spcAft>
                <a:spcPts val="0"/>
              </a:spcAft>
            </a:pPr>
            <a:r>
              <a:rPr lang="en-US" sz="1400" b="1" kern="1500" dirty="0">
                <a:ln>
                  <a:noFill/>
                </a:ln>
                <a:solidFill>
                  <a:srgbClr val="FF0000"/>
                </a:solidFill>
                <a:effectLst/>
                <a:latin typeface="Times New Roman" panose="02020603050405020304" pitchFamily="18" charset="0"/>
              </a:rPr>
              <a:t>Acts 16:31; Ephesians 2</a:t>
            </a:r>
            <a:endParaRPr lang="en-US" sz="1400" b="1" kern="1500" dirty="0">
              <a:ln>
                <a:noFill/>
              </a:ln>
              <a:solidFill>
                <a:srgbClr val="000000"/>
              </a:solidFill>
              <a:effectLst/>
              <a:latin typeface="Times New Roman" panose="02020603050405020304" pitchFamily="18" charset="0"/>
            </a:endParaRPr>
          </a:p>
          <a:p>
            <a:pPr marL="0" marR="0" indent="0" algn="ctr">
              <a:spcBef>
                <a:spcPts val="0"/>
              </a:spcBef>
              <a:spcAft>
                <a:spcPts val="0"/>
              </a:spcAft>
            </a:pPr>
            <a:r>
              <a:rPr lang="en-US" sz="1800" b="1" kern="1500" dirty="0">
                <a:ln>
                  <a:noFill/>
                </a:ln>
                <a:solidFill>
                  <a:srgbClr val="FF0000"/>
                </a:solidFill>
                <a:effectLst/>
                <a:latin typeface="Times New Roman" panose="02020603050405020304" pitchFamily="18" charset="0"/>
              </a:rPr>
              <a:t> </a:t>
            </a:r>
            <a:r>
              <a:rPr lang="en-US" sz="1800" b="1" kern="1500" dirty="0">
                <a:ln>
                  <a:noFill/>
                </a:ln>
                <a:solidFill>
                  <a:srgbClr val="000000"/>
                </a:solidFill>
                <a:effectLst/>
                <a:latin typeface="Times New Roman" panose="02020603050405020304" pitchFamily="18" charset="0"/>
              </a:rPr>
              <a:t>Seated with Christ in </a:t>
            </a:r>
          </a:p>
          <a:p>
            <a:pPr marL="0" marR="0" indent="0" algn="ctr">
              <a:spcBef>
                <a:spcPts val="0"/>
              </a:spcBef>
              <a:spcAft>
                <a:spcPts val="0"/>
              </a:spcAft>
            </a:pPr>
            <a:r>
              <a:rPr lang="en-US" sz="1800" b="1" kern="1500" dirty="0">
                <a:ln>
                  <a:noFill/>
                </a:ln>
                <a:solidFill>
                  <a:srgbClr val="000000"/>
                </a:solidFill>
                <a:effectLst/>
                <a:latin typeface="Times New Roman" panose="02020603050405020304" pitchFamily="18" charset="0"/>
              </a:rPr>
              <a:t>Heavenly Places </a:t>
            </a:r>
            <a:r>
              <a:rPr lang="en-US" sz="1800" b="1" kern="1500" dirty="0">
                <a:ln>
                  <a:noFill/>
                </a:ln>
                <a:solidFill>
                  <a:srgbClr val="FF0000"/>
                </a:solidFill>
                <a:effectLst/>
                <a:latin typeface="Times New Roman" panose="02020603050405020304" pitchFamily="18" charset="0"/>
              </a:rPr>
              <a:t> </a:t>
            </a:r>
            <a:endParaRPr lang="en-US" sz="1800" b="1" kern="1500" dirty="0">
              <a:ln>
                <a:noFill/>
              </a:ln>
              <a:solidFill>
                <a:srgbClr val="000000"/>
              </a:solidFill>
              <a:effectLst/>
              <a:latin typeface="Times New Roman" panose="02020603050405020304" pitchFamily="18" charset="0"/>
            </a:endParaRPr>
          </a:p>
          <a:p>
            <a:pPr marL="0" marR="0" indent="0" algn="ctr">
              <a:spcBef>
                <a:spcPts val="0"/>
              </a:spcBef>
              <a:spcAft>
                <a:spcPts val="0"/>
              </a:spcAft>
            </a:pPr>
            <a:r>
              <a:rPr lang="en-US" sz="1400" b="1" kern="1500" dirty="0">
                <a:ln>
                  <a:noFill/>
                </a:ln>
                <a:solidFill>
                  <a:srgbClr val="FF0000"/>
                </a:solidFill>
                <a:effectLst/>
                <a:latin typeface="Times New Roman" panose="02020603050405020304" pitchFamily="18" charset="0"/>
              </a:rPr>
              <a:t>Ephesians 1:13,14; 2;6</a:t>
            </a:r>
            <a:endParaRPr lang="en-US" sz="1400" b="1" kern="1500" dirty="0">
              <a:ln>
                <a:noFill/>
              </a:ln>
              <a:solidFill>
                <a:srgbClr val="000000"/>
              </a:solidFill>
              <a:effectLst/>
              <a:latin typeface="Times New Roman" panose="02020603050405020304" pitchFamily="18" charset="0"/>
            </a:endParaRPr>
          </a:p>
          <a:p>
            <a:pPr marL="0" marR="0" indent="0" algn="ctr">
              <a:spcBef>
                <a:spcPts val="0"/>
              </a:spcBef>
              <a:spcAft>
                <a:spcPts val="0"/>
              </a:spcAft>
            </a:pPr>
            <a:r>
              <a:rPr lang="en-US" sz="1800" b="1" kern="1500" dirty="0">
                <a:ln>
                  <a:noFill/>
                </a:ln>
                <a:solidFill>
                  <a:srgbClr val="FF0000"/>
                </a:solidFill>
                <a:effectLst/>
                <a:latin typeface="Times New Roman" panose="02020603050405020304" pitchFamily="18" charset="0"/>
              </a:rPr>
              <a:t> </a:t>
            </a:r>
            <a:r>
              <a:rPr lang="en-US" sz="1800" b="1" kern="1500" dirty="0">
                <a:ln>
                  <a:noFill/>
                </a:ln>
                <a:solidFill>
                  <a:srgbClr val="000000"/>
                </a:solidFill>
                <a:effectLst/>
                <a:latin typeface="Times New Roman" panose="02020603050405020304" pitchFamily="18" charset="0"/>
              </a:rPr>
              <a:t>Receive a Blessed Hope</a:t>
            </a:r>
          </a:p>
          <a:p>
            <a:pPr marL="0" marR="0" indent="0" algn="ctr">
              <a:spcBef>
                <a:spcPts val="0"/>
              </a:spcBef>
              <a:spcAft>
                <a:spcPts val="0"/>
              </a:spcAft>
            </a:pPr>
            <a:r>
              <a:rPr lang="en-US" sz="1400" b="1" kern="1500" dirty="0">
                <a:ln>
                  <a:noFill/>
                </a:ln>
                <a:solidFill>
                  <a:srgbClr val="FF0000"/>
                </a:solidFill>
                <a:effectLst/>
                <a:latin typeface="Times New Roman" panose="02020603050405020304" pitchFamily="18" charset="0"/>
              </a:rPr>
              <a:t>Titus 2:13</a:t>
            </a:r>
            <a:endParaRPr lang="en-US" sz="1400" b="1" kern="1500" dirty="0">
              <a:ln>
                <a:noFill/>
              </a:ln>
              <a:solidFill>
                <a:srgbClr val="000000"/>
              </a:solidFill>
              <a:effectLst/>
              <a:latin typeface="Times New Roman" panose="02020603050405020304" pitchFamily="18" charset="0"/>
            </a:endParaRPr>
          </a:p>
        </p:txBody>
      </p:sp>
      <p:sp>
        <p:nvSpPr>
          <p:cNvPr id="4" name="TextBox 3">
            <a:extLst>
              <a:ext uri="{FF2B5EF4-FFF2-40B4-BE49-F238E27FC236}">
                <a16:creationId xmlns:a16="http://schemas.microsoft.com/office/drawing/2014/main" id="{7ED00C33-1FD7-4455-80D5-B1779D8F2F5A}"/>
              </a:ext>
            </a:extLst>
          </p:cNvPr>
          <p:cNvSpPr txBox="1"/>
          <p:nvPr/>
        </p:nvSpPr>
        <p:spPr>
          <a:xfrm>
            <a:off x="6210491" y="1453817"/>
            <a:ext cx="2743200" cy="2985433"/>
          </a:xfrm>
          <a:prstGeom prst="rect">
            <a:avLst/>
          </a:prstGeom>
          <a:noFill/>
        </p:spPr>
        <p:txBody>
          <a:bodyPr wrap="square" rtlCol="0">
            <a:spAutoFit/>
          </a:bodyPr>
          <a:lstStyle/>
          <a:p>
            <a:pPr marL="0" marR="0" indent="0" algn="ctr">
              <a:spcBef>
                <a:spcPts val="0"/>
              </a:spcBef>
              <a:spcAft>
                <a:spcPts val="0"/>
              </a:spcAft>
            </a:pPr>
            <a:r>
              <a:rPr lang="en-US" sz="1800" b="1" kern="1500" dirty="0">
                <a:ln>
                  <a:noFill/>
                </a:ln>
                <a:solidFill>
                  <a:srgbClr val="000000"/>
                </a:solidFill>
                <a:effectLst/>
                <a:latin typeface="Times New Roman" panose="02020603050405020304" pitchFamily="18" charset="0"/>
              </a:rPr>
              <a:t>Seals Us</a:t>
            </a:r>
          </a:p>
          <a:p>
            <a:pPr marL="0" marR="0" indent="0" algn="ctr">
              <a:spcBef>
                <a:spcPts val="0"/>
              </a:spcBef>
              <a:spcAft>
                <a:spcPts val="0"/>
              </a:spcAft>
            </a:pPr>
            <a:r>
              <a:rPr lang="en-US" sz="1400" b="1" kern="1500" dirty="0">
                <a:ln>
                  <a:noFill/>
                </a:ln>
                <a:solidFill>
                  <a:srgbClr val="FF0000"/>
                </a:solidFill>
                <a:effectLst/>
                <a:latin typeface="Times New Roman" panose="02020603050405020304" pitchFamily="18" charset="0"/>
              </a:rPr>
              <a:t>Ephesians 1:13</a:t>
            </a:r>
            <a:endParaRPr lang="en-US" sz="1400" b="1" kern="1500" dirty="0">
              <a:ln>
                <a:noFill/>
              </a:ln>
              <a:solidFill>
                <a:srgbClr val="000000"/>
              </a:solidFill>
              <a:effectLst/>
              <a:latin typeface="Times New Roman" panose="02020603050405020304" pitchFamily="18" charset="0"/>
            </a:endParaRPr>
          </a:p>
          <a:p>
            <a:pPr marL="0" marR="0" indent="0" algn="ctr">
              <a:spcBef>
                <a:spcPts val="0"/>
              </a:spcBef>
              <a:spcAft>
                <a:spcPts val="0"/>
              </a:spcAft>
            </a:pPr>
            <a:r>
              <a:rPr lang="en-US" b="1" kern="1500" dirty="0">
                <a:solidFill>
                  <a:srgbClr val="000000"/>
                </a:solidFill>
                <a:latin typeface="Times New Roman" panose="02020603050405020304" pitchFamily="18" charset="0"/>
              </a:rPr>
              <a:t>B</a:t>
            </a:r>
            <a:r>
              <a:rPr lang="en-US" sz="1800" b="1" kern="1500" dirty="0">
                <a:ln>
                  <a:noFill/>
                </a:ln>
                <a:solidFill>
                  <a:srgbClr val="000000"/>
                </a:solidFill>
                <a:effectLst/>
                <a:latin typeface="Times New Roman" panose="02020603050405020304" pitchFamily="18" charset="0"/>
              </a:rPr>
              <a:t>ody becomes Temple</a:t>
            </a:r>
          </a:p>
          <a:p>
            <a:pPr marL="0" marR="0" indent="0" algn="ctr">
              <a:spcBef>
                <a:spcPts val="0"/>
              </a:spcBef>
              <a:spcAft>
                <a:spcPts val="0"/>
              </a:spcAft>
            </a:pPr>
            <a:r>
              <a:rPr lang="en-US" sz="1400" b="1" kern="1500" dirty="0">
                <a:ln>
                  <a:noFill/>
                </a:ln>
                <a:solidFill>
                  <a:srgbClr val="FF0000"/>
                </a:solidFill>
                <a:effectLst/>
                <a:latin typeface="Times New Roman" panose="02020603050405020304" pitchFamily="18" charset="0"/>
              </a:rPr>
              <a:t>I Corinthians 6:19</a:t>
            </a:r>
            <a:endParaRPr lang="en-US" sz="1400" b="1" kern="1500" dirty="0">
              <a:ln>
                <a:noFill/>
              </a:ln>
              <a:solidFill>
                <a:srgbClr val="000000"/>
              </a:solidFill>
              <a:effectLst/>
              <a:latin typeface="Times New Roman" panose="02020603050405020304" pitchFamily="18" charset="0"/>
            </a:endParaRPr>
          </a:p>
          <a:p>
            <a:pPr marL="0" marR="0" indent="0" algn="ctr">
              <a:spcBef>
                <a:spcPts val="0"/>
              </a:spcBef>
              <a:spcAft>
                <a:spcPts val="0"/>
              </a:spcAft>
            </a:pPr>
            <a:r>
              <a:rPr lang="en-US" sz="1800" b="1" kern="1500" dirty="0">
                <a:ln>
                  <a:noFill/>
                </a:ln>
                <a:solidFill>
                  <a:srgbClr val="000000"/>
                </a:solidFill>
                <a:effectLst/>
                <a:latin typeface="Times New Roman" panose="02020603050405020304" pitchFamily="18" charset="0"/>
              </a:rPr>
              <a:t>We are Given</a:t>
            </a:r>
          </a:p>
          <a:p>
            <a:pPr marL="0" marR="0" indent="0" algn="ctr">
              <a:spcBef>
                <a:spcPts val="0"/>
              </a:spcBef>
              <a:spcAft>
                <a:spcPts val="0"/>
              </a:spcAft>
            </a:pPr>
            <a:r>
              <a:rPr lang="en-US" sz="1800" b="1" kern="1500" dirty="0">
                <a:ln>
                  <a:noFill/>
                </a:ln>
                <a:solidFill>
                  <a:srgbClr val="000000"/>
                </a:solidFill>
                <a:effectLst/>
                <a:latin typeface="Times New Roman" panose="02020603050405020304" pitchFamily="18" charset="0"/>
              </a:rPr>
              <a:t>Spiritual Gifts</a:t>
            </a:r>
          </a:p>
          <a:p>
            <a:pPr marL="0" marR="0" indent="0" algn="ctr">
              <a:spcBef>
                <a:spcPts val="0"/>
              </a:spcBef>
              <a:spcAft>
                <a:spcPts val="0"/>
              </a:spcAft>
            </a:pPr>
            <a:r>
              <a:rPr lang="en-US" sz="1400" b="1" kern="1500" dirty="0">
                <a:ln>
                  <a:noFill/>
                </a:ln>
                <a:solidFill>
                  <a:srgbClr val="FF0000"/>
                </a:solidFill>
                <a:effectLst/>
                <a:latin typeface="Times New Roman" panose="02020603050405020304" pitchFamily="18" charset="0"/>
              </a:rPr>
              <a:t>I Corinthians 12</a:t>
            </a:r>
          </a:p>
          <a:p>
            <a:pPr marL="0" marR="0" indent="0" algn="ctr">
              <a:spcBef>
                <a:spcPts val="0"/>
              </a:spcBef>
              <a:spcAft>
                <a:spcPts val="0"/>
              </a:spcAft>
            </a:pPr>
            <a:r>
              <a:rPr lang="en-US" sz="1400" b="1" kern="1500" dirty="0">
                <a:solidFill>
                  <a:srgbClr val="FF0000"/>
                </a:solidFill>
                <a:latin typeface="Times New Roman" panose="02020603050405020304" pitchFamily="18" charset="0"/>
              </a:rPr>
              <a:t>Romans 12</a:t>
            </a:r>
            <a:endParaRPr lang="en-US" sz="1400" b="1" kern="1500" dirty="0">
              <a:ln>
                <a:noFill/>
              </a:ln>
              <a:solidFill>
                <a:srgbClr val="FF0000"/>
              </a:solidFill>
              <a:effectLst/>
              <a:latin typeface="Times New Roman" panose="02020603050405020304" pitchFamily="18" charset="0"/>
            </a:endParaRPr>
          </a:p>
          <a:p>
            <a:pPr marL="0" marR="0" indent="0" algn="ctr">
              <a:spcBef>
                <a:spcPts val="0"/>
              </a:spcBef>
              <a:spcAft>
                <a:spcPts val="0"/>
              </a:spcAft>
            </a:pPr>
            <a:r>
              <a:rPr lang="en-US" sz="1400" b="1" kern="1500" dirty="0">
                <a:ln>
                  <a:noFill/>
                </a:ln>
                <a:solidFill>
                  <a:srgbClr val="FF0000"/>
                </a:solidFill>
                <a:effectLst/>
                <a:latin typeface="Times New Roman" panose="02020603050405020304" pitchFamily="18" charset="0"/>
              </a:rPr>
              <a:t>II Thessalonians 2:1-6</a:t>
            </a:r>
            <a:endParaRPr lang="en-US" sz="1400" b="1" kern="1500" dirty="0">
              <a:ln>
                <a:noFill/>
              </a:ln>
              <a:solidFill>
                <a:srgbClr val="000000"/>
              </a:solidFill>
              <a:effectLst/>
              <a:latin typeface="Times New Roman" panose="02020603050405020304" pitchFamily="18" charset="0"/>
            </a:endParaRPr>
          </a:p>
          <a:p>
            <a:pPr marL="0" marR="0" indent="0" algn="ctr">
              <a:spcBef>
                <a:spcPts val="0"/>
              </a:spcBef>
              <a:spcAft>
                <a:spcPts val="0"/>
              </a:spcAft>
            </a:pPr>
            <a:r>
              <a:rPr lang="en-US" sz="1800" b="1" kern="1500" dirty="0">
                <a:ln>
                  <a:noFill/>
                </a:ln>
                <a:solidFill>
                  <a:srgbClr val="000000"/>
                </a:solidFill>
                <a:effectLst/>
                <a:latin typeface="Times New Roman" panose="02020603050405020304" pitchFamily="18" charset="0"/>
              </a:rPr>
              <a:t>We are Indwelt by...</a:t>
            </a:r>
          </a:p>
          <a:p>
            <a:pPr marL="0" marR="0" indent="0" algn="ctr">
              <a:spcBef>
                <a:spcPts val="0"/>
              </a:spcBef>
              <a:spcAft>
                <a:spcPts val="0"/>
              </a:spcAft>
            </a:pPr>
            <a:r>
              <a:rPr lang="en-US" sz="1400" b="1" kern="1500" dirty="0">
                <a:ln>
                  <a:noFill/>
                </a:ln>
                <a:solidFill>
                  <a:srgbClr val="FF0000"/>
                </a:solidFill>
                <a:effectLst/>
                <a:latin typeface="Times New Roman" panose="02020603050405020304" pitchFamily="18" charset="0"/>
              </a:rPr>
              <a:t>Romans 8:11; II Timothy 1:14</a:t>
            </a:r>
          </a:p>
          <a:p>
            <a:pPr marL="0" marR="0" indent="0" algn="ctr">
              <a:spcBef>
                <a:spcPts val="0"/>
              </a:spcBef>
              <a:spcAft>
                <a:spcPts val="0"/>
              </a:spcAft>
            </a:pPr>
            <a:r>
              <a:rPr lang="en-US" sz="1400" b="1" kern="1500" dirty="0">
                <a:ln>
                  <a:noFill/>
                </a:ln>
                <a:solidFill>
                  <a:srgbClr val="FF0000"/>
                </a:solidFill>
                <a:effectLst/>
                <a:latin typeface="Times New Roman" panose="02020603050405020304" pitchFamily="18" charset="0"/>
              </a:rPr>
              <a:t>I Corinthians 3:16</a:t>
            </a:r>
            <a:endParaRPr lang="en-US" sz="1400" b="1" kern="1500" dirty="0">
              <a:ln>
                <a:noFill/>
              </a:ln>
              <a:solidFill>
                <a:srgbClr val="000000"/>
              </a:solidFill>
              <a:effectLst/>
              <a:latin typeface="Times New Roman" panose="02020603050405020304" pitchFamily="18" charset="0"/>
            </a:endParaRPr>
          </a:p>
        </p:txBody>
      </p:sp>
      <p:sp>
        <p:nvSpPr>
          <p:cNvPr id="5" name="TextBox 4">
            <a:extLst>
              <a:ext uri="{FF2B5EF4-FFF2-40B4-BE49-F238E27FC236}">
                <a16:creationId xmlns:a16="http://schemas.microsoft.com/office/drawing/2014/main" id="{019CA79F-8914-49B8-949F-896D23BDBC32}"/>
              </a:ext>
            </a:extLst>
          </p:cNvPr>
          <p:cNvSpPr txBox="1"/>
          <p:nvPr/>
        </p:nvSpPr>
        <p:spPr>
          <a:xfrm>
            <a:off x="8924403" y="1449688"/>
            <a:ext cx="2950653" cy="5293757"/>
          </a:xfrm>
          <a:prstGeom prst="rect">
            <a:avLst/>
          </a:prstGeom>
          <a:noFill/>
        </p:spPr>
        <p:txBody>
          <a:bodyPr wrap="square" rtlCol="0">
            <a:spAutoFit/>
          </a:bodyPr>
          <a:lstStyle/>
          <a:p>
            <a:pPr marL="0" marR="0" indent="0" algn="ctr">
              <a:spcBef>
                <a:spcPts val="0"/>
              </a:spcBef>
              <a:spcAft>
                <a:spcPts val="0"/>
              </a:spcAft>
            </a:pPr>
            <a:r>
              <a:rPr lang="en-US" sz="1800" b="1" kern="1500" dirty="0">
                <a:ln>
                  <a:noFill/>
                </a:ln>
                <a:solidFill>
                  <a:srgbClr val="000000"/>
                </a:solidFill>
                <a:effectLst/>
                <a:latin typeface="Times New Roman" panose="02020603050405020304" pitchFamily="18" charset="0"/>
              </a:rPr>
              <a:t>Accepted in the Beloved</a:t>
            </a:r>
          </a:p>
          <a:p>
            <a:pPr marL="0" marR="0" indent="0" algn="ctr">
              <a:spcBef>
                <a:spcPts val="0"/>
              </a:spcBef>
              <a:spcAft>
                <a:spcPts val="0"/>
              </a:spcAft>
            </a:pPr>
            <a:r>
              <a:rPr lang="en-US" sz="1400" b="1" kern="1500" dirty="0">
                <a:ln>
                  <a:noFill/>
                </a:ln>
                <a:solidFill>
                  <a:srgbClr val="FF0000"/>
                </a:solidFill>
                <a:effectLst/>
                <a:latin typeface="Times New Roman" panose="02020603050405020304" pitchFamily="18" charset="0"/>
              </a:rPr>
              <a:t>Ephesians 1:6</a:t>
            </a:r>
            <a:endParaRPr lang="en-US" sz="1400" b="1" kern="1500" dirty="0">
              <a:ln>
                <a:noFill/>
              </a:ln>
              <a:solidFill>
                <a:srgbClr val="000000"/>
              </a:solidFill>
              <a:effectLst/>
              <a:latin typeface="Times New Roman" panose="02020603050405020304" pitchFamily="18" charset="0"/>
            </a:endParaRPr>
          </a:p>
          <a:p>
            <a:pPr marL="0" marR="0" indent="0" algn="ctr">
              <a:spcBef>
                <a:spcPts val="0"/>
              </a:spcBef>
              <a:spcAft>
                <a:spcPts val="0"/>
              </a:spcAft>
            </a:pPr>
            <a:r>
              <a:rPr lang="en-US" sz="1800" b="1" kern="1500" dirty="0">
                <a:ln>
                  <a:noFill/>
                </a:ln>
                <a:solidFill>
                  <a:srgbClr val="000000"/>
                </a:solidFill>
                <a:effectLst/>
                <a:latin typeface="Times New Roman" panose="02020603050405020304" pitchFamily="18" charset="0"/>
              </a:rPr>
              <a:t>We are Forgiven</a:t>
            </a:r>
          </a:p>
          <a:p>
            <a:pPr marL="0" marR="0" indent="0" algn="ctr">
              <a:spcBef>
                <a:spcPts val="0"/>
              </a:spcBef>
              <a:spcAft>
                <a:spcPts val="0"/>
              </a:spcAft>
            </a:pPr>
            <a:r>
              <a:rPr lang="en-US" sz="1400" b="1" kern="1500" dirty="0">
                <a:ln>
                  <a:noFill/>
                </a:ln>
                <a:solidFill>
                  <a:srgbClr val="FF0000"/>
                </a:solidFill>
                <a:effectLst/>
                <a:latin typeface="Times New Roman" panose="02020603050405020304" pitchFamily="18" charset="0"/>
              </a:rPr>
              <a:t>Acts 26:18</a:t>
            </a:r>
            <a:endParaRPr lang="en-US" sz="1400" b="1" kern="1500" dirty="0">
              <a:ln>
                <a:noFill/>
              </a:ln>
              <a:solidFill>
                <a:srgbClr val="000000"/>
              </a:solidFill>
              <a:effectLst/>
              <a:latin typeface="Times New Roman" panose="02020603050405020304" pitchFamily="18" charset="0"/>
            </a:endParaRPr>
          </a:p>
          <a:p>
            <a:pPr marL="0" marR="0" indent="0" algn="ctr">
              <a:spcBef>
                <a:spcPts val="0"/>
              </a:spcBef>
              <a:spcAft>
                <a:spcPts val="0"/>
              </a:spcAft>
            </a:pPr>
            <a:r>
              <a:rPr lang="en-US" sz="1800" b="1" kern="1500" dirty="0">
                <a:ln>
                  <a:noFill/>
                </a:ln>
                <a:solidFill>
                  <a:srgbClr val="000000"/>
                </a:solidFill>
                <a:effectLst/>
                <a:latin typeface="Times New Roman" panose="02020603050405020304" pitchFamily="18" charset="0"/>
              </a:rPr>
              <a:t>We are Justified</a:t>
            </a:r>
          </a:p>
          <a:p>
            <a:pPr marL="0" marR="0" indent="0" algn="ctr">
              <a:spcBef>
                <a:spcPts val="0"/>
              </a:spcBef>
              <a:spcAft>
                <a:spcPts val="0"/>
              </a:spcAft>
            </a:pPr>
            <a:r>
              <a:rPr lang="en-US" sz="1400" b="1" kern="1500" dirty="0">
                <a:ln>
                  <a:noFill/>
                </a:ln>
                <a:solidFill>
                  <a:srgbClr val="FF0000"/>
                </a:solidFill>
                <a:effectLst/>
                <a:latin typeface="Times New Roman" panose="02020603050405020304" pitchFamily="18" charset="0"/>
              </a:rPr>
              <a:t>Romans 5:1; 4:5</a:t>
            </a:r>
            <a:endParaRPr lang="en-US" sz="1400" b="1" kern="1500" dirty="0">
              <a:ln>
                <a:noFill/>
              </a:ln>
              <a:solidFill>
                <a:srgbClr val="000000"/>
              </a:solidFill>
              <a:effectLst/>
              <a:latin typeface="Times New Roman" panose="02020603050405020304" pitchFamily="18" charset="0"/>
            </a:endParaRPr>
          </a:p>
          <a:p>
            <a:pPr marL="0" marR="0" indent="0" algn="ctr">
              <a:spcBef>
                <a:spcPts val="0"/>
              </a:spcBef>
              <a:spcAft>
                <a:spcPts val="0"/>
              </a:spcAft>
            </a:pPr>
            <a:r>
              <a:rPr lang="en-US" sz="1800" b="1" kern="1500" dirty="0">
                <a:ln>
                  <a:noFill/>
                </a:ln>
                <a:solidFill>
                  <a:srgbClr val="000000"/>
                </a:solidFill>
                <a:effectLst/>
                <a:latin typeface="Times New Roman" panose="02020603050405020304" pitchFamily="18" charset="0"/>
              </a:rPr>
              <a:t>We are Quickened</a:t>
            </a:r>
          </a:p>
          <a:p>
            <a:pPr marL="0" marR="0" indent="0" algn="ctr">
              <a:spcBef>
                <a:spcPts val="0"/>
              </a:spcBef>
              <a:spcAft>
                <a:spcPts val="0"/>
              </a:spcAft>
            </a:pPr>
            <a:r>
              <a:rPr lang="en-US" sz="1400" b="1" kern="1500" dirty="0">
                <a:solidFill>
                  <a:srgbClr val="FF0000"/>
                </a:solidFill>
                <a:latin typeface="Times New Roman" panose="02020603050405020304" pitchFamily="18" charset="0"/>
              </a:rPr>
              <a:t>Ephesians 2:1,5</a:t>
            </a:r>
            <a:endParaRPr lang="en-US" sz="1400" b="1" kern="1500" dirty="0">
              <a:ln>
                <a:noFill/>
              </a:ln>
              <a:solidFill>
                <a:srgbClr val="FF0000"/>
              </a:solidFill>
              <a:effectLst/>
              <a:latin typeface="Times New Roman" panose="02020603050405020304" pitchFamily="18" charset="0"/>
            </a:endParaRPr>
          </a:p>
          <a:p>
            <a:pPr marL="0" marR="0" indent="0" algn="ctr">
              <a:spcBef>
                <a:spcPts val="0"/>
              </a:spcBef>
              <a:spcAft>
                <a:spcPts val="0"/>
              </a:spcAft>
            </a:pPr>
            <a:r>
              <a:rPr lang="en-US" sz="1800" b="1" kern="1500" dirty="0">
                <a:ln>
                  <a:noFill/>
                </a:ln>
                <a:solidFill>
                  <a:srgbClr val="000000"/>
                </a:solidFill>
                <a:effectLst/>
                <a:latin typeface="Times New Roman" panose="02020603050405020304" pitchFamily="18" charset="0"/>
              </a:rPr>
              <a:t>We are Redeemed</a:t>
            </a:r>
          </a:p>
          <a:p>
            <a:pPr marL="0" marR="0" indent="0" algn="ctr">
              <a:spcBef>
                <a:spcPts val="0"/>
              </a:spcBef>
              <a:spcAft>
                <a:spcPts val="0"/>
              </a:spcAft>
            </a:pPr>
            <a:r>
              <a:rPr lang="en-US" sz="1400" b="1" kern="1500" dirty="0">
                <a:ln>
                  <a:noFill/>
                </a:ln>
                <a:solidFill>
                  <a:srgbClr val="FF0000"/>
                </a:solidFill>
                <a:effectLst/>
                <a:latin typeface="Times New Roman" panose="02020603050405020304" pitchFamily="18" charset="0"/>
              </a:rPr>
              <a:t>Galatians 3:13; Titus 2:14</a:t>
            </a:r>
            <a:endParaRPr lang="en-US" sz="1400" b="1" kern="1500" dirty="0">
              <a:ln>
                <a:noFill/>
              </a:ln>
              <a:solidFill>
                <a:srgbClr val="000000"/>
              </a:solidFill>
              <a:effectLst/>
              <a:latin typeface="Times New Roman" panose="02020603050405020304" pitchFamily="18" charset="0"/>
            </a:endParaRPr>
          </a:p>
          <a:p>
            <a:pPr marL="0" marR="0" indent="0" algn="ctr">
              <a:spcBef>
                <a:spcPts val="0"/>
              </a:spcBef>
              <a:spcAft>
                <a:spcPts val="0"/>
              </a:spcAft>
            </a:pPr>
            <a:r>
              <a:rPr lang="en-US" sz="1800" b="1" kern="1500" dirty="0">
                <a:ln>
                  <a:noFill/>
                </a:ln>
                <a:solidFill>
                  <a:srgbClr val="000000"/>
                </a:solidFill>
                <a:effectLst/>
                <a:latin typeface="Times New Roman" panose="02020603050405020304" pitchFamily="18" charset="0"/>
              </a:rPr>
              <a:t>Victory over Sin  </a:t>
            </a:r>
          </a:p>
          <a:p>
            <a:pPr marL="0" marR="0" indent="0" algn="ctr">
              <a:spcBef>
                <a:spcPts val="0"/>
              </a:spcBef>
              <a:spcAft>
                <a:spcPts val="0"/>
              </a:spcAft>
            </a:pPr>
            <a:r>
              <a:rPr lang="en-US" sz="1400" b="1" kern="1500" dirty="0">
                <a:ln>
                  <a:noFill/>
                </a:ln>
                <a:solidFill>
                  <a:srgbClr val="FF0000"/>
                </a:solidFill>
                <a:effectLst/>
                <a:latin typeface="Times New Roman" panose="02020603050405020304" pitchFamily="18" charset="0"/>
              </a:rPr>
              <a:t>Romans 6:1,2,11,14</a:t>
            </a:r>
            <a:endParaRPr lang="en-US" sz="1400" b="1" kern="1500" dirty="0">
              <a:ln>
                <a:noFill/>
              </a:ln>
              <a:solidFill>
                <a:srgbClr val="000000"/>
              </a:solidFill>
              <a:effectLst/>
              <a:latin typeface="Times New Roman" panose="02020603050405020304" pitchFamily="18" charset="0"/>
            </a:endParaRPr>
          </a:p>
          <a:p>
            <a:pPr marL="0" marR="0" indent="0" algn="ctr">
              <a:spcBef>
                <a:spcPts val="0"/>
              </a:spcBef>
              <a:spcAft>
                <a:spcPts val="0"/>
              </a:spcAft>
            </a:pPr>
            <a:r>
              <a:rPr lang="en-US" sz="1800" b="1" kern="1500" dirty="0">
                <a:ln>
                  <a:noFill/>
                </a:ln>
                <a:solidFill>
                  <a:srgbClr val="000000"/>
                </a:solidFill>
                <a:effectLst/>
                <a:latin typeface="Times New Roman" panose="02020603050405020304" pitchFamily="18" charset="0"/>
              </a:rPr>
              <a:t>Become an Ambassador</a:t>
            </a:r>
          </a:p>
          <a:p>
            <a:pPr marL="0" marR="0" indent="0" algn="ctr">
              <a:spcBef>
                <a:spcPts val="0"/>
              </a:spcBef>
              <a:spcAft>
                <a:spcPts val="0"/>
              </a:spcAft>
            </a:pPr>
            <a:r>
              <a:rPr lang="en-US" sz="1400" b="1" kern="1500" dirty="0">
                <a:ln>
                  <a:noFill/>
                </a:ln>
                <a:solidFill>
                  <a:srgbClr val="FF0000"/>
                </a:solidFill>
                <a:effectLst/>
                <a:latin typeface="Times New Roman" panose="02020603050405020304" pitchFamily="18" charset="0"/>
              </a:rPr>
              <a:t>II Corinthians 5:20</a:t>
            </a:r>
            <a:endParaRPr lang="en-US" sz="1400" b="1" kern="1500" dirty="0">
              <a:ln>
                <a:noFill/>
              </a:ln>
              <a:solidFill>
                <a:srgbClr val="000000"/>
              </a:solidFill>
              <a:effectLst/>
              <a:latin typeface="Times New Roman" panose="02020603050405020304" pitchFamily="18" charset="0"/>
            </a:endParaRPr>
          </a:p>
          <a:p>
            <a:pPr marL="0" marR="0" indent="0" algn="ctr">
              <a:spcBef>
                <a:spcPts val="0"/>
              </a:spcBef>
              <a:spcAft>
                <a:spcPts val="0"/>
              </a:spcAft>
            </a:pPr>
            <a:r>
              <a:rPr lang="en-US" sz="1800" b="1" kern="1500" dirty="0">
                <a:ln>
                  <a:noFill/>
                </a:ln>
                <a:solidFill>
                  <a:srgbClr val="000000"/>
                </a:solidFill>
                <a:effectLst/>
                <a:latin typeface="Times New Roman" panose="02020603050405020304" pitchFamily="18" charset="0"/>
              </a:rPr>
              <a:t>Become a New Creature</a:t>
            </a:r>
          </a:p>
          <a:p>
            <a:pPr marL="0" marR="0" indent="0" algn="ctr">
              <a:spcBef>
                <a:spcPts val="0"/>
              </a:spcBef>
              <a:spcAft>
                <a:spcPts val="0"/>
              </a:spcAft>
            </a:pPr>
            <a:r>
              <a:rPr lang="en-US" sz="1400" b="1" kern="1500" dirty="0">
                <a:ln>
                  <a:noFill/>
                </a:ln>
                <a:solidFill>
                  <a:srgbClr val="FF0000"/>
                </a:solidFill>
                <a:effectLst/>
                <a:latin typeface="Times New Roman" panose="02020603050405020304" pitchFamily="18" charset="0"/>
              </a:rPr>
              <a:t>II Corinthians 5:17; Galatians 6:15</a:t>
            </a:r>
            <a:endParaRPr lang="en-US" sz="1400" b="1" kern="1500" dirty="0">
              <a:ln>
                <a:noFill/>
              </a:ln>
              <a:solidFill>
                <a:srgbClr val="000000"/>
              </a:solidFill>
              <a:effectLst/>
              <a:latin typeface="Times New Roman" panose="02020603050405020304" pitchFamily="18" charset="0"/>
            </a:endParaRPr>
          </a:p>
          <a:p>
            <a:pPr marL="0" marR="0" indent="0" algn="ctr">
              <a:spcBef>
                <a:spcPts val="0"/>
              </a:spcBef>
              <a:spcAft>
                <a:spcPts val="0"/>
              </a:spcAft>
            </a:pPr>
            <a:r>
              <a:rPr lang="en-US" sz="1800" b="1" kern="1500" dirty="0">
                <a:ln>
                  <a:noFill/>
                </a:ln>
                <a:solidFill>
                  <a:srgbClr val="000000"/>
                </a:solidFill>
                <a:effectLst/>
                <a:latin typeface="Times New Roman" panose="02020603050405020304" pitchFamily="18" charset="0"/>
              </a:rPr>
              <a:t>Sanctified</a:t>
            </a:r>
          </a:p>
          <a:p>
            <a:pPr marL="0" marR="0" indent="0" algn="ctr">
              <a:spcBef>
                <a:spcPts val="0"/>
              </a:spcBef>
              <a:spcAft>
                <a:spcPts val="0"/>
              </a:spcAft>
            </a:pPr>
            <a:r>
              <a:rPr lang="en-US" sz="1400" b="1" kern="1500" dirty="0">
                <a:ln>
                  <a:noFill/>
                </a:ln>
                <a:solidFill>
                  <a:srgbClr val="FF0000"/>
                </a:solidFill>
                <a:effectLst/>
                <a:latin typeface="Times New Roman" panose="02020603050405020304" pitchFamily="18" charset="0"/>
              </a:rPr>
              <a:t>I Corinthians 6:11; Acts 26:18</a:t>
            </a:r>
            <a:endParaRPr lang="en-US" sz="1400" b="1" kern="1500" dirty="0">
              <a:ln>
                <a:noFill/>
              </a:ln>
              <a:solidFill>
                <a:srgbClr val="000000"/>
              </a:solidFill>
              <a:effectLst/>
              <a:latin typeface="Times New Roman" panose="02020603050405020304" pitchFamily="18" charset="0"/>
            </a:endParaRPr>
          </a:p>
          <a:p>
            <a:pPr marL="0" marR="0" indent="0" algn="ctr">
              <a:spcBef>
                <a:spcPts val="0"/>
              </a:spcBef>
              <a:spcAft>
                <a:spcPts val="0"/>
              </a:spcAft>
            </a:pPr>
            <a:r>
              <a:rPr lang="en-US" sz="1800" b="1" kern="1500" dirty="0">
                <a:ln>
                  <a:noFill/>
                </a:ln>
                <a:solidFill>
                  <a:srgbClr val="000000"/>
                </a:solidFill>
                <a:effectLst/>
                <a:latin typeface="Times New Roman" panose="02020603050405020304" pitchFamily="18" charset="0"/>
              </a:rPr>
              <a:t>‘Made’ Free</a:t>
            </a:r>
          </a:p>
          <a:p>
            <a:pPr marL="0" marR="0" indent="0" algn="ctr">
              <a:spcBef>
                <a:spcPts val="0"/>
              </a:spcBef>
              <a:spcAft>
                <a:spcPts val="0"/>
              </a:spcAft>
            </a:pPr>
            <a:r>
              <a:rPr lang="en-US" sz="1400" b="1" kern="1500" dirty="0">
                <a:ln>
                  <a:noFill/>
                </a:ln>
                <a:solidFill>
                  <a:srgbClr val="FF0000"/>
                </a:solidFill>
                <a:effectLst/>
                <a:latin typeface="Times New Roman" panose="02020603050405020304" pitchFamily="18" charset="0"/>
              </a:rPr>
              <a:t>Romans 6:18, 22; 8:2</a:t>
            </a:r>
            <a:endParaRPr lang="en-US" sz="1400" b="1" kern="1500" dirty="0">
              <a:ln>
                <a:noFill/>
              </a:ln>
              <a:solidFill>
                <a:srgbClr val="000000"/>
              </a:solidFill>
              <a:effectLst/>
              <a:latin typeface="Times New Roman" panose="02020603050405020304" pitchFamily="18" charset="0"/>
            </a:endParaRPr>
          </a:p>
          <a:p>
            <a:pPr marL="0" marR="0" indent="0" algn="ctr">
              <a:spcBef>
                <a:spcPts val="0"/>
              </a:spcBef>
              <a:spcAft>
                <a:spcPts val="0"/>
              </a:spcAft>
            </a:pPr>
            <a:r>
              <a:rPr lang="en-US" sz="1400" b="1" kern="1500" dirty="0">
                <a:ln>
                  <a:noFill/>
                </a:ln>
                <a:solidFill>
                  <a:srgbClr val="FF0000"/>
                </a:solidFill>
                <a:effectLst/>
                <a:latin typeface="Times New Roman" panose="02020603050405020304" pitchFamily="18" charset="0"/>
              </a:rPr>
              <a:t>Galatians 5:1</a:t>
            </a:r>
            <a:endParaRPr lang="en-US" sz="1400" b="1" kern="1500" dirty="0">
              <a:ln>
                <a:noFill/>
              </a:ln>
              <a:solidFill>
                <a:srgbClr val="000000"/>
              </a:solidFill>
              <a:effectLst/>
              <a:latin typeface="Times New Roman" panose="02020603050405020304" pitchFamily="18" charset="0"/>
            </a:endParaRPr>
          </a:p>
        </p:txBody>
      </p:sp>
      <p:sp>
        <p:nvSpPr>
          <p:cNvPr id="6" name="TextBox 5">
            <a:extLst>
              <a:ext uri="{FF2B5EF4-FFF2-40B4-BE49-F238E27FC236}">
                <a16:creationId xmlns:a16="http://schemas.microsoft.com/office/drawing/2014/main" id="{8F58243D-31B3-49D7-A9C5-B03CD33F2F93}"/>
              </a:ext>
            </a:extLst>
          </p:cNvPr>
          <p:cNvSpPr txBox="1"/>
          <p:nvPr/>
        </p:nvSpPr>
        <p:spPr>
          <a:xfrm>
            <a:off x="3229258" y="279544"/>
            <a:ext cx="5730201" cy="475066"/>
          </a:xfrm>
          <a:prstGeom prst="rect">
            <a:avLst/>
          </a:prstGeom>
          <a:noFill/>
        </p:spPr>
        <p:txBody>
          <a:bodyPr wrap="square" rtlCol="0">
            <a:spAutoFit/>
          </a:bodyPr>
          <a:lstStyle/>
          <a:p>
            <a:pPr marL="0" marR="0" indent="0" algn="ctr">
              <a:lnSpc>
                <a:spcPct val="75000"/>
              </a:lnSpc>
              <a:spcBef>
                <a:spcPts val="0"/>
              </a:spcBef>
              <a:spcAft>
                <a:spcPts val="0"/>
              </a:spcAft>
            </a:pPr>
            <a:r>
              <a:rPr lang="en-US" sz="3200" b="1" kern="1500" dirty="0">
                <a:ln>
                  <a:noFill/>
                </a:ln>
                <a:solidFill>
                  <a:srgbClr val="000000"/>
                </a:solidFill>
                <a:effectLst/>
                <a:latin typeface="Times New Roman" panose="02020603050405020304" pitchFamily="18" charset="0"/>
              </a:rPr>
              <a:t>Our Salvation</a:t>
            </a:r>
            <a:r>
              <a:rPr lang="en-US" sz="3200" b="1" kern="1500" dirty="0">
                <a:solidFill>
                  <a:srgbClr val="000000"/>
                </a:solidFill>
                <a:latin typeface="Times New Roman" panose="02020603050405020304" pitchFamily="18" charset="0"/>
              </a:rPr>
              <a:t> </a:t>
            </a:r>
            <a:r>
              <a:rPr lang="en-US" sz="3200" b="1" kern="1500" dirty="0">
                <a:ln>
                  <a:noFill/>
                </a:ln>
                <a:solidFill>
                  <a:srgbClr val="000000"/>
                </a:solidFill>
                <a:effectLst/>
                <a:latin typeface="Times New Roman" panose="02020603050405020304" pitchFamily="18" charset="0"/>
              </a:rPr>
              <a:t>In Relation To…</a:t>
            </a:r>
            <a:endParaRPr lang="en-US" sz="3200" b="1" dirty="0"/>
          </a:p>
        </p:txBody>
      </p:sp>
      <p:sp>
        <p:nvSpPr>
          <p:cNvPr id="7" name="TextBox 6">
            <a:extLst>
              <a:ext uri="{FF2B5EF4-FFF2-40B4-BE49-F238E27FC236}">
                <a16:creationId xmlns:a16="http://schemas.microsoft.com/office/drawing/2014/main" id="{0781A370-557A-4452-9959-C975061DBF2D}"/>
              </a:ext>
            </a:extLst>
          </p:cNvPr>
          <p:cNvSpPr txBox="1"/>
          <p:nvPr/>
        </p:nvSpPr>
        <p:spPr>
          <a:xfrm>
            <a:off x="1133335" y="1007630"/>
            <a:ext cx="1080654" cy="461665"/>
          </a:xfrm>
          <a:prstGeom prst="rect">
            <a:avLst/>
          </a:prstGeom>
          <a:noFill/>
        </p:spPr>
        <p:txBody>
          <a:bodyPr wrap="square" rtlCol="0">
            <a:spAutoFit/>
          </a:bodyPr>
          <a:lstStyle/>
          <a:p>
            <a:pPr algn="ctr"/>
            <a:r>
              <a:rPr lang="en-US" sz="2400" b="1" kern="1500" dirty="0">
                <a:ln>
                  <a:noFill/>
                </a:ln>
                <a:solidFill>
                  <a:srgbClr val="000000"/>
                </a:solidFill>
                <a:effectLst/>
                <a:latin typeface="Times New Roman" panose="02020603050405020304" pitchFamily="18" charset="0"/>
              </a:rPr>
              <a:t>God</a:t>
            </a:r>
            <a:endParaRPr lang="en-US" b="1" dirty="0"/>
          </a:p>
        </p:txBody>
      </p:sp>
      <p:sp>
        <p:nvSpPr>
          <p:cNvPr id="8" name="TextBox 7">
            <a:extLst>
              <a:ext uri="{FF2B5EF4-FFF2-40B4-BE49-F238E27FC236}">
                <a16:creationId xmlns:a16="http://schemas.microsoft.com/office/drawing/2014/main" id="{347BCB32-A3A4-41C3-AD97-072DDC9D745F}"/>
              </a:ext>
            </a:extLst>
          </p:cNvPr>
          <p:cNvSpPr txBox="1"/>
          <p:nvPr/>
        </p:nvSpPr>
        <p:spPr>
          <a:xfrm>
            <a:off x="3895600" y="998394"/>
            <a:ext cx="1408339" cy="461665"/>
          </a:xfrm>
          <a:prstGeom prst="rect">
            <a:avLst/>
          </a:prstGeom>
          <a:noFill/>
        </p:spPr>
        <p:txBody>
          <a:bodyPr wrap="square" rtlCol="0">
            <a:spAutoFit/>
          </a:bodyPr>
          <a:lstStyle/>
          <a:p>
            <a:pPr algn="ctr"/>
            <a:r>
              <a:rPr lang="en-US" sz="2400" b="1" kern="1500" dirty="0">
                <a:solidFill>
                  <a:srgbClr val="000000"/>
                </a:solidFill>
                <a:latin typeface="Times New Roman" panose="02020603050405020304" pitchFamily="18" charset="0"/>
              </a:rPr>
              <a:t>T</a:t>
            </a:r>
            <a:r>
              <a:rPr lang="en-US" sz="2400" b="1" kern="1500" dirty="0">
                <a:ln>
                  <a:noFill/>
                </a:ln>
                <a:solidFill>
                  <a:srgbClr val="000000"/>
                </a:solidFill>
                <a:effectLst/>
                <a:latin typeface="Times New Roman" panose="02020603050405020304" pitchFamily="18" charset="0"/>
              </a:rPr>
              <a:t>he Son</a:t>
            </a:r>
          </a:p>
        </p:txBody>
      </p:sp>
      <p:sp>
        <p:nvSpPr>
          <p:cNvPr id="9" name="TextBox 8">
            <a:extLst>
              <a:ext uri="{FF2B5EF4-FFF2-40B4-BE49-F238E27FC236}">
                <a16:creationId xmlns:a16="http://schemas.microsoft.com/office/drawing/2014/main" id="{E9C0C946-3844-4D4C-B3BD-33A89C58E2EB}"/>
              </a:ext>
            </a:extLst>
          </p:cNvPr>
          <p:cNvSpPr txBox="1"/>
          <p:nvPr/>
        </p:nvSpPr>
        <p:spPr>
          <a:xfrm>
            <a:off x="6465453" y="1007630"/>
            <a:ext cx="2251499" cy="461665"/>
          </a:xfrm>
          <a:prstGeom prst="rect">
            <a:avLst/>
          </a:prstGeom>
          <a:noFill/>
        </p:spPr>
        <p:txBody>
          <a:bodyPr wrap="square" rtlCol="0">
            <a:spAutoFit/>
          </a:bodyPr>
          <a:lstStyle/>
          <a:p>
            <a:r>
              <a:rPr lang="en-US" sz="2400" b="1" kern="1500" dirty="0">
                <a:ln>
                  <a:noFill/>
                </a:ln>
                <a:solidFill>
                  <a:srgbClr val="000000"/>
                </a:solidFill>
                <a:effectLst/>
                <a:latin typeface="Times New Roman" panose="02020603050405020304" pitchFamily="18" charset="0"/>
              </a:rPr>
              <a:t>The Holy Spirit</a:t>
            </a:r>
            <a:endParaRPr lang="en-US" sz="2400" b="1" dirty="0"/>
          </a:p>
        </p:txBody>
      </p:sp>
      <p:sp>
        <p:nvSpPr>
          <p:cNvPr id="10" name="TextBox 9">
            <a:extLst>
              <a:ext uri="{FF2B5EF4-FFF2-40B4-BE49-F238E27FC236}">
                <a16:creationId xmlns:a16="http://schemas.microsoft.com/office/drawing/2014/main" id="{8B62C717-4CA9-40EF-A5EA-B85456924D6A}"/>
              </a:ext>
            </a:extLst>
          </p:cNvPr>
          <p:cNvSpPr txBox="1"/>
          <p:nvPr/>
        </p:nvSpPr>
        <p:spPr>
          <a:xfrm>
            <a:off x="9605409" y="1007630"/>
            <a:ext cx="1588655" cy="461665"/>
          </a:xfrm>
          <a:prstGeom prst="rect">
            <a:avLst/>
          </a:prstGeom>
          <a:noFill/>
        </p:spPr>
        <p:txBody>
          <a:bodyPr wrap="square" rtlCol="0">
            <a:spAutoFit/>
          </a:bodyPr>
          <a:lstStyle/>
          <a:p>
            <a:pPr algn="ctr"/>
            <a:r>
              <a:rPr lang="en-US" sz="2400" b="1" kern="1500" dirty="0">
                <a:ln>
                  <a:noFill/>
                </a:ln>
                <a:solidFill>
                  <a:srgbClr val="000000"/>
                </a:solidFill>
                <a:effectLst/>
                <a:latin typeface="Times New Roman" panose="02020603050405020304" pitchFamily="18" charset="0"/>
              </a:rPr>
              <a:t>Ourselves</a:t>
            </a:r>
            <a:endParaRPr lang="en-US" sz="2400" b="1" dirty="0"/>
          </a:p>
        </p:txBody>
      </p:sp>
    </p:spTree>
    <p:extLst>
      <p:ext uri="{BB962C8B-B14F-4D97-AF65-F5344CB8AC3E}">
        <p14:creationId xmlns:p14="http://schemas.microsoft.com/office/powerpoint/2010/main" val="494429049"/>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750" fill="hold"/>
                                        <p:tgtEl>
                                          <p:spTgt spid="7"/>
                                        </p:tgtEl>
                                        <p:attrNameLst>
                                          <p:attrName>ppt_w</p:attrName>
                                        </p:attrNameLst>
                                      </p:cBhvr>
                                      <p:tavLst>
                                        <p:tav tm="0">
                                          <p:val>
                                            <p:fltVal val="0"/>
                                          </p:val>
                                        </p:tav>
                                        <p:tav tm="100000">
                                          <p:val>
                                            <p:strVal val="#ppt_w"/>
                                          </p:val>
                                        </p:tav>
                                      </p:tavLst>
                                    </p:anim>
                                    <p:anim calcmode="lin" valueType="num">
                                      <p:cBhvr>
                                        <p:cTn id="8" dur="750" fill="hold"/>
                                        <p:tgtEl>
                                          <p:spTgt spid="7"/>
                                        </p:tgtEl>
                                        <p:attrNameLst>
                                          <p:attrName>ppt_h</p:attrName>
                                        </p:attrNameLst>
                                      </p:cBhvr>
                                      <p:tavLst>
                                        <p:tav tm="0">
                                          <p:val>
                                            <p:fltVal val="0"/>
                                          </p:val>
                                        </p:tav>
                                        <p:tav tm="100000">
                                          <p:val>
                                            <p:strVal val="#ppt_h"/>
                                          </p:val>
                                        </p:tav>
                                      </p:tavLst>
                                    </p:anim>
                                    <p:animEffect transition="in" filter="fade">
                                      <p:cBhvr>
                                        <p:cTn id="9" dur="750"/>
                                        <p:tgtEl>
                                          <p:spTgt spid="7"/>
                                        </p:tgtEl>
                                      </p:cBhvr>
                                    </p:animEffect>
                                  </p:childTnLst>
                                </p:cTn>
                              </p:par>
                            </p:childTnLst>
                          </p:cTn>
                        </p:par>
                        <p:par>
                          <p:cTn id="10" fill="hold">
                            <p:stCondLst>
                              <p:cond delay="750"/>
                            </p:stCondLst>
                            <p:childTnLst>
                              <p:par>
                                <p:cTn id="11" presetID="22" presetClass="entr" presetSubtype="1" fill="hold" grpId="0" nodeType="after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wipe(up)">
                                      <p:cBhvr>
                                        <p:cTn id="13" dur="1500"/>
                                        <p:tgtEl>
                                          <p:spTgt spid="2"/>
                                        </p:tgtEl>
                                      </p:cBhvr>
                                    </p:animEffect>
                                  </p:childTnLst>
                                </p:cTn>
                              </p:par>
                            </p:childTnLst>
                          </p:cTn>
                        </p:par>
                      </p:childTnLst>
                    </p:cTn>
                  </p:par>
                  <p:par>
                    <p:cTn id="14" fill="hold">
                      <p:stCondLst>
                        <p:cond delay="indefinite"/>
                      </p:stCondLst>
                      <p:childTnLst>
                        <p:par>
                          <p:cTn id="15" fill="hold">
                            <p:stCondLst>
                              <p:cond delay="0"/>
                            </p:stCondLst>
                            <p:childTnLst>
                              <p:par>
                                <p:cTn id="16" presetID="53" presetClass="entr" presetSubtype="16" fill="hold" grpId="0" nodeType="clickEffect">
                                  <p:stCondLst>
                                    <p:cond delay="0"/>
                                  </p:stCondLst>
                                  <p:childTnLst>
                                    <p:set>
                                      <p:cBhvr>
                                        <p:cTn id="17" dur="1" fill="hold">
                                          <p:stCondLst>
                                            <p:cond delay="0"/>
                                          </p:stCondLst>
                                        </p:cTn>
                                        <p:tgtEl>
                                          <p:spTgt spid="8"/>
                                        </p:tgtEl>
                                        <p:attrNameLst>
                                          <p:attrName>style.visibility</p:attrName>
                                        </p:attrNameLst>
                                      </p:cBhvr>
                                      <p:to>
                                        <p:strVal val="visible"/>
                                      </p:to>
                                    </p:set>
                                    <p:anim calcmode="lin" valueType="num">
                                      <p:cBhvr>
                                        <p:cTn id="18" dur="750" fill="hold"/>
                                        <p:tgtEl>
                                          <p:spTgt spid="8"/>
                                        </p:tgtEl>
                                        <p:attrNameLst>
                                          <p:attrName>ppt_w</p:attrName>
                                        </p:attrNameLst>
                                      </p:cBhvr>
                                      <p:tavLst>
                                        <p:tav tm="0">
                                          <p:val>
                                            <p:fltVal val="0"/>
                                          </p:val>
                                        </p:tav>
                                        <p:tav tm="100000">
                                          <p:val>
                                            <p:strVal val="#ppt_w"/>
                                          </p:val>
                                        </p:tav>
                                      </p:tavLst>
                                    </p:anim>
                                    <p:anim calcmode="lin" valueType="num">
                                      <p:cBhvr>
                                        <p:cTn id="19" dur="750" fill="hold"/>
                                        <p:tgtEl>
                                          <p:spTgt spid="8"/>
                                        </p:tgtEl>
                                        <p:attrNameLst>
                                          <p:attrName>ppt_h</p:attrName>
                                        </p:attrNameLst>
                                      </p:cBhvr>
                                      <p:tavLst>
                                        <p:tav tm="0">
                                          <p:val>
                                            <p:fltVal val="0"/>
                                          </p:val>
                                        </p:tav>
                                        <p:tav tm="100000">
                                          <p:val>
                                            <p:strVal val="#ppt_h"/>
                                          </p:val>
                                        </p:tav>
                                      </p:tavLst>
                                    </p:anim>
                                    <p:animEffect transition="in" filter="fade">
                                      <p:cBhvr>
                                        <p:cTn id="20" dur="750"/>
                                        <p:tgtEl>
                                          <p:spTgt spid="8"/>
                                        </p:tgtEl>
                                      </p:cBhvr>
                                    </p:animEffect>
                                  </p:childTnLst>
                                </p:cTn>
                              </p:par>
                            </p:childTnLst>
                          </p:cTn>
                        </p:par>
                        <p:par>
                          <p:cTn id="21" fill="hold">
                            <p:stCondLst>
                              <p:cond delay="750"/>
                            </p:stCondLst>
                            <p:childTnLst>
                              <p:par>
                                <p:cTn id="22" presetID="22" presetClass="entr" presetSubtype="1" fill="hold" grpId="0" nodeType="afterEffect">
                                  <p:stCondLst>
                                    <p:cond delay="0"/>
                                  </p:stCondLst>
                                  <p:childTnLst>
                                    <p:set>
                                      <p:cBhvr>
                                        <p:cTn id="23" dur="1" fill="hold">
                                          <p:stCondLst>
                                            <p:cond delay="0"/>
                                          </p:stCondLst>
                                        </p:cTn>
                                        <p:tgtEl>
                                          <p:spTgt spid="3"/>
                                        </p:tgtEl>
                                        <p:attrNameLst>
                                          <p:attrName>style.visibility</p:attrName>
                                        </p:attrNameLst>
                                      </p:cBhvr>
                                      <p:to>
                                        <p:strVal val="visible"/>
                                      </p:to>
                                    </p:set>
                                    <p:animEffect transition="in" filter="wipe(up)">
                                      <p:cBhvr>
                                        <p:cTn id="24" dur="1500"/>
                                        <p:tgtEl>
                                          <p:spTgt spid="3"/>
                                        </p:tgtEl>
                                      </p:cBhvr>
                                    </p:animEffect>
                                  </p:childTnLst>
                                </p:cTn>
                              </p:par>
                            </p:childTnLst>
                          </p:cTn>
                        </p:par>
                      </p:childTnLst>
                    </p:cTn>
                  </p:par>
                  <p:par>
                    <p:cTn id="25" fill="hold">
                      <p:stCondLst>
                        <p:cond delay="indefinite"/>
                      </p:stCondLst>
                      <p:childTnLst>
                        <p:par>
                          <p:cTn id="26" fill="hold">
                            <p:stCondLst>
                              <p:cond delay="0"/>
                            </p:stCondLst>
                            <p:childTnLst>
                              <p:par>
                                <p:cTn id="27" presetID="53" presetClass="entr" presetSubtype="16" fill="hold" grpId="0" nodeType="clickEffect">
                                  <p:stCondLst>
                                    <p:cond delay="0"/>
                                  </p:stCondLst>
                                  <p:childTnLst>
                                    <p:set>
                                      <p:cBhvr>
                                        <p:cTn id="28" dur="1" fill="hold">
                                          <p:stCondLst>
                                            <p:cond delay="0"/>
                                          </p:stCondLst>
                                        </p:cTn>
                                        <p:tgtEl>
                                          <p:spTgt spid="9"/>
                                        </p:tgtEl>
                                        <p:attrNameLst>
                                          <p:attrName>style.visibility</p:attrName>
                                        </p:attrNameLst>
                                      </p:cBhvr>
                                      <p:to>
                                        <p:strVal val="visible"/>
                                      </p:to>
                                    </p:set>
                                    <p:anim calcmode="lin" valueType="num">
                                      <p:cBhvr>
                                        <p:cTn id="29" dur="750" fill="hold"/>
                                        <p:tgtEl>
                                          <p:spTgt spid="9"/>
                                        </p:tgtEl>
                                        <p:attrNameLst>
                                          <p:attrName>ppt_w</p:attrName>
                                        </p:attrNameLst>
                                      </p:cBhvr>
                                      <p:tavLst>
                                        <p:tav tm="0">
                                          <p:val>
                                            <p:fltVal val="0"/>
                                          </p:val>
                                        </p:tav>
                                        <p:tav tm="100000">
                                          <p:val>
                                            <p:strVal val="#ppt_w"/>
                                          </p:val>
                                        </p:tav>
                                      </p:tavLst>
                                    </p:anim>
                                    <p:anim calcmode="lin" valueType="num">
                                      <p:cBhvr>
                                        <p:cTn id="30" dur="750" fill="hold"/>
                                        <p:tgtEl>
                                          <p:spTgt spid="9"/>
                                        </p:tgtEl>
                                        <p:attrNameLst>
                                          <p:attrName>ppt_h</p:attrName>
                                        </p:attrNameLst>
                                      </p:cBhvr>
                                      <p:tavLst>
                                        <p:tav tm="0">
                                          <p:val>
                                            <p:fltVal val="0"/>
                                          </p:val>
                                        </p:tav>
                                        <p:tav tm="100000">
                                          <p:val>
                                            <p:strVal val="#ppt_h"/>
                                          </p:val>
                                        </p:tav>
                                      </p:tavLst>
                                    </p:anim>
                                    <p:animEffect transition="in" filter="fade">
                                      <p:cBhvr>
                                        <p:cTn id="31" dur="750"/>
                                        <p:tgtEl>
                                          <p:spTgt spid="9"/>
                                        </p:tgtEl>
                                      </p:cBhvr>
                                    </p:animEffect>
                                  </p:childTnLst>
                                </p:cTn>
                              </p:par>
                            </p:childTnLst>
                          </p:cTn>
                        </p:par>
                        <p:par>
                          <p:cTn id="32" fill="hold">
                            <p:stCondLst>
                              <p:cond delay="750"/>
                            </p:stCondLst>
                            <p:childTnLst>
                              <p:par>
                                <p:cTn id="33" presetID="22" presetClass="entr" presetSubtype="1" fill="hold" grpId="0" nodeType="afterEffect">
                                  <p:stCondLst>
                                    <p:cond delay="0"/>
                                  </p:stCondLst>
                                  <p:childTnLst>
                                    <p:set>
                                      <p:cBhvr>
                                        <p:cTn id="34" dur="1" fill="hold">
                                          <p:stCondLst>
                                            <p:cond delay="0"/>
                                          </p:stCondLst>
                                        </p:cTn>
                                        <p:tgtEl>
                                          <p:spTgt spid="4"/>
                                        </p:tgtEl>
                                        <p:attrNameLst>
                                          <p:attrName>style.visibility</p:attrName>
                                        </p:attrNameLst>
                                      </p:cBhvr>
                                      <p:to>
                                        <p:strVal val="visible"/>
                                      </p:to>
                                    </p:set>
                                    <p:animEffect transition="in" filter="wipe(up)">
                                      <p:cBhvr>
                                        <p:cTn id="35" dur="1500"/>
                                        <p:tgtEl>
                                          <p:spTgt spid="4"/>
                                        </p:tgtEl>
                                      </p:cBhvr>
                                    </p:animEffect>
                                  </p:childTnLst>
                                </p:cTn>
                              </p:par>
                            </p:childTnLst>
                          </p:cTn>
                        </p:par>
                      </p:childTnLst>
                    </p:cTn>
                  </p:par>
                  <p:par>
                    <p:cTn id="36" fill="hold">
                      <p:stCondLst>
                        <p:cond delay="indefinite"/>
                      </p:stCondLst>
                      <p:childTnLst>
                        <p:par>
                          <p:cTn id="37" fill="hold">
                            <p:stCondLst>
                              <p:cond delay="0"/>
                            </p:stCondLst>
                            <p:childTnLst>
                              <p:par>
                                <p:cTn id="38" presetID="53" presetClass="entr" presetSubtype="16" fill="hold" grpId="0" nodeType="clickEffect">
                                  <p:stCondLst>
                                    <p:cond delay="0"/>
                                  </p:stCondLst>
                                  <p:childTnLst>
                                    <p:set>
                                      <p:cBhvr>
                                        <p:cTn id="39" dur="1" fill="hold">
                                          <p:stCondLst>
                                            <p:cond delay="0"/>
                                          </p:stCondLst>
                                        </p:cTn>
                                        <p:tgtEl>
                                          <p:spTgt spid="10"/>
                                        </p:tgtEl>
                                        <p:attrNameLst>
                                          <p:attrName>style.visibility</p:attrName>
                                        </p:attrNameLst>
                                      </p:cBhvr>
                                      <p:to>
                                        <p:strVal val="visible"/>
                                      </p:to>
                                    </p:set>
                                    <p:anim calcmode="lin" valueType="num">
                                      <p:cBhvr>
                                        <p:cTn id="40" dur="750" fill="hold"/>
                                        <p:tgtEl>
                                          <p:spTgt spid="10"/>
                                        </p:tgtEl>
                                        <p:attrNameLst>
                                          <p:attrName>ppt_w</p:attrName>
                                        </p:attrNameLst>
                                      </p:cBhvr>
                                      <p:tavLst>
                                        <p:tav tm="0">
                                          <p:val>
                                            <p:fltVal val="0"/>
                                          </p:val>
                                        </p:tav>
                                        <p:tav tm="100000">
                                          <p:val>
                                            <p:strVal val="#ppt_w"/>
                                          </p:val>
                                        </p:tav>
                                      </p:tavLst>
                                    </p:anim>
                                    <p:anim calcmode="lin" valueType="num">
                                      <p:cBhvr>
                                        <p:cTn id="41" dur="750" fill="hold"/>
                                        <p:tgtEl>
                                          <p:spTgt spid="10"/>
                                        </p:tgtEl>
                                        <p:attrNameLst>
                                          <p:attrName>ppt_h</p:attrName>
                                        </p:attrNameLst>
                                      </p:cBhvr>
                                      <p:tavLst>
                                        <p:tav tm="0">
                                          <p:val>
                                            <p:fltVal val="0"/>
                                          </p:val>
                                        </p:tav>
                                        <p:tav tm="100000">
                                          <p:val>
                                            <p:strVal val="#ppt_h"/>
                                          </p:val>
                                        </p:tav>
                                      </p:tavLst>
                                    </p:anim>
                                    <p:animEffect transition="in" filter="fade">
                                      <p:cBhvr>
                                        <p:cTn id="42" dur="750"/>
                                        <p:tgtEl>
                                          <p:spTgt spid="10"/>
                                        </p:tgtEl>
                                      </p:cBhvr>
                                    </p:animEffect>
                                  </p:childTnLst>
                                </p:cTn>
                              </p:par>
                            </p:childTnLst>
                          </p:cTn>
                        </p:par>
                        <p:par>
                          <p:cTn id="43" fill="hold">
                            <p:stCondLst>
                              <p:cond delay="750"/>
                            </p:stCondLst>
                            <p:childTnLst>
                              <p:par>
                                <p:cTn id="44" presetID="22" presetClass="entr" presetSubtype="1" fill="hold" grpId="0" nodeType="afterEffect">
                                  <p:stCondLst>
                                    <p:cond delay="0"/>
                                  </p:stCondLst>
                                  <p:childTnLst>
                                    <p:set>
                                      <p:cBhvr>
                                        <p:cTn id="45" dur="1" fill="hold">
                                          <p:stCondLst>
                                            <p:cond delay="0"/>
                                          </p:stCondLst>
                                        </p:cTn>
                                        <p:tgtEl>
                                          <p:spTgt spid="5"/>
                                        </p:tgtEl>
                                        <p:attrNameLst>
                                          <p:attrName>style.visibility</p:attrName>
                                        </p:attrNameLst>
                                      </p:cBhvr>
                                      <p:to>
                                        <p:strVal val="visible"/>
                                      </p:to>
                                    </p:set>
                                    <p:animEffect transition="in" filter="wipe(up)">
                                      <p:cBhvr>
                                        <p:cTn id="46" dur="1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P spid="7" grpId="0"/>
      <p:bldP spid="8" grpId="0"/>
      <p:bldP spid="9" grpId="0"/>
      <p:bldP spid="10"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D3B4AEA1-63D4-441B-9442-F6261213042B}"/>
              </a:ext>
            </a:extLst>
          </p:cNvPr>
          <p:cNvSpPr txBox="1"/>
          <p:nvPr/>
        </p:nvSpPr>
        <p:spPr>
          <a:xfrm>
            <a:off x="2982894" y="166894"/>
            <a:ext cx="6267635" cy="584775"/>
          </a:xfrm>
          <a:prstGeom prst="rect">
            <a:avLst/>
          </a:prstGeom>
          <a:noFill/>
        </p:spPr>
        <p:txBody>
          <a:bodyPr wrap="square" rtlCol="0">
            <a:spAutoFit/>
          </a:bodyPr>
          <a:lstStyle/>
          <a:p>
            <a:pPr algn="ctr"/>
            <a:r>
              <a:rPr lang="en-US" sz="3200" b="1" dirty="0"/>
              <a:t>The Word of God is Called:</a:t>
            </a:r>
          </a:p>
        </p:txBody>
      </p:sp>
      <p:sp>
        <p:nvSpPr>
          <p:cNvPr id="6" name="TextBox 5">
            <a:extLst>
              <a:ext uri="{FF2B5EF4-FFF2-40B4-BE49-F238E27FC236}">
                <a16:creationId xmlns:a16="http://schemas.microsoft.com/office/drawing/2014/main" id="{C0F5D7FE-A18E-40C4-8CCB-898259E8AABC}"/>
              </a:ext>
            </a:extLst>
          </p:cNvPr>
          <p:cNvSpPr txBox="1"/>
          <p:nvPr/>
        </p:nvSpPr>
        <p:spPr>
          <a:xfrm>
            <a:off x="3059889" y="941028"/>
            <a:ext cx="3036163" cy="3970318"/>
          </a:xfrm>
          <a:prstGeom prst="rect">
            <a:avLst/>
          </a:prstGeom>
          <a:noFill/>
        </p:spPr>
        <p:txBody>
          <a:bodyPr wrap="square" rtlCol="0">
            <a:spAutoFit/>
          </a:bodyPr>
          <a:lstStyle/>
          <a:p>
            <a:pPr algn="ctr"/>
            <a:r>
              <a:rPr lang="en-US" b="1" dirty="0"/>
              <a:t>word</a:t>
            </a:r>
          </a:p>
          <a:p>
            <a:pPr algn="ctr"/>
            <a:r>
              <a:rPr lang="en-US" b="1" dirty="0"/>
              <a:t>Word of God</a:t>
            </a:r>
          </a:p>
          <a:p>
            <a:pPr algn="ctr"/>
            <a:r>
              <a:rPr lang="en-US" b="1" dirty="0"/>
              <a:t>good word of God</a:t>
            </a:r>
          </a:p>
          <a:p>
            <a:pPr algn="ctr"/>
            <a:r>
              <a:rPr lang="en-US" b="1" dirty="0"/>
              <a:t>word of thy lips</a:t>
            </a:r>
          </a:p>
          <a:p>
            <a:pPr algn="ctr"/>
            <a:r>
              <a:rPr lang="en-US" b="1" dirty="0"/>
              <a:t>word of the Lord</a:t>
            </a:r>
          </a:p>
          <a:p>
            <a:pPr algn="ctr"/>
            <a:r>
              <a:rPr lang="en-US" b="1" dirty="0"/>
              <a:t>word of his grace</a:t>
            </a:r>
          </a:p>
          <a:p>
            <a:pPr algn="ctr"/>
            <a:r>
              <a:rPr lang="en-US" b="1" dirty="0"/>
              <a:t>word of the gospel</a:t>
            </a:r>
          </a:p>
          <a:p>
            <a:pPr algn="ctr"/>
            <a:r>
              <a:rPr lang="en-US" b="1" dirty="0"/>
              <a:t>word of the kingdom</a:t>
            </a:r>
          </a:p>
          <a:p>
            <a:pPr algn="ctr"/>
            <a:r>
              <a:rPr lang="en-US" b="1" dirty="0"/>
              <a:t>word of Jesus</a:t>
            </a:r>
          </a:p>
          <a:p>
            <a:pPr algn="ctr"/>
            <a:r>
              <a:rPr lang="en-US" b="1" dirty="0"/>
              <a:t>word of the Lord Jesus</a:t>
            </a:r>
          </a:p>
          <a:p>
            <a:pPr algn="ctr"/>
            <a:r>
              <a:rPr lang="en-US" b="1" dirty="0"/>
              <a:t>word of the LORD</a:t>
            </a:r>
          </a:p>
          <a:p>
            <a:pPr algn="ctr"/>
            <a:r>
              <a:rPr lang="en-US" b="1" dirty="0"/>
              <a:t>word of Christ</a:t>
            </a:r>
          </a:p>
          <a:p>
            <a:pPr algn="ctr"/>
            <a:r>
              <a:rPr lang="en-US" b="1" dirty="0"/>
              <a:t>word of his power</a:t>
            </a:r>
          </a:p>
          <a:p>
            <a:pPr algn="ctr"/>
            <a:r>
              <a:rPr lang="en-US" b="1" dirty="0"/>
              <a:t>word of promise</a:t>
            </a:r>
          </a:p>
        </p:txBody>
      </p:sp>
      <p:sp>
        <p:nvSpPr>
          <p:cNvPr id="8" name="TextBox 7">
            <a:extLst>
              <a:ext uri="{FF2B5EF4-FFF2-40B4-BE49-F238E27FC236}">
                <a16:creationId xmlns:a16="http://schemas.microsoft.com/office/drawing/2014/main" id="{545B2694-4098-4275-A9C0-78167FFDBC59}"/>
              </a:ext>
            </a:extLst>
          </p:cNvPr>
          <p:cNvSpPr txBox="1"/>
          <p:nvPr/>
        </p:nvSpPr>
        <p:spPr>
          <a:xfrm>
            <a:off x="6105908" y="932150"/>
            <a:ext cx="3471169" cy="3970318"/>
          </a:xfrm>
          <a:prstGeom prst="rect">
            <a:avLst/>
          </a:prstGeom>
          <a:noFill/>
        </p:spPr>
        <p:txBody>
          <a:bodyPr wrap="square" rtlCol="0">
            <a:spAutoFit/>
          </a:bodyPr>
          <a:lstStyle/>
          <a:p>
            <a:pPr algn="ctr"/>
            <a:r>
              <a:rPr lang="en-US" b="1" dirty="0"/>
              <a:t>word of faith</a:t>
            </a:r>
          </a:p>
          <a:p>
            <a:pPr algn="ctr"/>
            <a:r>
              <a:rPr lang="en-US" b="1" dirty="0"/>
              <a:t>word of wisdom</a:t>
            </a:r>
          </a:p>
          <a:p>
            <a:pPr algn="ctr"/>
            <a:r>
              <a:rPr lang="en-US" b="1" dirty="0"/>
              <a:t>word of knowledge</a:t>
            </a:r>
          </a:p>
          <a:p>
            <a:pPr algn="ctr"/>
            <a:r>
              <a:rPr lang="en-US" b="1" dirty="0"/>
              <a:t>word of reconciliation</a:t>
            </a:r>
          </a:p>
          <a:p>
            <a:pPr algn="ctr"/>
            <a:r>
              <a:rPr lang="en-US" b="1" dirty="0"/>
              <a:t>word of truth</a:t>
            </a:r>
          </a:p>
          <a:p>
            <a:pPr algn="ctr"/>
            <a:r>
              <a:rPr lang="en-US" b="1" dirty="0"/>
              <a:t>word of life</a:t>
            </a:r>
          </a:p>
          <a:p>
            <a:pPr algn="ctr"/>
            <a:r>
              <a:rPr lang="en-US" b="1" dirty="0"/>
              <a:t>word of the oath</a:t>
            </a:r>
          </a:p>
          <a:p>
            <a:pPr algn="ctr"/>
            <a:r>
              <a:rPr lang="en-US" b="1" dirty="0"/>
              <a:t>word of exhortation</a:t>
            </a:r>
          </a:p>
          <a:p>
            <a:pPr algn="ctr"/>
            <a:r>
              <a:rPr lang="en-US" b="1" dirty="0"/>
              <a:t>word of righteousness</a:t>
            </a:r>
          </a:p>
          <a:p>
            <a:pPr algn="ctr"/>
            <a:r>
              <a:rPr lang="en-US" b="1" dirty="0"/>
              <a:t>word of they righteousness</a:t>
            </a:r>
          </a:p>
          <a:p>
            <a:pPr algn="ctr"/>
            <a:r>
              <a:rPr lang="en-US" b="1" dirty="0"/>
              <a:t>word of prophecy</a:t>
            </a:r>
          </a:p>
          <a:p>
            <a:pPr algn="ctr"/>
            <a:r>
              <a:rPr lang="en-US" b="1" dirty="0"/>
              <a:t>word of my patience</a:t>
            </a:r>
          </a:p>
          <a:p>
            <a:pPr algn="ctr"/>
            <a:r>
              <a:rPr lang="en-US" b="1" dirty="0"/>
              <a:t>word of life</a:t>
            </a:r>
          </a:p>
          <a:p>
            <a:pPr algn="ctr"/>
            <a:r>
              <a:rPr lang="en-US" b="1" dirty="0"/>
              <a:t>the truth of the gospel</a:t>
            </a:r>
          </a:p>
        </p:txBody>
      </p:sp>
    </p:spTree>
    <p:extLst>
      <p:ext uri="{BB962C8B-B14F-4D97-AF65-F5344CB8AC3E}">
        <p14:creationId xmlns:p14="http://schemas.microsoft.com/office/powerpoint/2010/main" val="1657292643"/>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fade">
                                      <p:cBhvr>
                                        <p:cTn id="10"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D90DDCC-8813-4EB9-8703-C15D8727D567}"/>
              </a:ext>
            </a:extLst>
          </p:cNvPr>
          <p:cNvSpPr txBox="1"/>
          <p:nvPr/>
        </p:nvSpPr>
        <p:spPr>
          <a:xfrm>
            <a:off x="2494627" y="149466"/>
            <a:ext cx="7216806" cy="584775"/>
          </a:xfrm>
          <a:prstGeom prst="rect">
            <a:avLst/>
          </a:prstGeom>
          <a:noFill/>
        </p:spPr>
        <p:txBody>
          <a:bodyPr wrap="square">
            <a:spAutoFit/>
          </a:bodyPr>
          <a:lstStyle/>
          <a:p>
            <a:pPr marL="0" marR="0" indent="0" algn="ctr">
              <a:spcBef>
                <a:spcPts val="0"/>
              </a:spcBef>
              <a:spcAft>
                <a:spcPts val="0"/>
              </a:spcAft>
            </a:pPr>
            <a:r>
              <a:rPr lang="en-US" sz="3200" b="1" kern="1500" dirty="0">
                <a:ln>
                  <a:noFill/>
                </a:ln>
                <a:solidFill>
                  <a:srgbClr val="000000"/>
                </a:solidFill>
                <a:effectLst/>
                <a:latin typeface="Times New Roman" panose="02020603050405020304" pitchFamily="18" charset="0"/>
                <a:cs typeface="Times New Roman" panose="02020603050405020304" pitchFamily="18" charset="0"/>
              </a:rPr>
              <a:t>The “</a:t>
            </a:r>
            <a:r>
              <a:rPr lang="en-US" sz="3200" b="1" i="1" kern="1500" dirty="0">
                <a:ln>
                  <a:noFill/>
                </a:ln>
                <a:solidFill>
                  <a:srgbClr val="000000"/>
                </a:solidFill>
                <a:effectLst/>
                <a:latin typeface="Times New Roman" panose="02020603050405020304" pitchFamily="18" charset="0"/>
                <a:cs typeface="Times New Roman" panose="02020603050405020304" pitchFamily="18" charset="0"/>
              </a:rPr>
              <a:t>Bottom Line Issue</a:t>
            </a:r>
            <a:r>
              <a:rPr lang="en-US" sz="3200" b="1" kern="1500" dirty="0">
                <a:ln>
                  <a:noFill/>
                </a:ln>
                <a:solidFill>
                  <a:srgbClr val="000000"/>
                </a:solidFill>
                <a:effectLst/>
                <a:latin typeface="Times New Roman" panose="02020603050405020304" pitchFamily="18" charset="0"/>
                <a:cs typeface="Times New Roman" panose="02020603050405020304" pitchFamily="18" charset="0"/>
              </a:rPr>
              <a:t>” is - WORDS!!</a:t>
            </a:r>
            <a:r>
              <a:rPr lang="en-US" sz="3200" kern="1500" dirty="0">
                <a:ln>
                  <a:noFill/>
                </a:ln>
                <a:solidFill>
                  <a:srgbClr val="000000"/>
                </a:solidFill>
                <a:effectLst/>
                <a:latin typeface="Times New Roman" panose="02020603050405020304" pitchFamily="18" charset="0"/>
              </a:rPr>
              <a:t> </a:t>
            </a:r>
          </a:p>
        </p:txBody>
      </p:sp>
      <p:sp>
        <p:nvSpPr>
          <p:cNvPr id="5" name="TextBox 4">
            <a:extLst>
              <a:ext uri="{FF2B5EF4-FFF2-40B4-BE49-F238E27FC236}">
                <a16:creationId xmlns:a16="http://schemas.microsoft.com/office/drawing/2014/main" id="{B76D4F70-70C2-4070-B1B4-676788ECE02F}"/>
              </a:ext>
            </a:extLst>
          </p:cNvPr>
          <p:cNvSpPr txBox="1"/>
          <p:nvPr/>
        </p:nvSpPr>
        <p:spPr>
          <a:xfrm>
            <a:off x="1679360" y="708986"/>
            <a:ext cx="8833280" cy="584775"/>
          </a:xfrm>
          <a:prstGeom prst="rect">
            <a:avLst/>
          </a:prstGeom>
          <a:noFill/>
        </p:spPr>
        <p:txBody>
          <a:bodyPr wrap="square" rtlCol="0">
            <a:spAutoFit/>
          </a:bodyPr>
          <a:lstStyle/>
          <a:p>
            <a:pPr marL="0" marR="0" indent="0" algn="ctr">
              <a:spcBef>
                <a:spcPts val="0"/>
              </a:spcBef>
              <a:spcAft>
                <a:spcPts val="0"/>
              </a:spcAft>
            </a:pPr>
            <a:r>
              <a:rPr lang="en-US" sz="1200" b="1" kern="1500" dirty="0">
                <a:ln>
                  <a:noFill/>
                </a:ln>
                <a:solidFill>
                  <a:srgbClr val="FF0000"/>
                </a:solidFill>
                <a:effectLst/>
                <a:latin typeface="Times New Roman" panose="02020603050405020304" pitchFamily="18" charset="0"/>
              </a:rPr>
              <a:t>Ephesians 5:6 </a:t>
            </a:r>
            <a:r>
              <a:rPr lang="en-US" sz="1600" b="1" kern="1500" dirty="0">
                <a:ln>
                  <a:noFill/>
                </a:ln>
                <a:solidFill>
                  <a:srgbClr val="000000"/>
                </a:solidFill>
                <a:effectLst/>
                <a:latin typeface="Times New Roman" panose="02020603050405020304" pitchFamily="18" charset="0"/>
              </a:rPr>
              <a:t>  </a:t>
            </a:r>
            <a:r>
              <a:rPr lang="en-US" sz="1600" b="1" i="1" kern="1500" dirty="0">
                <a:ln>
                  <a:noFill/>
                </a:ln>
                <a:solidFill>
                  <a:srgbClr val="CC6600"/>
                </a:solidFill>
                <a:effectLst/>
                <a:latin typeface="Times New Roman" panose="02020603050405020304" pitchFamily="18" charset="0"/>
              </a:rPr>
              <a:t>Let no man deceive you with vain words: </a:t>
            </a:r>
          </a:p>
          <a:p>
            <a:pPr marL="0" marR="0" indent="0" algn="ctr">
              <a:spcBef>
                <a:spcPts val="0"/>
              </a:spcBef>
              <a:spcAft>
                <a:spcPts val="0"/>
              </a:spcAft>
            </a:pPr>
            <a:r>
              <a:rPr lang="en-US" sz="1600" b="1" i="1" kern="1500" dirty="0">
                <a:ln>
                  <a:noFill/>
                </a:ln>
                <a:solidFill>
                  <a:srgbClr val="CC6600"/>
                </a:solidFill>
                <a:effectLst/>
                <a:latin typeface="Times New Roman" panose="02020603050405020304" pitchFamily="18" charset="0"/>
              </a:rPr>
              <a:t>for because of these things cometh the wrath of God upon the children of disobedience.</a:t>
            </a:r>
            <a:endParaRPr lang="en-US" sz="1200" kern="1500" dirty="0">
              <a:ln>
                <a:noFill/>
              </a:ln>
              <a:solidFill>
                <a:srgbClr val="CC6600"/>
              </a:solidFill>
              <a:effectLst/>
              <a:latin typeface="Times New Roman" panose="02020603050405020304" pitchFamily="18" charset="0"/>
            </a:endParaRPr>
          </a:p>
        </p:txBody>
      </p:sp>
      <p:sp>
        <p:nvSpPr>
          <p:cNvPr id="6" name="TextBox 5">
            <a:extLst>
              <a:ext uri="{FF2B5EF4-FFF2-40B4-BE49-F238E27FC236}">
                <a16:creationId xmlns:a16="http://schemas.microsoft.com/office/drawing/2014/main" id="{22E8AC3E-BEE1-4DCC-98EF-2FA84A7DB1E9}"/>
              </a:ext>
            </a:extLst>
          </p:cNvPr>
          <p:cNvSpPr txBox="1"/>
          <p:nvPr/>
        </p:nvSpPr>
        <p:spPr>
          <a:xfrm>
            <a:off x="284085" y="1246556"/>
            <a:ext cx="11638626" cy="1323439"/>
          </a:xfrm>
          <a:prstGeom prst="rect">
            <a:avLst/>
          </a:prstGeom>
          <a:noFill/>
        </p:spPr>
        <p:txBody>
          <a:bodyPr wrap="square" rtlCol="0">
            <a:spAutoFit/>
          </a:bodyPr>
          <a:lstStyle/>
          <a:p>
            <a:pPr algn="ctr"/>
            <a:r>
              <a:rPr lang="en-US" sz="1200" b="1" kern="1500" dirty="0">
                <a:ln>
                  <a:noFill/>
                </a:ln>
                <a:solidFill>
                  <a:srgbClr val="FF0000"/>
                </a:solidFill>
                <a:effectLst/>
                <a:latin typeface="Times New Roman" panose="02020603050405020304" pitchFamily="18" charset="0"/>
              </a:rPr>
              <a:t>I Timothy 6:3-5 </a:t>
            </a:r>
            <a:r>
              <a:rPr lang="en-US" sz="1600" b="1" kern="1500" dirty="0">
                <a:ln>
                  <a:noFill/>
                </a:ln>
                <a:solidFill>
                  <a:srgbClr val="000000"/>
                </a:solidFill>
                <a:effectLst/>
                <a:latin typeface="Times New Roman" panose="02020603050405020304" pitchFamily="18" charset="0"/>
              </a:rPr>
              <a:t> </a:t>
            </a:r>
            <a:r>
              <a:rPr lang="en-US" sz="1600" b="1" i="1" kern="1500" dirty="0">
                <a:ln>
                  <a:noFill/>
                </a:ln>
                <a:solidFill>
                  <a:srgbClr val="CC6600"/>
                </a:solidFill>
                <a:effectLst/>
                <a:latin typeface="Times New Roman" panose="02020603050405020304" pitchFamily="18" charset="0"/>
              </a:rPr>
              <a:t>If any man teach otherwise, and consent not to wholesome words, </a:t>
            </a:r>
          </a:p>
          <a:p>
            <a:pPr algn="ctr"/>
            <a:r>
              <a:rPr lang="en-US" sz="1600" b="1" i="1" kern="1500" dirty="0">
                <a:ln>
                  <a:noFill/>
                </a:ln>
                <a:solidFill>
                  <a:srgbClr val="CC6600"/>
                </a:solidFill>
                <a:effectLst/>
                <a:latin typeface="Times New Roman" panose="02020603050405020304" pitchFamily="18" charset="0"/>
              </a:rPr>
              <a:t>even the words of our Lord Jesus Christ, and to the doctrine which is according to godliness; </a:t>
            </a:r>
          </a:p>
          <a:p>
            <a:pPr algn="ctr"/>
            <a:r>
              <a:rPr lang="en-US" sz="1600" b="1" i="1" kern="1500" dirty="0">
                <a:ln>
                  <a:noFill/>
                </a:ln>
                <a:solidFill>
                  <a:srgbClr val="CC6600"/>
                </a:solidFill>
                <a:effectLst/>
                <a:latin typeface="Times New Roman" panose="02020603050405020304" pitchFamily="18" charset="0"/>
              </a:rPr>
              <a:t>He is proud, knowing nothing, but doting about questions and </a:t>
            </a:r>
            <a:r>
              <a:rPr lang="en-US" sz="1600" b="1" i="1" kern="1500" dirty="0" err="1">
                <a:ln>
                  <a:noFill/>
                </a:ln>
                <a:solidFill>
                  <a:srgbClr val="CC6600"/>
                </a:solidFill>
                <a:effectLst/>
                <a:latin typeface="Times New Roman" panose="02020603050405020304" pitchFamily="18" charset="0"/>
              </a:rPr>
              <a:t>strifes</a:t>
            </a:r>
            <a:r>
              <a:rPr lang="en-US" sz="1600" b="1" i="1" kern="1500" dirty="0">
                <a:ln>
                  <a:noFill/>
                </a:ln>
                <a:solidFill>
                  <a:srgbClr val="CC6600"/>
                </a:solidFill>
                <a:effectLst/>
                <a:latin typeface="Times New Roman" panose="02020603050405020304" pitchFamily="18" charset="0"/>
              </a:rPr>
              <a:t> of words, whereof cometh envy, strife, </a:t>
            </a:r>
          </a:p>
          <a:p>
            <a:pPr algn="ctr"/>
            <a:r>
              <a:rPr lang="en-US" sz="1600" b="1" i="1" kern="1500" dirty="0">
                <a:ln>
                  <a:noFill/>
                </a:ln>
                <a:solidFill>
                  <a:srgbClr val="CC6600"/>
                </a:solidFill>
                <a:effectLst/>
                <a:latin typeface="Times New Roman" panose="02020603050405020304" pitchFamily="18" charset="0"/>
              </a:rPr>
              <a:t>railings, evil surmisings, Perverse disputings of men of corrupt minds, and destitute of the truth, </a:t>
            </a:r>
          </a:p>
          <a:p>
            <a:pPr algn="ctr"/>
            <a:r>
              <a:rPr lang="en-US" sz="1600" b="1" i="1" kern="1500" dirty="0">
                <a:ln>
                  <a:noFill/>
                </a:ln>
                <a:solidFill>
                  <a:srgbClr val="CC6600"/>
                </a:solidFill>
                <a:effectLst/>
                <a:latin typeface="Times New Roman" panose="02020603050405020304" pitchFamily="18" charset="0"/>
              </a:rPr>
              <a:t>supposing that gain is godliness: from such withdraw thyself.</a:t>
            </a:r>
            <a:endParaRPr lang="en-US" sz="1200" kern="1500" dirty="0">
              <a:ln>
                <a:noFill/>
              </a:ln>
              <a:solidFill>
                <a:srgbClr val="CC6600"/>
              </a:solidFill>
              <a:effectLst/>
              <a:latin typeface="Times New Roman" panose="02020603050405020304" pitchFamily="18" charset="0"/>
            </a:endParaRPr>
          </a:p>
        </p:txBody>
      </p:sp>
      <p:sp>
        <p:nvSpPr>
          <p:cNvPr id="7" name="TextBox 6">
            <a:extLst>
              <a:ext uri="{FF2B5EF4-FFF2-40B4-BE49-F238E27FC236}">
                <a16:creationId xmlns:a16="http://schemas.microsoft.com/office/drawing/2014/main" id="{A37FEAD2-E66D-400F-8A18-4BCB18511BBD}"/>
              </a:ext>
            </a:extLst>
          </p:cNvPr>
          <p:cNvSpPr txBox="1"/>
          <p:nvPr/>
        </p:nvSpPr>
        <p:spPr>
          <a:xfrm>
            <a:off x="1535835" y="2556769"/>
            <a:ext cx="9144000" cy="830997"/>
          </a:xfrm>
          <a:prstGeom prst="rect">
            <a:avLst/>
          </a:prstGeom>
          <a:noFill/>
        </p:spPr>
        <p:txBody>
          <a:bodyPr wrap="square" rtlCol="0">
            <a:spAutoFit/>
          </a:bodyPr>
          <a:lstStyle/>
          <a:p>
            <a:pPr algn="ctr"/>
            <a:r>
              <a:rPr lang="en-US" sz="1200" b="1" dirty="0">
                <a:solidFill>
                  <a:srgbClr val="FF0000"/>
                </a:solidFill>
                <a:latin typeface="Times New Roman" panose="02020603050405020304" pitchFamily="18" charset="0"/>
                <a:cs typeface="Times New Roman" panose="02020603050405020304" pitchFamily="18" charset="0"/>
              </a:rPr>
              <a:t>I Corinthians 13:8-13; 14:1       </a:t>
            </a:r>
            <a:r>
              <a:rPr lang="en-US" sz="1600" b="1" i="1" dirty="0">
                <a:solidFill>
                  <a:srgbClr val="CC6600"/>
                </a:solidFill>
                <a:latin typeface="Times New Roman" panose="02020603050405020304" pitchFamily="18" charset="0"/>
                <a:cs typeface="Times New Roman" panose="02020603050405020304" pitchFamily="18" charset="0"/>
              </a:rPr>
              <a:t>Charity never faileth: but whether there be prophecies, they shall fail;</a:t>
            </a:r>
          </a:p>
          <a:p>
            <a:pPr algn="ctr"/>
            <a:r>
              <a:rPr lang="en-US" sz="1600" b="1" i="1" dirty="0">
                <a:solidFill>
                  <a:srgbClr val="CC6600"/>
                </a:solidFill>
                <a:latin typeface="Times New Roman" panose="02020603050405020304" pitchFamily="18" charset="0"/>
                <a:cs typeface="Times New Roman" panose="02020603050405020304" pitchFamily="18" charset="0"/>
              </a:rPr>
              <a:t>whether there be tongues, they shall cease; whether there be knowledge, it shall vanish away. </a:t>
            </a:r>
          </a:p>
          <a:p>
            <a:pPr algn="ctr"/>
            <a:r>
              <a:rPr lang="en-US" sz="1600" b="1" i="1" dirty="0">
                <a:solidFill>
                  <a:srgbClr val="CC6600"/>
                </a:solidFill>
                <a:latin typeface="Times New Roman" panose="02020603050405020304" pitchFamily="18" charset="0"/>
                <a:cs typeface="Times New Roman" panose="02020603050405020304" pitchFamily="18" charset="0"/>
              </a:rPr>
              <a:t>For we know in part, and we prophesy in part. </a:t>
            </a:r>
          </a:p>
        </p:txBody>
      </p:sp>
      <p:sp>
        <p:nvSpPr>
          <p:cNvPr id="8" name="TextBox 7">
            <a:extLst>
              <a:ext uri="{FF2B5EF4-FFF2-40B4-BE49-F238E27FC236}">
                <a16:creationId xmlns:a16="http://schemas.microsoft.com/office/drawing/2014/main" id="{DAE160F3-A695-4653-A323-931CCAD93580}"/>
              </a:ext>
            </a:extLst>
          </p:cNvPr>
          <p:cNvSpPr txBox="1"/>
          <p:nvPr/>
        </p:nvSpPr>
        <p:spPr>
          <a:xfrm>
            <a:off x="1748898" y="3329122"/>
            <a:ext cx="8717872" cy="338554"/>
          </a:xfrm>
          <a:prstGeom prst="rect">
            <a:avLst/>
          </a:prstGeom>
          <a:noFill/>
        </p:spPr>
        <p:txBody>
          <a:bodyPr wrap="square" rtlCol="0">
            <a:spAutoFit/>
          </a:bodyPr>
          <a:lstStyle/>
          <a:p>
            <a:pPr algn="ctr"/>
            <a:r>
              <a:rPr lang="en-US" sz="1600" b="1" i="1" dirty="0">
                <a:solidFill>
                  <a:srgbClr val="CC6600"/>
                </a:solidFill>
                <a:latin typeface="Times New Roman" panose="02020603050405020304" pitchFamily="18" charset="0"/>
                <a:cs typeface="Times New Roman" panose="02020603050405020304" pitchFamily="18" charset="0"/>
              </a:rPr>
              <a:t>But when that which is perfect is come, then that which is in part shall be done away. </a:t>
            </a:r>
          </a:p>
        </p:txBody>
      </p:sp>
      <p:sp>
        <p:nvSpPr>
          <p:cNvPr id="9" name="TextBox 8">
            <a:extLst>
              <a:ext uri="{FF2B5EF4-FFF2-40B4-BE49-F238E27FC236}">
                <a16:creationId xmlns:a16="http://schemas.microsoft.com/office/drawing/2014/main" id="{8D40CF27-BBCB-491E-A4B2-8029A85A7034}"/>
              </a:ext>
            </a:extLst>
          </p:cNvPr>
          <p:cNvSpPr txBox="1"/>
          <p:nvPr/>
        </p:nvSpPr>
        <p:spPr>
          <a:xfrm>
            <a:off x="967668" y="3636309"/>
            <a:ext cx="10262586" cy="584775"/>
          </a:xfrm>
          <a:prstGeom prst="rect">
            <a:avLst/>
          </a:prstGeom>
          <a:noFill/>
        </p:spPr>
        <p:txBody>
          <a:bodyPr wrap="square" rtlCol="0">
            <a:spAutoFit/>
          </a:bodyPr>
          <a:lstStyle/>
          <a:p>
            <a:pPr algn="ctr"/>
            <a:r>
              <a:rPr lang="en-US" sz="1600" b="1" i="1" dirty="0">
                <a:solidFill>
                  <a:srgbClr val="CC6600"/>
                </a:solidFill>
                <a:latin typeface="Times New Roman" panose="02020603050405020304" pitchFamily="18" charset="0"/>
                <a:cs typeface="Times New Roman" panose="02020603050405020304" pitchFamily="18" charset="0"/>
              </a:rPr>
              <a:t>When I was a child, I spake as a child, I understood as a child, I thought as a child:</a:t>
            </a:r>
          </a:p>
          <a:p>
            <a:pPr algn="ctr"/>
            <a:r>
              <a:rPr lang="en-US" sz="1600" b="1" i="1" dirty="0">
                <a:solidFill>
                  <a:srgbClr val="CC6600"/>
                </a:solidFill>
                <a:latin typeface="Times New Roman" panose="02020603050405020304" pitchFamily="18" charset="0"/>
                <a:cs typeface="Times New Roman" panose="02020603050405020304" pitchFamily="18" charset="0"/>
              </a:rPr>
              <a:t>but when I became a man, I put away childish things. </a:t>
            </a:r>
          </a:p>
        </p:txBody>
      </p:sp>
      <p:sp>
        <p:nvSpPr>
          <p:cNvPr id="10" name="TextBox 9">
            <a:extLst>
              <a:ext uri="{FF2B5EF4-FFF2-40B4-BE49-F238E27FC236}">
                <a16:creationId xmlns:a16="http://schemas.microsoft.com/office/drawing/2014/main" id="{ADD94CC9-B53C-4648-9D17-D9D7BAA0EC65}"/>
              </a:ext>
            </a:extLst>
          </p:cNvPr>
          <p:cNvSpPr txBox="1"/>
          <p:nvPr/>
        </p:nvSpPr>
        <p:spPr>
          <a:xfrm>
            <a:off x="643631" y="4153084"/>
            <a:ext cx="10919534" cy="861774"/>
          </a:xfrm>
          <a:prstGeom prst="rect">
            <a:avLst/>
          </a:prstGeom>
          <a:noFill/>
        </p:spPr>
        <p:txBody>
          <a:bodyPr wrap="square" rtlCol="0">
            <a:spAutoFit/>
          </a:bodyPr>
          <a:lstStyle/>
          <a:p>
            <a:pPr algn="ctr"/>
            <a:r>
              <a:rPr lang="en-US" sz="1600" b="1" i="1" dirty="0">
                <a:solidFill>
                  <a:srgbClr val="CC6600"/>
                </a:solidFill>
                <a:latin typeface="Times New Roman" panose="02020603050405020304" pitchFamily="18" charset="0"/>
                <a:cs typeface="Times New Roman" panose="02020603050405020304" pitchFamily="18" charset="0"/>
              </a:rPr>
              <a:t>For now we see through a glass, darkly; but then face to face: now I know in part; </a:t>
            </a:r>
          </a:p>
          <a:p>
            <a:pPr algn="ctr"/>
            <a:r>
              <a:rPr lang="en-US" sz="1600" b="1" i="1" dirty="0">
                <a:solidFill>
                  <a:srgbClr val="CC6600"/>
                </a:solidFill>
                <a:latin typeface="Times New Roman" panose="02020603050405020304" pitchFamily="18" charset="0"/>
                <a:cs typeface="Times New Roman" panose="02020603050405020304" pitchFamily="18" charset="0"/>
              </a:rPr>
              <a:t>but then shall I know even as also I am known. </a:t>
            </a:r>
          </a:p>
          <a:p>
            <a:pPr algn="ctr"/>
            <a:r>
              <a:rPr lang="en-US" sz="1600" b="1" i="1" dirty="0">
                <a:solidFill>
                  <a:srgbClr val="CC6600"/>
                </a:solidFill>
                <a:latin typeface="Times New Roman" panose="02020603050405020304" pitchFamily="18" charset="0"/>
                <a:cs typeface="Times New Roman" panose="02020603050405020304" pitchFamily="18" charset="0"/>
              </a:rPr>
              <a:t>And now </a:t>
            </a:r>
            <a:r>
              <a:rPr lang="en-US" sz="1600" b="1" i="1" dirty="0" err="1">
                <a:solidFill>
                  <a:srgbClr val="CC6600"/>
                </a:solidFill>
                <a:latin typeface="Times New Roman" panose="02020603050405020304" pitchFamily="18" charset="0"/>
                <a:cs typeface="Times New Roman" panose="02020603050405020304" pitchFamily="18" charset="0"/>
              </a:rPr>
              <a:t>abideth</a:t>
            </a:r>
            <a:r>
              <a:rPr lang="en-US" sz="1600" b="1" i="1" dirty="0">
                <a:solidFill>
                  <a:srgbClr val="CC6600"/>
                </a:solidFill>
                <a:latin typeface="Times New Roman" panose="02020603050405020304" pitchFamily="18" charset="0"/>
                <a:cs typeface="Times New Roman" panose="02020603050405020304" pitchFamily="18" charset="0"/>
              </a:rPr>
              <a:t> faith, hope, charity, these three; but the greatest of these is charity. </a:t>
            </a:r>
          </a:p>
        </p:txBody>
      </p:sp>
      <p:sp>
        <p:nvSpPr>
          <p:cNvPr id="11" name="TextBox 10">
            <a:extLst>
              <a:ext uri="{FF2B5EF4-FFF2-40B4-BE49-F238E27FC236}">
                <a16:creationId xmlns:a16="http://schemas.microsoft.com/office/drawing/2014/main" id="{DE392120-E2B6-459D-B89A-DB3BF1B060AD}"/>
              </a:ext>
            </a:extLst>
          </p:cNvPr>
          <p:cNvSpPr txBox="1"/>
          <p:nvPr/>
        </p:nvSpPr>
        <p:spPr>
          <a:xfrm>
            <a:off x="2130641" y="4912723"/>
            <a:ext cx="7945515" cy="338554"/>
          </a:xfrm>
          <a:prstGeom prst="rect">
            <a:avLst/>
          </a:prstGeom>
          <a:noFill/>
        </p:spPr>
        <p:txBody>
          <a:bodyPr wrap="square" rtlCol="0">
            <a:spAutoFit/>
          </a:bodyPr>
          <a:lstStyle/>
          <a:p>
            <a:pPr algn="ctr"/>
            <a:r>
              <a:rPr lang="en-US" sz="1600" b="1" i="1" dirty="0">
                <a:solidFill>
                  <a:srgbClr val="CC6600"/>
                </a:solidFill>
                <a:latin typeface="Times New Roman" panose="02020603050405020304" pitchFamily="18" charset="0"/>
                <a:cs typeface="Times New Roman" panose="02020603050405020304" pitchFamily="18" charset="0"/>
              </a:rPr>
              <a:t>Follow after charity, and desire spiritual gifts, but rather that ye may prophesy. </a:t>
            </a:r>
          </a:p>
        </p:txBody>
      </p:sp>
      <p:sp>
        <p:nvSpPr>
          <p:cNvPr id="13" name="TextBox 12">
            <a:extLst>
              <a:ext uri="{FF2B5EF4-FFF2-40B4-BE49-F238E27FC236}">
                <a16:creationId xmlns:a16="http://schemas.microsoft.com/office/drawing/2014/main" id="{73295A8B-6C16-44AF-B776-5F3798673225}"/>
              </a:ext>
            </a:extLst>
          </p:cNvPr>
          <p:cNvSpPr txBox="1"/>
          <p:nvPr/>
        </p:nvSpPr>
        <p:spPr>
          <a:xfrm>
            <a:off x="1276538" y="5199800"/>
            <a:ext cx="10805969" cy="338554"/>
          </a:xfrm>
          <a:prstGeom prst="rect">
            <a:avLst/>
          </a:prstGeom>
          <a:noFill/>
        </p:spPr>
        <p:txBody>
          <a:bodyPr wrap="square" rtlCol="0">
            <a:spAutoFit/>
          </a:bodyPr>
          <a:lstStyle/>
          <a:p>
            <a:pPr algn="r"/>
            <a:r>
              <a:rPr lang="en-US" sz="1600" b="1" i="1" dirty="0">
                <a:solidFill>
                  <a:srgbClr val="CC6600"/>
                </a:solidFill>
                <a:latin typeface="Times New Roman" panose="02020603050405020304" pitchFamily="18" charset="0"/>
                <a:cs typeface="Times New Roman" panose="02020603050405020304" pitchFamily="18" charset="0"/>
              </a:rPr>
              <a:t>Behold, the days come, saith the Lord GOD, that I will send a famine in the land, not a famine of bread, nor a thirst for water, </a:t>
            </a:r>
          </a:p>
        </p:txBody>
      </p:sp>
      <p:sp>
        <p:nvSpPr>
          <p:cNvPr id="14" name="TextBox 13">
            <a:extLst>
              <a:ext uri="{FF2B5EF4-FFF2-40B4-BE49-F238E27FC236}">
                <a16:creationId xmlns:a16="http://schemas.microsoft.com/office/drawing/2014/main" id="{507406AC-69FA-48FF-B199-C5C5F001653E}"/>
              </a:ext>
            </a:extLst>
          </p:cNvPr>
          <p:cNvSpPr txBox="1"/>
          <p:nvPr/>
        </p:nvSpPr>
        <p:spPr>
          <a:xfrm>
            <a:off x="3977196" y="5477464"/>
            <a:ext cx="4252404" cy="400110"/>
          </a:xfrm>
          <a:prstGeom prst="rect">
            <a:avLst/>
          </a:prstGeom>
          <a:noFill/>
        </p:spPr>
        <p:txBody>
          <a:bodyPr wrap="square" rtlCol="0">
            <a:spAutoFit/>
          </a:bodyPr>
          <a:lstStyle/>
          <a:p>
            <a:pPr algn="ctr"/>
            <a:r>
              <a:rPr lang="en-US" sz="2000" b="1" i="1" dirty="0">
                <a:solidFill>
                  <a:srgbClr val="CC6600"/>
                </a:solidFill>
                <a:latin typeface="Times New Roman" panose="02020603050405020304" pitchFamily="18" charset="0"/>
                <a:cs typeface="Times New Roman" panose="02020603050405020304" pitchFamily="18" charset="0"/>
              </a:rPr>
              <a:t>but of hearing the words of the LORD: </a:t>
            </a:r>
          </a:p>
        </p:txBody>
      </p:sp>
      <p:sp>
        <p:nvSpPr>
          <p:cNvPr id="15" name="TextBox 14">
            <a:extLst>
              <a:ext uri="{FF2B5EF4-FFF2-40B4-BE49-F238E27FC236}">
                <a16:creationId xmlns:a16="http://schemas.microsoft.com/office/drawing/2014/main" id="{3B0C5036-ED5E-4681-A791-15970C5DC907}"/>
              </a:ext>
            </a:extLst>
          </p:cNvPr>
          <p:cNvSpPr txBox="1"/>
          <p:nvPr/>
        </p:nvSpPr>
        <p:spPr>
          <a:xfrm>
            <a:off x="284085" y="5802404"/>
            <a:ext cx="11638626" cy="338554"/>
          </a:xfrm>
          <a:prstGeom prst="rect">
            <a:avLst/>
          </a:prstGeom>
          <a:noFill/>
        </p:spPr>
        <p:txBody>
          <a:bodyPr wrap="square" rtlCol="0">
            <a:spAutoFit/>
          </a:bodyPr>
          <a:lstStyle/>
          <a:p>
            <a:pPr algn="ctr"/>
            <a:r>
              <a:rPr lang="en-US" sz="1600" b="1" i="1" dirty="0">
                <a:solidFill>
                  <a:srgbClr val="CC6600"/>
                </a:solidFill>
                <a:latin typeface="Times New Roman" panose="02020603050405020304" pitchFamily="18" charset="0"/>
                <a:cs typeface="Times New Roman" panose="02020603050405020304" pitchFamily="18" charset="0"/>
              </a:rPr>
              <a:t>And they shall wander from sea to sea, and from the north even to the east, they shall run to and </a:t>
            </a:r>
            <a:r>
              <a:rPr lang="en-US" sz="1600" b="1" i="1" dirty="0" err="1">
                <a:solidFill>
                  <a:srgbClr val="CC6600"/>
                </a:solidFill>
                <a:latin typeface="Times New Roman" panose="02020603050405020304" pitchFamily="18" charset="0"/>
                <a:cs typeface="Times New Roman" panose="02020603050405020304" pitchFamily="18" charset="0"/>
              </a:rPr>
              <a:t>fro</a:t>
            </a:r>
            <a:r>
              <a:rPr lang="en-US" sz="1600" b="1" i="1" dirty="0">
                <a:solidFill>
                  <a:srgbClr val="CC6600"/>
                </a:solidFill>
                <a:latin typeface="Times New Roman" panose="02020603050405020304" pitchFamily="18" charset="0"/>
                <a:cs typeface="Times New Roman" panose="02020603050405020304" pitchFamily="18" charset="0"/>
              </a:rPr>
              <a:t> to seek the word of the LORD,</a:t>
            </a:r>
          </a:p>
        </p:txBody>
      </p:sp>
      <p:sp>
        <p:nvSpPr>
          <p:cNvPr id="16" name="TextBox 15">
            <a:extLst>
              <a:ext uri="{FF2B5EF4-FFF2-40B4-BE49-F238E27FC236}">
                <a16:creationId xmlns:a16="http://schemas.microsoft.com/office/drawing/2014/main" id="{8988A0C6-B605-462E-859B-38B799BF1C16}"/>
              </a:ext>
            </a:extLst>
          </p:cNvPr>
          <p:cNvSpPr txBox="1"/>
          <p:nvPr/>
        </p:nvSpPr>
        <p:spPr>
          <a:xfrm>
            <a:off x="4767308" y="6087688"/>
            <a:ext cx="2672178" cy="400110"/>
          </a:xfrm>
          <a:prstGeom prst="rect">
            <a:avLst/>
          </a:prstGeom>
          <a:noFill/>
        </p:spPr>
        <p:txBody>
          <a:bodyPr wrap="square" rtlCol="0">
            <a:spAutoFit/>
          </a:bodyPr>
          <a:lstStyle/>
          <a:p>
            <a:pPr algn="ctr"/>
            <a:r>
              <a:rPr lang="en-US" sz="2000" b="1" i="1" dirty="0">
                <a:solidFill>
                  <a:srgbClr val="CC6600"/>
                </a:solidFill>
                <a:latin typeface="Times New Roman" panose="02020603050405020304" pitchFamily="18" charset="0"/>
                <a:cs typeface="Times New Roman" panose="02020603050405020304" pitchFamily="18" charset="0"/>
              </a:rPr>
              <a:t> and shall not find it.</a:t>
            </a:r>
          </a:p>
        </p:txBody>
      </p:sp>
      <p:sp>
        <p:nvSpPr>
          <p:cNvPr id="17" name="TextBox 16">
            <a:extLst>
              <a:ext uri="{FF2B5EF4-FFF2-40B4-BE49-F238E27FC236}">
                <a16:creationId xmlns:a16="http://schemas.microsoft.com/office/drawing/2014/main" id="{1A7D359C-8A2E-4139-9762-90653AC94CC9}"/>
              </a:ext>
            </a:extLst>
          </p:cNvPr>
          <p:cNvSpPr txBox="1"/>
          <p:nvPr/>
        </p:nvSpPr>
        <p:spPr>
          <a:xfrm>
            <a:off x="8745648" y="6487798"/>
            <a:ext cx="3289513" cy="307777"/>
          </a:xfrm>
          <a:prstGeom prst="rect">
            <a:avLst/>
          </a:prstGeom>
          <a:noFill/>
        </p:spPr>
        <p:txBody>
          <a:bodyPr wrap="square" rtlCol="0">
            <a:spAutoFit/>
          </a:bodyPr>
          <a:lstStyle/>
          <a:p>
            <a:pPr algn="r"/>
            <a:r>
              <a:rPr lang="en-US" sz="1100" dirty="0">
                <a:latin typeface="Times New Roman" panose="02020603050405020304" pitchFamily="18" charset="0"/>
                <a:cs typeface="Times New Roman" panose="02020603050405020304" pitchFamily="18" charset="0"/>
              </a:rPr>
              <a:t>See ‘</a:t>
            </a:r>
            <a:r>
              <a:rPr lang="en-US" sz="1400" b="1" dirty="0">
                <a:solidFill>
                  <a:srgbClr val="FF0000"/>
                </a:solidFill>
                <a:latin typeface="Chiller" panose="04020404031007020602" pitchFamily="82" charset="0"/>
                <a:cs typeface="Times New Roman" panose="02020603050405020304" pitchFamily="18" charset="0"/>
              </a:rPr>
              <a:t>Voice of the Stranger</a:t>
            </a:r>
            <a:r>
              <a:rPr lang="en-US" sz="1100" dirty="0">
                <a:latin typeface="Times New Roman" panose="02020603050405020304" pitchFamily="18" charset="0"/>
                <a:cs typeface="Times New Roman" panose="02020603050405020304" pitchFamily="18" charset="0"/>
              </a:rPr>
              <a:t>’ to learn about Satan’s words.</a:t>
            </a:r>
          </a:p>
        </p:txBody>
      </p:sp>
      <p:sp>
        <p:nvSpPr>
          <p:cNvPr id="2" name="TextBox 1">
            <a:extLst>
              <a:ext uri="{FF2B5EF4-FFF2-40B4-BE49-F238E27FC236}">
                <a16:creationId xmlns:a16="http://schemas.microsoft.com/office/drawing/2014/main" id="{CADE794B-9A5D-4FB6-B512-9D8D15B4B009}"/>
              </a:ext>
            </a:extLst>
          </p:cNvPr>
          <p:cNvSpPr txBox="1"/>
          <p:nvPr/>
        </p:nvSpPr>
        <p:spPr>
          <a:xfrm>
            <a:off x="17966" y="28746"/>
            <a:ext cx="2679969" cy="954107"/>
          </a:xfrm>
          <a:prstGeom prst="rect">
            <a:avLst/>
          </a:prstGeom>
          <a:noFill/>
        </p:spPr>
        <p:txBody>
          <a:bodyPr wrap="square" rtlCol="0">
            <a:spAutoFit/>
          </a:bodyPr>
          <a:lstStyle/>
          <a:p>
            <a:pPr algn="ctr"/>
            <a:r>
              <a:rPr lang="en-US" sz="1400" b="1" dirty="0">
                <a:latin typeface="Times New Roman" panose="02020603050405020304" pitchFamily="18" charset="0"/>
                <a:cs typeface="Times New Roman" panose="02020603050405020304" pitchFamily="18" charset="0"/>
              </a:rPr>
              <a:t>Who / What / Where</a:t>
            </a:r>
          </a:p>
          <a:p>
            <a:pPr algn="ctr"/>
            <a:r>
              <a:rPr lang="en-US" sz="1400" b="1" dirty="0">
                <a:latin typeface="Times New Roman" panose="02020603050405020304" pitchFamily="18" charset="0"/>
                <a:cs typeface="Times New Roman" panose="02020603050405020304" pitchFamily="18" charset="0"/>
              </a:rPr>
              <a:t> is your final authority in your belief in all matters of faith </a:t>
            </a:r>
          </a:p>
          <a:p>
            <a:pPr algn="ctr"/>
            <a:r>
              <a:rPr lang="en-US" sz="1400" b="1" dirty="0">
                <a:latin typeface="Times New Roman" panose="02020603050405020304" pitchFamily="18" charset="0"/>
                <a:cs typeface="Times New Roman" panose="02020603050405020304" pitchFamily="18" charset="0"/>
              </a:rPr>
              <a:t>and practice?        </a:t>
            </a:r>
            <a:r>
              <a:rPr lang="en-US" sz="1200" b="1" i="1" dirty="0">
                <a:latin typeface="Times New Roman" panose="02020603050405020304" pitchFamily="18" charset="0"/>
                <a:cs typeface="Times New Roman" panose="02020603050405020304" pitchFamily="18" charset="0"/>
              </a:rPr>
              <a:t>“</a:t>
            </a:r>
            <a:r>
              <a:rPr lang="en-US" sz="1200" i="1" dirty="0">
                <a:latin typeface="Times New Roman" panose="02020603050405020304" pitchFamily="18" charset="0"/>
                <a:cs typeface="Times New Roman" panose="02020603050405020304" pitchFamily="18" charset="0"/>
              </a:rPr>
              <a:t>Who says?”</a:t>
            </a:r>
          </a:p>
        </p:txBody>
      </p:sp>
      <p:sp>
        <p:nvSpPr>
          <p:cNvPr id="4" name="TextBox 3">
            <a:extLst>
              <a:ext uri="{FF2B5EF4-FFF2-40B4-BE49-F238E27FC236}">
                <a16:creationId xmlns:a16="http://schemas.microsoft.com/office/drawing/2014/main" id="{0BB28E7F-64F8-4076-B95C-3C82F44A7BD8}"/>
              </a:ext>
            </a:extLst>
          </p:cNvPr>
          <p:cNvSpPr txBox="1"/>
          <p:nvPr/>
        </p:nvSpPr>
        <p:spPr>
          <a:xfrm>
            <a:off x="133163" y="945600"/>
            <a:ext cx="1679105" cy="3077766"/>
          </a:xfrm>
          <a:prstGeom prst="rect">
            <a:avLst/>
          </a:prstGeom>
          <a:noFill/>
        </p:spPr>
        <p:txBody>
          <a:bodyPr wrap="square" rtlCol="0">
            <a:spAutoFit/>
          </a:bodyPr>
          <a:lstStyle/>
          <a:p>
            <a:pPr algn="ctr"/>
            <a:r>
              <a:rPr lang="en-US" sz="1400" b="1" dirty="0">
                <a:latin typeface="Times New Roman" panose="02020603050405020304" pitchFamily="18" charset="0"/>
                <a:cs typeface="Times New Roman" panose="02020603050405020304" pitchFamily="18" charset="0"/>
              </a:rPr>
              <a:t>Words?</a:t>
            </a:r>
          </a:p>
          <a:p>
            <a:pPr algn="ctr"/>
            <a:r>
              <a:rPr lang="en-US" sz="1200" dirty="0">
                <a:latin typeface="Times New Roman" panose="02020603050405020304" pitchFamily="18" charset="0"/>
                <a:cs typeface="Times New Roman" panose="02020603050405020304" pitchFamily="18" charset="0"/>
              </a:rPr>
              <a:t>Whose?</a:t>
            </a:r>
          </a:p>
          <a:p>
            <a:pPr algn="ctr"/>
            <a:r>
              <a:rPr lang="en-US" sz="1200" dirty="0">
                <a:latin typeface="Times New Roman" panose="02020603050405020304" pitchFamily="18" charset="0"/>
                <a:cs typeface="Times New Roman" panose="02020603050405020304" pitchFamily="18" charset="0"/>
              </a:rPr>
              <a:t>A Bible?</a:t>
            </a:r>
          </a:p>
          <a:p>
            <a:pPr algn="ctr"/>
            <a:r>
              <a:rPr lang="en-US" sz="1200" dirty="0">
                <a:latin typeface="Times New Roman" panose="02020603050405020304" pitchFamily="18" charset="0"/>
                <a:cs typeface="Times New Roman" panose="02020603050405020304" pitchFamily="18" charset="0"/>
              </a:rPr>
              <a:t>Many Bibles?</a:t>
            </a:r>
          </a:p>
          <a:p>
            <a:pPr algn="ctr"/>
            <a:r>
              <a:rPr lang="en-US" sz="1200" dirty="0">
                <a:latin typeface="Times New Roman" panose="02020603050405020304" pitchFamily="18" charset="0"/>
                <a:cs typeface="Times New Roman" panose="02020603050405020304" pitchFamily="18" charset="0"/>
              </a:rPr>
              <a:t>Which Bible?</a:t>
            </a:r>
          </a:p>
          <a:p>
            <a:pPr algn="ctr"/>
            <a:r>
              <a:rPr lang="en-US" sz="1200" dirty="0">
                <a:latin typeface="Times New Roman" panose="02020603050405020304" pitchFamily="18" charset="0"/>
                <a:cs typeface="Times New Roman" panose="02020603050405020304" pitchFamily="18" charset="0"/>
              </a:rPr>
              <a:t>Originals?</a:t>
            </a:r>
          </a:p>
          <a:p>
            <a:pPr algn="ctr"/>
            <a:r>
              <a:rPr lang="en-US" sz="1200" dirty="0">
                <a:latin typeface="Times New Roman" panose="02020603050405020304" pitchFamily="18" charset="0"/>
                <a:cs typeface="Times New Roman" panose="02020603050405020304" pitchFamily="18" charset="0"/>
              </a:rPr>
              <a:t>Is there really ‘one’ inspired and preserved so that I can read, study, hold in my own hand?</a:t>
            </a:r>
          </a:p>
          <a:p>
            <a:pPr algn="ctr"/>
            <a:r>
              <a:rPr lang="en-US" sz="1200" dirty="0">
                <a:latin typeface="Times New Roman" panose="02020603050405020304" pitchFamily="18" charset="0"/>
                <a:cs typeface="Times New Roman" panose="02020603050405020304" pitchFamily="18" charset="0"/>
              </a:rPr>
              <a:t>Which one?</a:t>
            </a:r>
          </a:p>
          <a:p>
            <a:pPr algn="ctr"/>
            <a:r>
              <a:rPr lang="en-US" sz="1200" dirty="0">
                <a:latin typeface="Times New Roman" panose="02020603050405020304" pitchFamily="18" charset="0"/>
                <a:cs typeface="Times New Roman" panose="02020603050405020304" pitchFamily="18" charset="0"/>
              </a:rPr>
              <a:t>Where is it?</a:t>
            </a:r>
          </a:p>
          <a:p>
            <a:pPr algn="ctr"/>
            <a:r>
              <a:rPr lang="en-US" sz="1200" dirty="0">
                <a:latin typeface="Times New Roman" panose="02020603050405020304" pitchFamily="18" charset="0"/>
                <a:cs typeface="Times New Roman" panose="02020603050405020304" pitchFamily="18" charset="0"/>
              </a:rPr>
              <a:t>Can you have just one?</a:t>
            </a:r>
          </a:p>
          <a:p>
            <a:pPr algn="ctr"/>
            <a:r>
              <a:rPr lang="en-US" sz="1200" dirty="0">
                <a:latin typeface="Times New Roman" panose="02020603050405020304" pitchFamily="18" charset="0"/>
                <a:cs typeface="Times New Roman" panose="02020603050405020304" pitchFamily="18" charset="0"/>
              </a:rPr>
              <a:t>OT Prophets?</a:t>
            </a:r>
          </a:p>
          <a:p>
            <a:pPr algn="ctr"/>
            <a:r>
              <a:rPr lang="en-US" sz="1200" dirty="0">
                <a:latin typeface="Times New Roman" panose="02020603050405020304" pitchFamily="18" charset="0"/>
                <a:cs typeface="Times New Roman" panose="02020603050405020304" pitchFamily="18" charset="0"/>
              </a:rPr>
              <a:t>12 Apostles</a:t>
            </a:r>
          </a:p>
          <a:p>
            <a:pPr algn="ctr"/>
            <a:r>
              <a:rPr lang="en-US" sz="1200" dirty="0">
                <a:latin typeface="Times New Roman" panose="02020603050405020304" pitchFamily="18" charset="0"/>
                <a:cs typeface="Times New Roman" panose="02020603050405020304" pitchFamily="18" charset="0"/>
              </a:rPr>
              <a:t>Paul ‘with’ or ‘ONLY’?</a:t>
            </a:r>
          </a:p>
        </p:txBody>
      </p:sp>
      <p:sp>
        <p:nvSpPr>
          <p:cNvPr id="12" name="TextBox 11">
            <a:extLst>
              <a:ext uri="{FF2B5EF4-FFF2-40B4-BE49-F238E27FC236}">
                <a16:creationId xmlns:a16="http://schemas.microsoft.com/office/drawing/2014/main" id="{59B43CE6-2A2F-4FE6-8ECF-7BE211A0AEA5}"/>
              </a:ext>
            </a:extLst>
          </p:cNvPr>
          <p:cNvSpPr txBox="1"/>
          <p:nvPr/>
        </p:nvSpPr>
        <p:spPr>
          <a:xfrm>
            <a:off x="75351" y="3936510"/>
            <a:ext cx="1760742" cy="1969770"/>
          </a:xfrm>
          <a:prstGeom prst="rect">
            <a:avLst/>
          </a:prstGeom>
          <a:noFill/>
        </p:spPr>
        <p:txBody>
          <a:bodyPr wrap="square" rtlCol="0">
            <a:spAutoFit/>
          </a:bodyPr>
          <a:lstStyle/>
          <a:p>
            <a:pPr algn="ctr"/>
            <a:r>
              <a:rPr lang="en-US" sz="1400" b="1" dirty="0">
                <a:latin typeface="Times New Roman" panose="02020603050405020304" pitchFamily="18" charset="0"/>
                <a:cs typeface="Times New Roman" panose="02020603050405020304" pitchFamily="18" charset="0"/>
              </a:rPr>
              <a:t>People?</a:t>
            </a:r>
          </a:p>
          <a:p>
            <a:pPr algn="ctr"/>
            <a:r>
              <a:rPr lang="en-US" sz="1200" dirty="0">
                <a:latin typeface="Times New Roman" panose="02020603050405020304" pitchFamily="18" charset="0"/>
                <a:cs typeface="Times New Roman" panose="02020603050405020304" pitchFamily="18" charset="0"/>
              </a:rPr>
              <a:t>Who?</a:t>
            </a:r>
          </a:p>
          <a:p>
            <a:pPr algn="ctr"/>
            <a:r>
              <a:rPr lang="en-US" sz="1200" dirty="0">
                <a:latin typeface="Times New Roman" panose="02020603050405020304" pitchFamily="18" charset="0"/>
                <a:cs typeface="Times New Roman" panose="02020603050405020304" pitchFamily="18" charset="0"/>
              </a:rPr>
              <a:t>Pastor?</a:t>
            </a:r>
          </a:p>
          <a:p>
            <a:pPr algn="ctr"/>
            <a:r>
              <a:rPr lang="en-US" sz="1200" dirty="0">
                <a:latin typeface="Times New Roman" panose="02020603050405020304" pitchFamily="18" charset="0"/>
                <a:cs typeface="Times New Roman" panose="02020603050405020304" pitchFamily="18" charset="0"/>
              </a:rPr>
              <a:t>Church Denomination?</a:t>
            </a:r>
          </a:p>
          <a:p>
            <a:pPr algn="ctr"/>
            <a:r>
              <a:rPr lang="en-US" sz="1200" dirty="0">
                <a:latin typeface="Times New Roman" panose="02020603050405020304" pitchFamily="18" charset="0"/>
                <a:cs typeface="Times New Roman" panose="02020603050405020304" pitchFamily="18" charset="0"/>
              </a:rPr>
              <a:t>Musician/Music?</a:t>
            </a:r>
          </a:p>
          <a:p>
            <a:pPr algn="ctr"/>
            <a:r>
              <a:rPr lang="en-US" sz="1200" dirty="0">
                <a:latin typeface="Times New Roman" panose="02020603050405020304" pitchFamily="18" charset="0"/>
                <a:cs typeface="Times New Roman" panose="02020603050405020304" pitchFamily="18" charset="0"/>
              </a:rPr>
              <a:t>Author?</a:t>
            </a:r>
          </a:p>
          <a:p>
            <a:pPr algn="ctr"/>
            <a:r>
              <a:rPr lang="en-US" sz="1200" dirty="0">
                <a:latin typeface="Times New Roman" panose="02020603050405020304" pitchFamily="18" charset="0"/>
                <a:cs typeface="Times New Roman" panose="02020603050405020304" pitchFamily="18" charset="0"/>
              </a:rPr>
              <a:t>Professor?</a:t>
            </a:r>
          </a:p>
          <a:p>
            <a:pPr algn="ctr"/>
            <a:r>
              <a:rPr lang="en-US" sz="1200" dirty="0">
                <a:latin typeface="Times New Roman" panose="02020603050405020304" pitchFamily="18" charset="0"/>
                <a:cs typeface="Times New Roman" panose="02020603050405020304" pitchFamily="18" charset="0"/>
              </a:rPr>
              <a:t>You?</a:t>
            </a:r>
          </a:p>
          <a:p>
            <a:pPr algn="ctr"/>
            <a:r>
              <a:rPr lang="en-US" sz="1200" dirty="0">
                <a:latin typeface="Times New Roman" panose="02020603050405020304" pitchFamily="18" charset="0"/>
                <a:cs typeface="Times New Roman" panose="02020603050405020304" pitchFamily="18" charset="0"/>
              </a:rPr>
              <a:t>Feelings?</a:t>
            </a:r>
          </a:p>
          <a:p>
            <a:pPr algn="ctr"/>
            <a:r>
              <a:rPr lang="en-US" sz="1200" dirty="0">
                <a:latin typeface="Times New Roman" panose="02020603050405020304" pitchFamily="18" charset="0"/>
                <a:cs typeface="Times New Roman" panose="02020603050405020304" pitchFamily="18" charset="0"/>
              </a:rPr>
              <a:t>‘Spirit led”?</a:t>
            </a:r>
          </a:p>
        </p:txBody>
      </p:sp>
      <p:sp>
        <p:nvSpPr>
          <p:cNvPr id="18" name="TextBox 17">
            <a:extLst>
              <a:ext uri="{FF2B5EF4-FFF2-40B4-BE49-F238E27FC236}">
                <a16:creationId xmlns:a16="http://schemas.microsoft.com/office/drawing/2014/main" id="{1BB82F92-4FC3-45CB-B5E4-E6FA2EE6BF81}"/>
              </a:ext>
            </a:extLst>
          </p:cNvPr>
          <p:cNvSpPr txBox="1"/>
          <p:nvPr/>
        </p:nvSpPr>
        <p:spPr>
          <a:xfrm>
            <a:off x="5504506" y="6397268"/>
            <a:ext cx="1195057" cy="276999"/>
          </a:xfrm>
          <a:prstGeom prst="rect">
            <a:avLst/>
          </a:prstGeom>
          <a:noFill/>
        </p:spPr>
        <p:txBody>
          <a:bodyPr wrap="square" rtlCol="0">
            <a:spAutoFit/>
          </a:bodyPr>
          <a:lstStyle/>
          <a:p>
            <a:pPr algn="ctr"/>
            <a:r>
              <a:rPr lang="en-US" sz="1200" b="1" dirty="0">
                <a:solidFill>
                  <a:srgbClr val="FF0000"/>
                </a:solidFill>
                <a:latin typeface="Times New Roman" panose="02020603050405020304" pitchFamily="18" charset="0"/>
                <a:cs typeface="Times New Roman" panose="02020603050405020304" pitchFamily="18" charset="0"/>
              </a:rPr>
              <a:t>Amos 8:11-13</a:t>
            </a:r>
            <a:endParaRPr lang="en-US" sz="1200" dirty="0"/>
          </a:p>
        </p:txBody>
      </p:sp>
    </p:spTree>
    <p:extLst>
      <p:ext uri="{BB962C8B-B14F-4D97-AF65-F5344CB8AC3E}">
        <p14:creationId xmlns:p14="http://schemas.microsoft.com/office/powerpoint/2010/main" val="3865318192"/>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75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up)">
                                      <p:cBhvr>
                                        <p:cTn id="12" dur="10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wipe(up)">
                                      <p:cBhvr>
                                        <p:cTn id="17" dur="1000"/>
                                        <p:tgtEl>
                                          <p:spTgt spid="12"/>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fade">
                                      <p:cBhvr>
                                        <p:cTn id="22" dur="750"/>
                                        <p:tgtEl>
                                          <p:spTgt spid="5"/>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fade">
                                      <p:cBhvr>
                                        <p:cTn id="27" dur="750"/>
                                        <p:tgtEl>
                                          <p:spTgt spid="6"/>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7"/>
                                        </p:tgtEl>
                                        <p:attrNameLst>
                                          <p:attrName>style.visibility</p:attrName>
                                        </p:attrNameLst>
                                      </p:cBhvr>
                                      <p:to>
                                        <p:strVal val="visible"/>
                                      </p:to>
                                    </p:set>
                                    <p:animEffect transition="in" filter="fade">
                                      <p:cBhvr>
                                        <p:cTn id="32" dur="750"/>
                                        <p:tgtEl>
                                          <p:spTgt spid="7"/>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1" fill="hold" grpId="0" nodeType="clickEffect">
                                  <p:stCondLst>
                                    <p:cond delay="0"/>
                                  </p:stCondLst>
                                  <p:childTnLst>
                                    <p:set>
                                      <p:cBhvr>
                                        <p:cTn id="36" dur="1" fill="hold">
                                          <p:stCondLst>
                                            <p:cond delay="0"/>
                                          </p:stCondLst>
                                        </p:cTn>
                                        <p:tgtEl>
                                          <p:spTgt spid="8"/>
                                        </p:tgtEl>
                                        <p:attrNameLst>
                                          <p:attrName>style.visibility</p:attrName>
                                        </p:attrNameLst>
                                      </p:cBhvr>
                                      <p:to>
                                        <p:strVal val="visible"/>
                                      </p:to>
                                    </p:set>
                                    <p:animEffect transition="in" filter="wipe(up)">
                                      <p:cBhvr>
                                        <p:cTn id="37" dur="750"/>
                                        <p:tgtEl>
                                          <p:spTgt spid="8"/>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1" fill="hold" grpId="0" nodeType="clickEffect">
                                  <p:stCondLst>
                                    <p:cond delay="0"/>
                                  </p:stCondLst>
                                  <p:childTnLst>
                                    <p:set>
                                      <p:cBhvr>
                                        <p:cTn id="41" dur="1" fill="hold">
                                          <p:stCondLst>
                                            <p:cond delay="0"/>
                                          </p:stCondLst>
                                        </p:cTn>
                                        <p:tgtEl>
                                          <p:spTgt spid="9"/>
                                        </p:tgtEl>
                                        <p:attrNameLst>
                                          <p:attrName>style.visibility</p:attrName>
                                        </p:attrNameLst>
                                      </p:cBhvr>
                                      <p:to>
                                        <p:strVal val="visible"/>
                                      </p:to>
                                    </p:set>
                                    <p:animEffect transition="in" filter="wipe(up)">
                                      <p:cBhvr>
                                        <p:cTn id="42" dur="750"/>
                                        <p:tgtEl>
                                          <p:spTgt spid="9"/>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1" fill="hold" grpId="0" nodeType="clickEffect">
                                  <p:stCondLst>
                                    <p:cond delay="0"/>
                                  </p:stCondLst>
                                  <p:childTnLst>
                                    <p:set>
                                      <p:cBhvr>
                                        <p:cTn id="46" dur="1" fill="hold">
                                          <p:stCondLst>
                                            <p:cond delay="0"/>
                                          </p:stCondLst>
                                        </p:cTn>
                                        <p:tgtEl>
                                          <p:spTgt spid="10"/>
                                        </p:tgtEl>
                                        <p:attrNameLst>
                                          <p:attrName>style.visibility</p:attrName>
                                        </p:attrNameLst>
                                      </p:cBhvr>
                                      <p:to>
                                        <p:strVal val="visible"/>
                                      </p:to>
                                    </p:set>
                                    <p:animEffect transition="in" filter="wipe(up)">
                                      <p:cBhvr>
                                        <p:cTn id="47" dur="750"/>
                                        <p:tgtEl>
                                          <p:spTgt spid="10"/>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1" fill="hold" grpId="0" nodeType="clickEffect">
                                  <p:stCondLst>
                                    <p:cond delay="0"/>
                                  </p:stCondLst>
                                  <p:childTnLst>
                                    <p:set>
                                      <p:cBhvr>
                                        <p:cTn id="51" dur="1" fill="hold">
                                          <p:stCondLst>
                                            <p:cond delay="0"/>
                                          </p:stCondLst>
                                        </p:cTn>
                                        <p:tgtEl>
                                          <p:spTgt spid="11"/>
                                        </p:tgtEl>
                                        <p:attrNameLst>
                                          <p:attrName>style.visibility</p:attrName>
                                        </p:attrNameLst>
                                      </p:cBhvr>
                                      <p:to>
                                        <p:strVal val="visible"/>
                                      </p:to>
                                    </p:set>
                                    <p:animEffect transition="in" filter="wipe(up)">
                                      <p:cBhvr>
                                        <p:cTn id="52" dur="750"/>
                                        <p:tgtEl>
                                          <p:spTgt spid="11"/>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13"/>
                                        </p:tgtEl>
                                        <p:attrNameLst>
                                          <p:attrName>style.visibility</p:attrName>
                                        </p:attrNameLst>
                                      </p:cBhvr>
                                      <p:to>
                                        <p:strVal val="visible"/>
                                      </p:to>
                                    </p:set>
                                    <p:animEffect transition="in" filter="fade">
                                      <p:cBhvr>
                                        <p:cTn id="57" dur="750"/>
                                        <p:tgtEl>
                                          <p:spTgt spid="13"/>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1" fill="hold" grpId="0" nodeType="clickEffect">
                                  <p:stCondLst>
                                    <p:cond delay="0"/>
                                  </p:stCondLst>
                                  <p:childTnLst>
                                    <p:set>
                                      <p:cBhvr>
                                        <p:cTn id="61" dur="1" fill="hold">
                                          <p:stCondLst>
                                            <p:cond delay="0"/>
                                          </p:stCondLst>
                                        </p:cTn>
                                        <p:tgtEl>
                                          <p:spTgt spid="14"/>
                                        </p:tgtEl>
                                        <p:attrNameLst>
                                          <p:attrName>style.visibility</p:attrName>
                                        </p:attrNameLst>
                                      </p:cBhvr>
                                      <p:to>
                                        <p:strVal val="visible"/>
                                      </p:to>
                                    </p:set>
                                    <p:animEffect transition="in" filter="wipe(up)">
                                      <p:cBhvr>
                                        <p:cTn id="62" dur="750"/>
                                        <p:tgtEl>
                                          <p:spTgt spid="14"/>
                                        </p:tgtEl>
                                      </p:cBhvr>
                                    </p:animEffect>
                                  </p:childTnLst>
                                </p:cTn>
                              </p:par>
                            </p:childTnLst>
                          </p:cTn>
                        </p:par>
                      </p:childTnLst>
                    </p:cTn>
                  </p:par>
                  <p:par>
                    <p:cTn id="63" fill="hold">
                      <p:stCondLst>
                        <p:cond delay="indefinite"/>
                      </p:stCondLst>
                      <p:childTnLst>
                        <p:par>
                          <p:cTn id="64" fill="hold">
                            <p:stCondLst>
                              <p:cond delay="0"/>
                            </p:stCondLst>
                            <p:childTnLst>
                              <p:par>
                                <p:cTn id="65" presetID="22" presetClass="entr" presetSubtype="1" fill="hold" grpId="0" nodeType="clickEffect">
                                  <p:stCondLst>
                                    <p:cond delay="0"/>
                                  </p:stCondLst>
                                  <p:childTnLst>
                                    <p:set>
                                      <p:cBhvr>
                                        <p:cTn id="66" dur="1" fill="hold">
                                          <p:stCondLst>
                                            <p:cond delay="0"/>
                                          </p:stCondLst>
                                        </p:cTn>
                                        <p:tgtEl>
                                          <p:spTgt spid="15"/>
                                        </p:tgtEl>
                                        <p:attrNameLst>
                                          <p:attrName>style.visibility</p:attrName>
                                        </p:attrNameLst>
                                      </p:cBhvr>
                                      <p:to>
                                        <p:strVal val="visible"/>
                                      </p:to>
                                    </p:set>
                                    <p:animEffect transition="in" filter="wipe(up)">
                                      <p:cBhvr>
                                        <p:cTn id="67" dur="750"/>
                                        <p:tgtEl>
                                          <p:spTgt spid="15"/>
                                        </p:tgtEl>
                                      </p:cBhvr>
                                    </p:animEffect>
                                  </p:childTnLst>
                                </p:cTn>
                              </p:par>
                            </p:childTnLst>
                          </p:cTn>
                        </p:par>
                      </p:childTnLst>
                    </p:cTn>
                  </p:par>
                  <p:par>
                    <p:cTn id="68" fill="hold">
                      <p:stCondLst>
                        <p:cond delay="indefinite"/>
                      </p:stCondLst>
                      <p:childTnLst>
                        <p:par>
                          <p:cTn id="69" fill="hold">
                            <p:stCondLst>
                              <p:cond delay="0"/>
                            </p:stCondLst>
                            <p:childTnLst>
                              <p:par>
                                <p:cTn id="70" presetID="22" presetClass="entr" presetSubtype="1" fill="hold" grpId="0" nodeType="clickEffect">
                                  <p:stCondLst>
                                    <p:cond delay="0"/>
                                  </p:stCondLst>
                                  <p:childTnLst>
                                    <p:set>
                                      <p:cBhvr>
                                        <p:cTn id="71" dur="1" fill="hold">
                                          <p:stCondLst>
                                            <p:cond delay="0"/>
                                          </p:stCondLst>
                                        </p:cTn>
                                        <p:tgtEl>
                                          <p:spTgt spid="16"/>
                                        </p:tgtEl>
                                        <p:attrNameLst>
                                          <p:attrName>style.visibility</p:attrName>
                                        </p:attrNameLst>
                                      </p:cBhvr>
                                      <p:to>
                                        <p:strVal val="visible"/>
                                      </p:to>
                                    </p:set>
                                    <p:animEffect transition="in" filter="wipe(up)">
                                      <p:cBhvr>
                                        <p:cTn id="72" dur="750"/>
                                        <p:tgtEl>
                                          <p:spTgt spid="16"/>
                                        </p:tgtEl>
                                      </p:cBhvr>
                                    </p:animEffect>
                                  </p:childTnLst>
                                </p:cTn>
                              </p:par>
                            </p:childTnLst>
                          </p:cTn>
                        </p:par>
                      </p:childTnLst>
                    </p:cTn>
                  </p:par>
                  <p:par>
                    <p:cTn id="73" fill="hold">
                      <p:stCondLst>
                        <p:cond delay="indefinite"/>
                      </p:stCondLst>
                      <p:childTnLst>
                        <p:par>
                          <p:cTn id="74" fill="hold">
                            <p:stCondLst>
                              <p:cond delay="0"/>
                            </p:stCondLst>
                            <p:childTnLst>
                              <p:par>
                                <p:cTn id="75" presetID="2" presetClass="entr" presetSubtype="4" fill="hold" grpId="0" nodeType="clickEffect">
                                  <p:stCondLst>
                                    <p:cond delay="0"/>
                                  </p:stCondLst>
                                  <p:childTnLst>
                                    <p:set>
                                      <p:cBhvr>
                                        <p:cTn id="76" dur="1" fill="hold">
                                          <p:stCondLst>
                                            <p:cond delay="0"/>
                                          </p:stCondLst>
                                        </p:cTn>
                                        <p:tgtEl>
                                          <p:spTgt spid="17"/>
                                        </p:tgtEl>
                                        <p:attrNameLst>
                                          <p:attrName>style.visibility</p:attrName>
                                        </p:attrNameLst>
                                      </p:cBhvr>
                                      <p:to>
                                        <p:strVal val="visible"/>
                                      </p:to>
                                    </p:set>
                                    <p:anim calcmode="lin" valueType="num">
                                      <p:cBhvr additive="base">
                                        <p:cTn id="77" dur="1000" fill="hold"/>
                                        <p:tgtEl>
                                          <p:spTgt spid="17"/>
                                        </p:tgtEl>
                                        <p:attrNameLst>
                                          <p:attrName>ppt_x</p:attrName>
                                        </p:attrNameLst>
                                      </p:cBhvr>
                                      <p:tavLst>
                                        <p:tav tm="0">
                                          <p:val>
                                            <p:strVal val="#ppt_x"/>
                                          </p:val>
                                        </p:tav>
                                        <p:tav tm="100000">
                                          <p:val>
                                            <p:strVal val="#ppt_x"/>
                                          </p:val>
                                        </p:tav>
                                      </p:tavLst>
                                    </p:anim>
                                    <p:anim calcmode="lin" valueType="num">
                                      <p:cBhvr additive="base">
                                        <p:cTn id="78" dur="10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79" fill="hold">
                      <p:stCondLst>
                        <p:cond delay="indefinite"/>
                      </p:stCondLst>
                      <p:childTnLst>
                        <p:par>
                          <p:cTn id="80" fill="hold">
                            <p:stCondLst>
                              <p:cond delay="0"/>
                            </p:stCondLst>
                            <p:childTnLst>
                              <p:par>
                                <p:cTn id="81" presetID="22" presetClass="entr" presetSubtype="1" fill="hold" grpId="0" nodeType="clickEffect">
                                  <p:stCondLst>
                                    <p:cond delay="0"/>
                                  </p:stCondLst>
                                  <p:childTnLst>
                                    <p:set>
                                      <p:cBhvr>
                                        <p:cTn id="82" dur="1" fill="hold">
                                          <p:stCondLst>
                                            <p:cond delay="0"/>
                                          </p:stCondLst>
                                        </p:cTn>
                                        <p:tgtEl>
                                          <p:spTgt spid="18"/>
                                        </p:tgtEl>
                                        <p:attrNameLst>
                                          <p:attrName>style.visibility</p:attrName>
                                        </p:attrNameLst>
                                      </p:cBhvr>
                                      <p:to>
                                        <p:strVal val="visible"/>
                                      </p:to>
                                    </p:set>
                                    <p:animEffect transition="in" filter="wipe(up)">
                                      <p:cBhvr>
                                        <p:cTn id="83" dur="75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9" grpId="0"/>
      <p:bldP spid="10" grpId="0"/>
      <p:bldP spid="11" grpId="0"/>
      <p:bldP spid="13" grpId="0"/>
      <p:bldP spid="14" grpId="0"/>
      <p:bldP spid="15" grpId="0"/>
      <p:bldP spid="16" grpId="0"/>
      <p:bldP spid="17" grpId="0"/>
      <p:bldP spid="2" grpId="0"/>
      <p:bldP spid="4" grpId="0"/>
      <p:bldP spid="12" grpId="0"/>
      <p:bldP spid="18"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1854D178-D839-4B40-BC3A-990CDBA4D1DA}"/>
              </a:ext>
            </a:extLst>
          </p:cNvPr>
          <p:cNvSpPr txBox="1"/>
          <p:nvPr/>
        </p:nvSpPr>
        <p:spPr>
          <a:xfrm>
            <a:off x="3048739" y="731292"/>
            <a:ext cx="6094520" cy="2540567"/>
          </a:xfrm>
          <a:prstGeom prst="rect">
            <a:avLst/>
          </a:prstGeom>
          <a:noFill/>
        </p:spPr>
        <p:txBody>
          <a:bodyPr wrap="square">
            <a:spAutoFit/>
          </a:bodyPr>
          <a:lstStyle/>
          <a:p>
            <a:pPr marL="0" marR="0" indent="0" algn="ctr">
              <a:lnSpc>
                <a:spcPct val="75000"/>
              </a:lnSpc>
              <a:spcBef>
                <a:spcPts val="0"/>
              </a:spcBef>
              <a:spcAft>
                <a:spcPts val="0"/>
              </a:spcAft>
            </a:pPr>
            <a:r>
              <a:rPr lang="en-US" sz="1600" b="1" i="1" kern="1500" dirty="0">
                <a:ln>
                  <a:noFill/>
                </a:ln>
                <a:solidFill>
                  <a:srgbClr val="000000"/>
                </a:solidFill>
                <a:effectLst/>
                <a:latin typeface="Times New Roman" panose="02020603050405020304" pitchFamily="18" charset="0"/>
              </a:rPr>
              <a:t>The voice of the LORD</a:t>
            </a:r>
            <a:r>
              <a:rPr lang="en-US" sz="1600" i="1" kern="1500" dirty="0">
                <a:ln>
                  <a:noFill/>
                </a:ln>
                <a:solidFill>
                  <a:srgbClr val="000000"/>
                </a:solidFill>
                <a:effectLst/>
                <a:latin typeface="Times New Roman" panose="02020603050405020304" pitchFamily="18" charset="0"/>
              </a:rPr>
              <a:t> is upon the waters: </a:t>
            </a:r>
            <a:endParaRPr lang="en-US" sz="1200" kern="1500" dirty="0">
              <a:ln>
                <a:noFill/>
              </a:ln>
              <a:solidFill>
                <a:srgbClr val="000000"/>
              </a:solidFill>
              <a:effectLst/>
              <a:latin typeface="Times New Roman" panose="02020603050405020304" pitchFamily="18" charset="0"/>
            </a:endParaRPr>
          </a:p>
          <a:p>
            <a:pPr marL="0" marR="0" indent="0" algn="ctr">
              <a:lnSpc>
                <a:spcPct val="50000"/>
              </a:lnSpc>
              <a:spcBef>
                <a:spcPts val="0"/>
              </a:spcBef>
              <a:spcAft>
                <a:spcPts val="0"/>
              </a:spcAft>
            </a:pPr>
            <a:r>
              <a:rPr lang="en-US" sz="1600" i="1" kern="1500" dirty="0">
                <a:ln>
                  <a:noFill/>
                </a:ln>
                <a:solidFill>
                  <a:srgbClr val="000000"/>
                </a:solidFill>
                <a:effectLst/>
                <a:latin typeface="Times New Roman" panose="02020603050405020304" pitchFamily="18" charset="0"/>
              </a:rPr>
              <a:t> </a:t>
            </a:r>
            <a:endParaRPr lang="en-US" sz="1200" kern="1500" dirty="0">
              <a:ln>
                <a:noFill/>
              </a:ln>
              <a:solidFill>
                <a:srgbClr val="000000"/>
              </a:solidFill>
              <a:effectLst/>
              <a:latin typeface="Times New Roman" panose="02020603050405020304" pitchFamily="18" charset="0"/>
            </a:endParaRPr>
          </a:p>
          <a:p>
            <a:pPr marL="0" marR="0" indent="0" algn="ctr">
              <a:lnSpc>
                <a:spcPct val="75000"/>
              </a:lnSpc>
              <a:spcBef>
                <a:spcPts val="0"/>
              </a:spcBef>
              <a:spcAft>
                <a:spcPts val="0"/>
              </a:spcAft>
            </a:pPr>
            <a:r>
              <a:rPr lang="en-US" sz="1600" b="1" i="1" kern="1500" dirty="0">
                <a:ln>
                  <a:noFill/>
                </a:ln>
                <a:solidFill>
                  <a:srgbClr val="000000"/>
                </a:solidFill>
                <a:effectLst/>
                <a:latin typeface="Times New Roman" panose="02020603050405020304" pitchFamily="18" charset="0"/>
              </a:rPr>
              <a:t>The voice of the LORD</a:t>
            </a:r>
            <a:r>
              <a:rPr lang="en-US" sz="1600" i="1" kern="1500" dirty="0">
                <a:ln>
                  <a:noFill/>
                </a:ln>
                <a:solidFill>
                  <a:srgbClr val="000000"/>
                </a:solidFill>
                <a:effectLst/>
                <a:latin typeface="Times New Roman" panose="02020603050405020304" pitchFamily="18" charset="0"/>
              </a:rPr>
              <a:t> is powerful;</a:t>
            </a:r>
            <a:endParaRPr lang="en-US" sz="1200" kern="1500" dirty="0">
              <a:ln>
                <a:noFill/>
              </a:ln>
              <a:solidFill>
                <a:srgbClr val="000000"/>
              </a:solidFill>
              <a:effectLst/>
              <a:latin typeface="Times New Roman" panose="02020603050405020304" pitchFamily="18" charset="0"/>
            </a:endParaRPr>
          </a:p>
          <a:p>
            <a:pPr marL="0" marR="0" indent="0" algn="ctr">
              <a:lnSpc>
                <a:spcPct val="50000"/>
              </a:lnSpc>
              <a:spcBef>
                <a:spcPts val="0"/>
              </a:spcBef>
              <a:spcAft>
                <a:spcPts val="0"/>
              </a:spcAft>
            </a:pPr>
            <a:r>
              <a:rPr lang="en-US" sz="1600" i="1" kern="1500" dirty="0">
                <a:ln>
                  <a:noFill/>
                </a:ln>
                <a:solidFill>
                  <a:srgbClr val="000000"/>
                </a:solidFill>
                <a:effectLst/>
                <a:latin typeface="Times New Roman" panose="02020603050405020304" pitchFamily="18" charset="0"/>
              </a:rPr>
              <a:t> </a:t>
            </a:r>
            <a:endParaRPr lang="en-US" sz="1200" kern="1500" dirty="0">
              <a:ln>
                <a:noFill/>
              </a:ln>
              <a:solidFill>
                <a:srgbClr val="000000"/>
              </a:solidFill>
              <a:effectLst/>
              <a:latin typeface="Times New Roman" panose="02020603050405020304" pitchFamily="18" charset="0"/>
            </a:endParaRPr>
          </a:p>
          <a:p>
            <a:pPr marL="0" marR="0" indent="0" algn="ctr">
              <a:lnSpc>
                <a:spcPct val="75000"/>
              </a:lnSpc>
              <a:spcBef>
                <a:spcPts val="0"/>
              </a:spcBef>
              <a:spcAft>
                <a:spcPts val="0"/>
              </a:spcAft>
            </a:pPr>
            <a:r>
              <a:rPr lang="en-US" sz="1600" i="1" kern="1500" dirty="0">
                <a:ln>
                  <a:noFill/>
                </a:ln>
                <a:solidFill>
                  <a:srgbClr val="000000"/>
                </a:solidFill>
                <a:effectLst/>
                <a:latin typeface="Times New Roman" panose="02020603050405020304" pitchFamily="18" charset="0"/>
              </a:rPr>
              <a:t> </a:t>
            </a:r>
            <a:r>
              <a:rPr lang="en-US" sz="1600" b="1" i="1" kern="1500" dirty="0">
                <a:ln>
                  <a:noFill/>
                </a:ln>
                <a:solidFill>
                  <a:srgbClr val="000000"/>
                </a:solidFill>
                <a:effectLst/>
                <a:latin typeface="Times New Roman" panose="02020603050405020304" pitchFamily="18" charset="0"/>
              </a:rPr>
              <a:t>The voice of the LORD</a:t>
            </a:r>
            <a:r>
              <a:rPr lang="en-US" sz="1600" i="1" kern="1500" dirty="0">
                <a:ln>
                  <a:noFill/>
                </a:ln>
                <a:solidFill>
                  <a:srgbClr val="000000"/>
                </a:solidFill>
                <a:effectLst/>
                <a:latin typeface="Times New Roman" panose="02020603050405020304" pitchFamily="18" charset="0"/>
              </a:rPr>
              <a:t> is full of majesty.</a:t>
            </a:r>
            <a:endParaRPr lang="en-US" sz="1200" kern="1500" dirty="0">
              <a:ln>
                <a:noFill/>
              </a:ln>
              <a:solidFill>
                <a:srgbClr val="000000"/>
              </a:solidFill>
              <a:effectLst/>
              <a:latin typeface="Times New Roman" panose="02020603050405020304" pitchFamily="18" charset="0"/>
            </a:endParaRPr>
          </a:p>
          <a:p>
            <a:pPr marL="0" marR="0" indent="0" algn="ctr">
              <a:lnSpc>
                <a:spcPct val="50000"/>
              </a:lnSpc>
              <a:spcBef>
                <a:spcPts val="0"/>
              </a:spcBef>
              <a:spcAft>
                <a:spcPts val="0"/>
              </a:spcAft>
            </a:pPr>
            <a:r>
              <a:rPr lang="en-US" sz="1600" i="1" kern="1500" dirty="0">
                <a:ln>
                  <a:noFill/>
                </a:ln>
                <a:solidFill>
                  <a:srgbClr val="000000"/>
                </a:solidFill>
                <a:effectLst/>
                <a:latin typeface="Times New Roman" panose="02020603050405020304" pitchFamily="18" charset="0"/>
              </a:rPr>
              <a:t> </a:t>
            </a:r>
            <a:endParaRPr lang="en-US" sz="1200" kern="1500" dirty="0">
              <a:ln>
                <a:noFill/>
              </a:ln>
              <a:solidFill>
                <a:srgbClr val="000000"/>
              </a:solidFill>
              <a:effectLst/>
              <a:latin typeface="Times New Roman" panose="02020603050405020304" pitchFamily="18" charset="0"/>
            </a:endParaRPr>
          </a:p>
          <a:p>
            <a:pPr marL="0" marR="0" indent="0" algn="ctr">
              <a:lnSpc>
                <a:spcPct val="75000"/>
              </a:lnSpc>
              <a:spcBef>
                <a:spcPts val="0"/>
              </a:spcBef>
              <a:spcAft>
                <a:spcPts val="0"/>
              </a:spcAft>
            </a:pPr>
            <a:r>
              <a:rPr lang="en-US" sz="1600" b="1" i="1" kern="1500" dirty="0">
                <a:ln>
                  <a:noFill/>
                </a:ln>
                <a:solidFill>
                  <a:srgbClr val="000000"/>
                </a:solidFill>
                <a:effectLst/>
                <a:latin typeface="Times New Roman" panose="02020603050405020304" pitchFamily="18" charset="0"/>
              </a:rPr>
              <a:t>The voice of the LORD</a:t>
            </a:r>
            <a:r>
              <a:rPr lang="en-US" sz="1600" i="1" kern="1500" dirty="0">
                <a:ln>
                  <a:noFill/>
                </a:ln>
                <a:solidFill>
                  <a:srgbClr val="000000"/>
                </a:solidFill>
                <a:effectLst/>
                <a:latin typeface="Times New Roman" panose="02020603050405020304" pitchFamily="18" charset="0"/>
              </a:rPr>
              <a:t> </a:t>
            </a:r>
            <a:r>
              <a:rPr lang="en-US" sz="1600" i="1" kern="1500" dirty="0" err="1">
                <a:ln>
                  <a:noFill/>
                </a:ln>
                <a:solidFill>
                  <a:srgbClr val="000000"/>
                </a:solidFill>
                <a:effectLst/>
                <a:latin typeface="Times New Roman" panose="02020603050405020304" pitchFamily="18" charset="0"/>
              </a:rPr>
              <a:t>breaketh</a:t>
            </a:r>
            <a:r>
              <a:rPr lang="en-US" sz="1600" i="1" kern="1500" dirty="0">
                <a:ln>
                  <a:noFill/>
                </a:ln>
                <a:solidFill>
                  <a:srgbClr val="000000"/>
                </a:solidFill>
                <a:effectLst/>
                <a:latin typeface="Times New Roman" panose="02020603050405020304" pitchFamily="18" charset="0"/>
              </a:rPr>
              <a:t> the cedars; </a:t>
            </a:r>
            <a:endParaRPr lang="en-US" sz="1200" kern="1500" dirty="0">
              <a:ln>
                <a:noFill/>
              </a:ln>
              <a:solidFill>
                <a:srgbClr val="000000"/>
              </a:solidFill>
              <a:effectLst/>
              <a:latin typeface="Times New Roman" panose="02020603050405020304" pitchFamily="18" charset="0"/>
            </a:endParaRPr>
          </a:p>
          <a:p>
            <a:pPr marL="0" marR="0" indent="0" algn="ctr">
              <a:lnSpc>
                <a:spcPct val="50000"/>
              </a:lnSpc>
              <a:spcBef>
                <a:spcPts val="0"/>
              </a:spcBef>
              <a:spcAft>
                <a:spcPts val="0"/>
              </a:spcAft>
            </a:pPr>
            <a:r>
              <a:rPr lang="en-US" sz="1600" i="1" kern="1500" dirty="0">
                <a:ln>
                  <a:noFill/>
                </a:ln>
                <a:solidFill>
                  <a:srgbClr val="000000"/>
                </a:solidFill>
                <a:effectLst/>
                <a:latin typeface="Times New Roman" panose="02020603050405020304" pitchFamily="18" charset="0"/>
              </a:rPr>
              <a:t> </a:t>
            </a:r>
            <a:endParaRPr lang="en-US" sz="1200" kern="1500" dirty="0">
              <a:ln>
                <a:noFill/>
              </a:ln>
              <a:solidFill>
                <a:srgbClr val="000000"/>
              </a:solidFill>
              <a:effectLst/>
              <a:latin typeface="Times New Roman" panose="02020603050405020304" pitchFamily="18" charset="0"/>
            </a:endParaRPr>
          </a:p>
          <a:p>
            <a:pPr marL="0" marR="0" indent="0" algn="ctr">
              <a:lnSpc>
                <a:spcPct val="75000"/>
              </a:lnSpc>
              <a:spcBef>
                <a:spcPts val="0"/>
              </a:spcBef>
              <a:spcAft>
                <a:spcPts val="0"/>
              </a:spcAft>
            </a:pPr>
            <a:r>
              <a:rPr lang="en-US" sz="1600" b="1" i="1" kern="1500" dirty="0">
                <a:ln>
                  <a:noFill/>
                </a:ln>
                <a:solidFill>
                  <a:srgbClr val="000000"/>
                </a:solidFill>
                <a:effectLst/>
                <a:latin typeface="Times New Roman" panose="02020603050405020304" pitchFamily="18" charset="0"/>
              </a:rPr>
              <a:t>The voice of the LORD </a:t>
            </a:r>
            <a:r>
              <a:rPr lang="en-US" sz="1600" i="1" kern="1500" dirty="0" err="1">
                <a:ln>
                  <a:noFill/>
                </a:ln>
                <a:solidFill>
                  <a:srgbClr val="000000"/>
                </a:solidFill>
                <a:effectLst/>
                <a:latin typeface="Times New Roman" panose="02020603050405020304" pitchFamily="18" charset="0"/>
              </a:rPr>
              <a:t>divideth</a:t>
            </a:r>
            <a:r>
              <a:rPr lang="en-US" sz="1600" i="1" kern="1500" dirty="0">
                <a:ln>
                  <a:noFill/>
                </a:ln>
                <a:solidFill>
                  <a:srgbClr val="000000"/>
                </a:solidFill>
                <a:effectLst/>
                <a:latin typeface="Times New Roman" panose="02020603050405020304" pitchFamily="18" charset="0"/>
              </a:rPr>
              <a:t> the flames of fire. </a:t>
            </a:r>
            <a:endParaRPr lang="en-US" sz="1200" kern="1500" dirty="0">
              <a:ln>
                <a:noFill/>
              </a:ln>
              <a:solidFill>
                <a:srgbClr val="000000"/>
              </a:solidFill>
              <a:effectLst/>
              <a:latin typeface="Times New Roman" panose="02020603050405020304" pitchFamily="18" charset="0"/>
            </a:endParaRPr>
          </a:p>
          <a:p>
            <a:pPr marL="0" marR="0" indent="0" algn="ctr">
              <a:lnSpc>
                <a:spcPct val="50000"/>
              </a:lnSpc>
              <a:spcBef>
                <a:spcPts val="0"/>
              </a:spcBef>
              <a:spcAft>
                <a:spcPts val="0"/>
              </a:spcAft>
            </a:pPr>
            <a:r>
              <a:rPr lang="en-US" sz="1600" i="1" kern="1500" dirty="0">
                <a:ln>
                  <a:noFill/>
                </a:ln>
                <a:solidFill>
                  <a:srgbClr val="000000"/>
                </a:solidFill>
                <a:effectLst/>
                <a:latin typeface="Times New Roman" panose="02020603050405020304" pitchFamily="18" charset="0"/>
              </a:rPr>
              <a:t> </a:t>
            </a:r>
            <a:endParaRPr lang="en-US" sz="1200" kern="1500" dirty="0">
              <a:ln>
                <a:noFill/>
              </a:ln>
              <a:solidFill>
                <a:srgbClr val="000000"/>
              </a:solidFill>
              <a:effectLst/>
              <a:latin typeface="Times New Roman" panose="02020603050405020304" pitchFamily="18" charset="0"/>
            </a:endParaRPr>
          </a:p>
          <a:p>
            <a:pPr marL="0" marR="0" indent="0" algn="ctr">
              <a:lnSpc>
                <a:spcPct val="75000"/>
              </a:lnSpc>
              <a:spcBef>
                <a:spcPts val="0"/>
              </a:spcBef>
              <a:spcAft>
                <a:spcPts val="0"/>
              </a:spcAft>
            </a:pPr>
            <a:r>
              <a:rPr lang="en-US" sz="1600" b="1" i="1" kern="1500" dirty="0">
                <a:ln>
                  <a:noFill/>
                </a:ln>
                <a:solidFill>
                  <a:srgbClr val="000000"/>
                </a:solidFill>
                <a:effectLst/>
                <a:latin typeface="Times New Roman" panose="02020603050405020304" pitchFamily="18" charset="0"/>
              </a:rPr>
              <a:t>The voice of the LORD</a:t>
            </a:r>
            <a:r>
              <a:rPr lang="en-US" sz="1600" i="1" kern="1500" dirty="0">
                <a:ln>
                  <a:noFill/>
                </a:ln>
                <a:solidFill>
                  <a:srgbClr val="000000"/>
                </a:solidFill>
                <a:effectLst/>
                <a:latin typeface="Times New Roman" panose="02020603050405020304" pitchFamily="18" charset="0"/>
              </a:rPr>
              <a:t> </a:t>
            </a:r>
            <a:r>
              <a:rPr lang="en-US" sz="1600" i="1" kern="1500" dirty="0" err="1">
                <a:ln>
                  <a:noFill/>
                </a:ln>
                <a:solidFill>
                  <a:srgbClr val="000000"/>
                </a:solidFill>
                <a:effectLst/>
                <a:latin typeface="Times New Roman" panose="02020603050405020304" pitchFamily="18" charset="0"/>
              </a:rPr>
              <a:t>shaketh</a:t>
            </a:r>
            <a:r>
              <a:rPr lang="en-US" sz="1600" i="1" kern="1500" dirty="0">
                <a:ln>
                  <a:noFill/>
                </a:ln>
                <a:solidFill>
                  <a:srgbClr val="000000"/>
                </a:solidFill>
                <a:effectLst/>
                <a:latin typeface="Times New Roman" panose="02020603050405020304" pitchFamily="18" charset="0"/>
              </a:rPr>
              <a:t> the wilderness; </a:t>
            </a:r>
            <a:endParaRPr lang="en-US" sz="1200" kern="1500" dirty="0">
              <a:ln>
                <a:noFill/>
              </a:ln>
              <a:solidFill>
                <a:srgbClr val="000000"/>
              </a:solidFill>
              <a:effectLst/>
              <a:latin typeface="Times New Roman" panose="02020603050405020304" pitchFamily="18" charset="0"/>
            </a:endParaRPr>
          </a:p>
          <a:p>
            <a:pPr marL="0" marR="0" indent="0" algn="ctr">
              <a:lnSpc>
                <a:spcPct val="50000"/>
              </a:lnSpc>
              <a:spcBef>
                <a:spcPts val="0"/>
              </a:spcBef>
              <a:spcAft>
                <a:spcPts val="0"/>
              </a:spcAft>
            </a:pPr>
            <a:r>
              <a:rPr lang="en-US" sz="1600" i="1" kern="1500" dirty="0">
                <a:ln>
                  <a:noFill/>
                </a:ln>
                <a:solidFill>
                  <a:srgbClr val="000000"/>
                </a:solidFill>
                <a:effectLst/>
                <a:latin typeface="Times New Roman" panose="02020603050405020304" pitchFamily="18" charset="0"/>
              </a:rPr>
              <a:t> </a:t>
            </a:r>
            <a:endParaRPr lang="en-US" sz="1200" kern="1500" dirty="0">
              <a:ln>
                <a:noFill/>
              </a:ln>
              <a:solidFill>
                <a:srgbClr val="000000"/>
              </a:solidFill>
              <a:effectLst/>
              <a:latin typeface="Times New Roman" panose="02020603050405020304" pitchFamily="18" charset="0"/>
            </a:endParaRPr>
          </a:p>
          <a:p>
            <a:pPr marL="0" marR="0" indent="0" algn="ctr">
              <a:lnSpc>
                <a:spcPct val="75000"/>
              </a:lnSpc>
              <a:spcBef>
                <a:spcPts val="0"/>
              </a:spcBef>
              <a:spcAft>
                <a:spcPts val="0"/>
              </a:spcAft>
            </a:pPr>
            <a:r>
              <a:rPr lang="en-US" sz="1600" b="1" i="1" kern="1500" dirty="0">
                <a:ln>
                  <a:noFill/>
                </a:ln>
                <a:solidFill>
                  <a:srgbClr val="000000"/>
                </a:solidFill>
                <a:effectLst/>
                <a:latin typeface="Times New Roman" panose="02020603050405020304" pitchFamily="18" charset="0"/>
              </a:rPr>
              <a:t>The voice of the LORD</a:t>
            </a:r>
            <a:r>
              <a:rPr lang="en-US" sz="1600" i="1" kern="1500" dirty="0">
                <a:ln>
                  <a:noFill/>
                </a:ln>
                <a:solidFill>
                  <a:srgbClr val="000000"/>
                </a:solidFill>
                <a:effectLst/>
                <a:latin typeface="Times New Roman" panose="02020603050405020304" pitchFamily="18" charset="0"/>
              </a:rPr>
              <a:t> maketh the hinds to calve, </a:t>
            </a:r>
          </a:p>
          <a:p>
            <a:pPr marL="0" marR="0" indent="0" algn="ctr">
              <a:lnSpc>
                <a:spcPct val="75000"/>
              </a:lnSpc>
              <a:spcBef>
                <a:spcPts val="0"/>
              </a:spcBef>
              <a:spcAft>
                <a:spcPts val="0"/>
              </a:spcAft>
            </a:pPr>
            <a:r>
              <a:rPr lang="en-US" sz="1600" i="1" kern="1500" dirty="0">
                <a:ln>
                  <a:noFill/>
                </a:ln>
                <a:solidFill>
                  <a:srgbClr val="000000"/>
                </a:solidFill>
                <a:effectLst/>
                <a:latin typeface="Times New Roman" panose="02020603050405020304" pitchFamily="18" charset="0"/>
              </a:rPr>
              <a:t>and </a:t>
            </a:r>
            <a:r>
              <a:rPr lang="en-US" sz="1600" i="1" kern="1500" dirty="0" err="1">
                <a:ln>
                  <a:noFill/>
                </a:ln>
                <a:solidFill>
                  <a:srgbClr val="000000"/>
                </a:solidFill>
                <a:effectLst/>
                <a:latin typeface="Times New Roman" panose="02020603050405020304" pitchFamily="18" charset="0"/>
              </a:rPr>
              <a:t>discovereth</a:t>
            </a:r>
            <a:r>
              <a:rPr lang="en-US" sz="1600" i="1" kern="1500" dirty="0">
                <a:ln>
                  <a:noFill/>
                </a:ln>
                <a:solidFill>
                  <a:srgbClr val="000000"/>
                </a:solidFill>
                <a:effectLst/>
                <a:latin typeface="Times New Roman" panose="02020603050405020304" pitchFamily="18" charset="0"/>
              </a:rPr>
              <a:t> the forests: </a:t>
            </a:r>
            <a:endParaRPr lang="en-US" sz="1200" kern="1500" dirty="0">
              <a:ln>
                <a:noFill/>
              </a:ln>
              <a:solidFill>
                <a:srgbClr val="000000"/>
              </a:solidFill>
              <a:effectLst/>
              <a:latin typeface="Times New Roman" panose="02020603050405020304" pitchFamily="18" charset="0"/>
            </a:endParaRPr>
          </a:p>
          <a:p>
            <a:pPr marL="0" marR="0" indent="0" algn="ctr">
              <a:lnSpc>
                <a:spcPct val="25000"/>
              </a:lnSpc>
              <a:spcBef>
                <a:spcPts val="0"/>
              </a:spcBef>
              <a:spcAft>
                <a:spcPts val="0"/>
              </a:spcAft>
            </a:pPr>
            <a:r>
              <a:rPr lang="en-US" sz="1200" kern="1500" dirty="0">
                <a:ln>
                  <a:noFill/>
                </a:ln>
                <a:solidFill>
                  <a:srgbClr val="FF0000"/>
                </a:solidFill>
                <a:effectLst/>
                <a:latin typeface="Times New Roman" panose="02020603050405020304" pitchFamily="18" charset="0"/>
              </a:rPr>
              <a:t> </a:t>
            </a:r>
            <a:endParaRPr lang="en-US" sz="1400" kern="1500" dirty="0">
              <a:ln>
                <a:noFill/>
              </a:ln>
              <a:solidFill>
                <a:srgbClr val="000000"/>
              </a:solidFill>
              <a:effectLst/>
              <a:latin typeface="Times New Roman" panose="02020603050405020304" pitchFamily="18" charset="0"/>
            </a:endParaRPr>
          </a:p>
          <a:p>
            <a:pPr marL="0" marR="0" indent="0" algn="ctr">
              <a:lnSpc>
                <a:spcPct val="75000"/>
              </a:lnSpc>
              <a:spcBef>
                <a:spcPts val="0"/>
              </a:spcBef>
              <a:spcAft>
                <a:spcPts val="0"/>
              </a:spcAft>
            </a:pPr>
            <a:r>
              <a:rPr lang="en-US" sz="1200" kern="1500" dirty="0">
                <a:ln>
                  <a:noFill/>
                </a:ln>
                <a:solidFill>
                  <a:srgbClr val="000000"/>
                </a:solidFill>
                <a:effectLst/>
                <a:latin typeface="Times New Roman" panose="02020603050405020304" pitchFamily="18" charset="0"/>
              </a:rPr>
              <a:t>from </a:t>
            </a:r>
            <a:r>
              <a:rPr lang="en-US" sz="1200" b="1" kern="1500" dirty="0">
                <a:ln>
                  <a:noFill/>
                </a:ln>
                <a:solidFill>
                  <a:srgbClr val="FF0000"/>
                </a:solidFill>
                <a:effectLst/>
                <a:latin typeface="Times New Roman" panose="02020603050405020304" pitchFamily="18" charset="0"/>
              </a:rPr>
              <a:t>Psalm 29</a:t>
            </a:r>
            <a:endParaRPr lang="en-US" sz="1400" kern="1500" dirty="0">
              <a:ln>
                <a:noFill/>
              </a:ln>
              <a:solidFill>
                <a:srgbClr val="000000"/>
              </a:solidFill>
              <a:effectLst/>
              <a:latin typeface="Times New Roman" panose="02020603050405020304" pitchFamily="18" charset="0"/>
            </a:endParaRPr>
          </a:p>
        </p:txBody>
      </p:sp>
      <p:sp>
        <p:nvSpPr>
          <p:cNvPr id="6" name="TextBox 5">
            <a:extLst>
              <a:ext uri="{FF2B5EF4-FFF2-40B4-BE49-F238E27FC236}">
                <a16:creationId xmlns:a16="http://schemas.microsoft.com/office/drawing/2014/main" id="{9A3F005F-6C86-4A6B-B4D2-D93FE3DBC844}"/>
              </a:ext>
            </a:extLst>
          </p:cNvPr>
          <p:cNvSpPr txBox="1"/>
          <p:nvPr/>
        </p:nvSpPr>
        <p:spPr>
          <a:xfrm>
            <a:off x="494190" y="3234734"/>
            <a:ext cx="11203619" cy="553998"/>
          </a:xfrm>
          <a:prstGeom prst="rect">
            <a:avLst/>
          </a:prstGeom>
          <a:noFill/>
        </p:spPr>
        <p:txBody>
          <a:bodyPr wrap="square" rtlCol="0">
            <a:spAutoFit/>
          </a:bodyPr>
          <a:lstStyle/>
          <a:p>
            <a:pPr marL="0" marR="0" indent="0" algn="ctr">
              <a:spcBef>
                <a:spcPts val="0"/>
              </a:spcBef>
              <a:spcAft>
                <a:spcPts val="0"/>
              </a:spcAft>
            </a:pPr>
            <a:r>
              <a:rPr lang="en-US" sz="1800" b="1" kern="1500" dirty="0">
                <a:ln>
                  <a:noFill/>
                </a:ln>
                <a:solidFill>
                  <a:srgbClr val="CC6600"/>
                </a:solidFill>
                <a:effectLst/>
                <a:latin typeface="Times New Roman" panose="02020603050405020304" pitchFamily="18" charset="0"/>
              </a:rPr>
              <a:t> </a:t>
            </a:r>
            <a:r>
              <a:rPr lang="en-US" sz="1600" b="1" i="1" kern="1500" dirty="0">
                <a:ln>
                  <a:noFill/>
                </a:ln>
                <a:solidFill>
                  <a:srgbClr val="CC6600"/>
                </a:solidFill>
                <a:effectLst/>
                <a:latin typeface="Times New Roman" panose="02020603050405020304" pitchFamily="18" charset="0"/>
              </a:rPr>
              <a:t>By the </a:t>
            </a:r>
            <a:r>
              <a:rPr lang="en-US" sz="1600" b="1" i="1" u="sng" kern="1500" dirty="0">
                <a:ln>
                  <a:noFill/>
                </a:ln>
                <a:solidFill>
                  <a:srgbClr val="CC6600"/>
                </a:solidFill>
                <a:effectLst/>
                <a:latin typeface="Times New Roman" panose="02020603050405020304" pitchFamily="18" charset="0"/>
              </a:rPr>
              <a:t>word of the LORD </a:t>
            </a:r>
            <a:r>
              <a:rPr lang="en-US" sz="1600" b="1" i="1" kern="1500" dirty="0">
                <a:ln>
                  <a:noFill/>
                </a:ln>
                <a:solidFill>
                  <a:srgbClr val="CC6600"/>
                </a:solidFill>
                <a:effectLst/>
                <a:latin typeface="Times New Roman" panose="02020603050405020304" pitchFamily="18" charset="0"/>
              </a:rPr>
              <a:t>were the heavens made;</a:t>
            </a:r>
            <a:r>
              <a:rPr lang="en-US" sz="1600" b="1" kern="1500" dirty="0">
                <a:solidFill>
                  <a:srgbClr val="CC6600"/>
                </a:solidFill>
                <a:latin typeface="Times New Roman" panose="02020603050405020304" pitchFamily="18" charset="0"/>
              </a:rPr>
              <a:t> </a:t>
            </a:r>
            <a:r>
              <a:rPr lang="en-US" sz="1600" b="1" i="1" kern="1500" dirty="0">
                <a:ln>
                  <a:noFill/>
                </a:ln>
                <a:solidFill>
                  <a:srgbClr val="CC6600"/>
                </a:solidFill>
                <a:effectLst/>
                <a:latin typeface="Times New Roman" panose="02020603050405020304" pitchFamily="18" charset="0"/>
              </a:rPr>
              <a:t>and all the host of them by the </a:t>
            </a:r>
            <a:r>
              <a:rPr lang="en-US" sz="1600" b="1" i="1" u="sng" kern="1500" dirty="0">
                <a:ln>
                  <a:noFill/>
                </a:ln>
                <a:solidFill>
                  <a:srgbClr val="CC6600"/>
                </a:solidFill>
                <a:effectLst/>
                <a:latin typeface="Times New Roman" panose="02020603050405020304" pitchFamily="18" charset="0"/>
              </a:rPr>
              <a:t>breath of his mouth </a:t>
            </a:r>
            <a:endParaRPr lang="en-US" sz="1800" b="1" u="sng" kern="1500" dirty="0">
              <a:ln>
                <a:noFill/>
              </a:ln>
              <a:solidFill>
                <a:srgbClr val="CC6600"/>
              </a:solidFill>
              <a:effectLst/>
              <a:latin typeface="Times New Roman" panose="02020603050405020304" pitchFamily="18" charset="0"/>
            </a:endParaRPr>
          </a:p>
          <a:p>
            <a:pPr marL="0" marR="0" indent="0" algn="ctr">
              <a:spcBef>
                <a:spcPts val="0"/>
              </a:spcBef>
              <a:spcAft>
                <a:spcPts val="0"/>
              </a:spcAft>
            </a:pPr>
            <a:r>
              <a:rPr lang="en-US" sz="1200" b="1" kern="1500" dirty="0">
                <a:ln>
                  <a:noFill/>
                </a:ln>
                <a:solidFill>
                  <a:srgbClr val="FF0000"/>
                </a:solidFill>
                <a:effectLst/>
                <a:latin typeface="Times New Roman" panose="02020603050405020304" pitchFamily="18" charset="0"/>
              </a:rPr>
              <a:t>Psalm 33:6</a:t>
            </a:r>
            <a:endParaRPr lang="en-US" sz="1200" kern="1500" dirty="0">
              <a:ln>
                <a:noFill/>
              </a:ln>
              <a:solidFill>
                <a:srgbClr val="000000"/>
              </a:solidFill>
              <a:effectLst/>
              <a:latin typeface="Times New Roman" panose="02020603050405020304" pitchFamily="18" charset="0"/>
            </a:endParaRPr>
          </a:p>
        </p:txBody>
      </p:sp>
      <p:sp>
        <p:nvSpPr>
          <p:cNvPr id="7" name="TextBox 6">
            <a:extLst>
              <a:ext uri="{FF2B5EF4-FFF2-40B4-BE49-F238E27FC236}">
                <a16:creationId xmlns:a16="http://schemas.microsoft.com/office/drawing/2014/main" id="{6824B536-C23B-4E61-B071-8833B7F03BF5}"/>
              </a:ext>
            </a:extLst>
          </p:cNvPr>
          <p:cNvSpPr txBox="1"/>
          <p:nvPr/>
        </p:nvSpPr>
        <p:spPr>
          <a:xfrm>
            <a:off x="898123" y="3805007"/>
            <a:ext cx="10413507" cy="523220"/>
          </a:xfrm>
          <a:prstGeom prst="rect">
            <a:avLst/>
          </a:prstGeom>
          <a:noFill/>
        </p:spPr>
        <p:txBody>
          <a:bodyPr wrap="square" rtlCol="0">
            <a:spAutoFit/>
          </a:bodyPr>
          <a:lstStyle/>
          <a:p>
            <a:pPr marL="0" marR="0" indent="0" algn="ctr">
              <a:spcBef>
                <a:spcPts val="0"/>
              </a:spcBef>
              <a:spcAft>
                <a:spcPts val="0"/>
              </a:spcAft>
            </a:pPr>
            <a:r>
              <a:rPr lang="en-US" sz="1600" b="1" kern="1500" dirty="0">
                <a:ln>
                  <a:noFill/>
                </a:ln>
                <a:solidFill>
                  <a:srgbClr val="CC6600"/>
                </a:solidFill>
                <a:effectLst/>
                <a:latin typeface="Times New Roman" panose="02020603050405020304" pitchFamily="18" charset="0"/>
              </a:rPr>
              <a:t> </a:t>
            </a:r>
            <a:r>
              <a:rPr lang="en-US" sz="1600" b="1" i="1" kern="1500" dirty="0">
                <a:ln>
                  <a:noFill/>
                </a:ln>
                <a:solidFill>
                  <a:srgbClr val="CC6600"/>
                </a:solidFill>
                <a:effectLst/>
                <a:latin typeface="Times New Roman" panose="02020603050405020304" pitchFamily="18" charset="0"/>
              </a:rPr>
              <a:t>For the LORD giveth wisdom:</a:t>
            </a:r>
            <a:r>
              <a:rPr lang="en-US" sz="1600" b="1" kern="1500" dirty="0">
                <a:solidFill>
                  <a:srgbClr val="CC6600"/>
                </a:solidFill>
                <a:latin typeface="Times New Roman" panose="02020603050405020304" pitchFamily="18" charset="0"/>
              </a:rPr>
              <a:t> </a:t>
            </a:r>
            <a:r>
              <a:rPr lang="en-US" sz="1600" b="1" i="1" u="sng" kern="1500" dirty="0">
                <a:ln>
                  <a:noFill/>
                </a:ln>
                <a:solidFill>
                  <a:srgbClr val="CC6600"/>
                </a:solidFill>
                <a:effectLst/>
                <a:latin typeface="Times New Roman" panose="02020603050405020304" pitchFamily="18" charset="0"/>
              </a:rPr>
              <a:t>out of his mouth</a:t>
            </a:r>
            <a:r>
              <a:rPr lang="en-US" sz="1600" b="1" i="1" kern="1500" dirty="0">
                <a:ln>
                  <a:noFill/>
                </a:ln>
                <a:solidFill>
                  <a:srgbClr val="CC6600"/>
                </a:solidFill>
                <a:effectLst/>
                <a:latin typeface="Times New Roman" panose="02020603050405020304" pitchFamily="18" charset="0"/>
              </a:rPr>
              <a:t> cometh knowledge and understanding</a:t>
            </a:r>
            <a:r>
              <a:rPr lang="en-US" sz="1600" b="1" kern="1500" dirty="0">
                <a:ln>
                  <a:noFill/>
                </a:ln>
                <a:solidFill>
                  <a:srgbClr val="CC6600"/>
                </a:solidFill>
                <a:effectLst/>
                <a:latin typeface="Times New Roman" panose="02020603050405020304" pitchFamily="18" charset="0"/>
              </a:rPr>
              <a:t>.</a:t>
            </a:r>
          </a:p>
          <a:p>
            <a:pPr marL="0" marR="0" indent="0" algn="ctr">
              <a:spcBef>
                <a:spcPts val="0"/>
              </a:spcBef>
              <a:spcAft>
                <a:spcPts val="0"/>
              </a:spcAft>
            </a:pPr>
            <a:r>
              <a:rPr lang="en-US" sz="1200" b="1" kern="1500" dirty="0">
                <a:ln>
                  <a:noFill/>
                </a:ln>
                <a:solidFill>
                  <a:srgbClr val="FF0000"/>
                </a:solidFill>
                <a:effectLst/>
                <a:latin typeface="Times New Roman" panose="02020603050405020304" pitchFamily="18" charset="0"/>
              </a:rPr>
              <a:t>Proverbs 2:6</a:t>
            </a:r>
            <a:endParaRPr lang="en-US" sz="1200" kern="1500" dirty="0">
              <a:ln>
                <a:noFill/>
              </a:ln>
              <a:solidFill>
                <a:srgbClr val="000000"/>
              </a:solidFill>
              <a:effectLst/>
              <a:latin typeface="Times New Roman" panose="02020603050405020304" pitchFamily="18" charset="0"/>
            </a:endParaRPr>
          </a:p>
        </p:txBody>
      </p:sp>
      <p:sp>
        <p:nvSpPr>
          <p:cNvPr id="8" name="TextBox 7">
            <a:extLst>
              <a:ext uri="{FF2B5EF4-FFF2-40B4-BE49-F238E27FC236}">
                <a16:creationId xmlns:a16="http://schemas.microsoft.com/office/drawing/2014/main" id="{2D5FC20F-629D-4DBD-92E8-831A62A94C22}"/>
              </a:ext>
            </a:extLst>
          </p:cNvPr>
          <p:cNvSpPr txBox="1"/>
          <p:nvPr/>
        </p:nvSpPr>
        <p:spPr>
          <a:xfrm>
            <a:off x="1327210" y="4328227"/>
            <a:ext cx="9555332" cy="584775"/>
          </a:xfrm>
          <a:prstGeom prst="rect">
            <a:avLst/>
          </a:prstGeom>
          <a:noFill/>
        </p:spPr>
        <p:txBody>
          <a:bodyPr wrap="square" rtlCol="0">
            <a:spAutoFit/>
          </a:bodyPr>
          <a:lstStyle/>
          <a:p>
            <a:pPr marL="0" marR="0" indent="0" algn="ctr">
              <a:spcBef>
                <a:spcPts val="0"/>
              </a:spcBef>
              <a:spcAft>
                <a:spcPts val="0"/>
              </a:spcAft>
            </a:pPr>
            <a:r>
              <a:rPr lang="en-US" sz="1800" b="1" i="1" kern="1500" dirty="0">
                <a:ln>
                  <a:noFill/>
                </a:ln>
                <a:solidFill>
                  <a:srgbClr val="CC6600"/>
                </a:solidFill>
                <a:effectLst/>
                <a:latin typeface="Times New Roman" panose="02020603050405020304" pitchFamily="18" charset="0"/>
              </a:rPr>
              <a:t> </a:t>
            </a:r>
            <a:r>
              <a:rPr lang="en-US" sz="1600" b="1" i="1" kern="1500" dirty="0">
                <a:ln>
                  <a:noFill/>
                </a:ln>
                <a:solidFill>
                  <a:srgbClr val="CC6600"/>
                </a:solidFill>
                <a:effectLst/>
                <a:latin typeface="Times New Roman" panose="02020603050405020304" pitchFamily="18" charset="0"/>
              </a:rPr>
              <a:t>Hearken unto me now therefore, O ye children, and attend to the </a:t>
            </a:r>
            <a:r>
              <a:rPr lang="en-US" sz="1600" b="1" i="1" u="sng" kern="1500" dirty="0">
                <a:ln>
                  <a:noFill/>
                </a:ln>
                <a:solidFill>
                  <a:srgbClr val="CC6600"/>
                </a:solidFill>
                <a:effectLst/>
                <a:latin typeface="Times New Roman" panose="02020603050405020304" pitchFamily="18" charset="0"/>
              </a:rPr>
              <a:t>words of my mouth</a:t>
            </a:r>
            <a:r>
              <a:rPr lang="en-US" sz="1600" b="1" i="1" kern="1500" dirty="0">
                <a:ln>
                  <a:noFill/>
                </a:ln>
                <a:solidFill>
                  <a:srgbClr val="CC6600"/>
                </a:solidFill>
                <a:effectLst/>
                <a:latin typeface="Times New Roman" panose="02020603050405020304" pitchFamily="18" charset="0"/>
              </a:rPr>
              <a:t>. </a:t>
            </a:r>
            <a:endParaRPr lang="en-US" sz="1600" b="1" kern="1500" dirty="0">
              <a:ln>
                <a:noFill/>
              </a:ln>
              <a:solidFill>
                <a:srgbClr val="CC6600"/>
              </a:solidFill>
              <a:effectLst/>
              <a:latin typeface="Times New Roman" panose="02020603050405020304" pitchFamily="18" charset="0"/>
            </a:endParaRPr>
          </a:p>
          <a:p>
            <a:pPr marL="0" marR="0" indent="0" algn="ctr">
              <a:spcBef>
                <a:spcPts val="0"/>
              </a:spcBef>
              <a:spcAft>
                <a:spcPts val="0"/>
              </a:spcAft>
            </a:pPr>
            <a:r>
              <a:rPr lang="en-US" sz="1400" kern="1500" dirty="0">
                <a:ln>
                  <a:noFill/>
                </a:ln>
                <a:solidFill>
                  <a:srgbClr val="000000"/>
                </a:solidFill>
                <a:effectLst/>
                <a:latin typeface="Times New Roman" panose="02020603050405020304" pitchFamily="18" charset="0"/>
              </a:rPr>
              <a:t> </a:t>
            </a:r>
            <a:r>
              <a:rPr lang="en-US" sz="1200" b="1" kern="1500" dirty="0">
                <a:ln>
                  <a:noFill/>
                </a:ln>
                <a:solidFill>
                  <a:srgbClr val="FF0000"/>
                </a:solidFill>
                <a:effectLst/>
                <a:latin typeface="Times New Roman" panose="02020603050405020304" pitchFamily="18" charset="0"/>
              </a:rPr>
              <a:t>Proverbs 7:24</a:t>
            </a:r>
            <a:endParaRPr lang="en-US" sz="1400" kern="1500" dirty="0">
              <a:ln>
                <a:noFill/>
              </a:ln>
              <a:solidFill>
                <a:srgbClr val="000000"/>
              </a:solidFill>
              <a:effectLst/>
              <a:latin typeface="Times New Roman" panose="02020603050405020304" pitchFamily="18" charset="0"/>
            </a:endParaRPr>
          </a:p>
        </p:txBody>
      </p:sp>
      <p:sp>
        <p:nvSpPr>
          <p:cNvPr id="9" name="TextBox 8">
            <a:extLst>
              <a:ext uri="{FF2B5EF4-FFF2-40B4-BE49-F238E27FC236}">
                <a16:creationId xmlns:a16="http://schemas.microsoft.com/office/drawing/2014/main" id="{DF72087A-B1B1-4A8E-B6EE-CE1CB1F7D586}"/>
              </a:ext>
            </a:extLst>
          </p:cNvPr>
          <p:cNvSpPr txBox="1"/>
          <p:nvPr/>
        </p:nvSpPr>
        <p:spPr>
          <a:xfrm>
            <a:off x="3712346" y="4913002"/>
            <a:ext cx="4774710" cy="1261884"/>
          </a:xfrm>
          <a:prstGeom prst="rect">
            <a:avLst/>
          </a:prstGeom>
          <a:noFill/>
        </p:spPr>
        <p:txBody>
          <a:bodyPr wrap="square" rtlCol="0">
            <a:spAutoFit/>
          </a:bodyPr>
          <a:lstStyle/>
          <a:p>
            <a:pPr marL="0" marR="0" indent="0" algn="ctr">
              <a:spcBef>
                <a:spcPts val="0"/>
              </a:spcBef>
              <a:spcAft>
                <a:spcPts val="0"/>
              </a:spcAft>
            </a:pPr>
            <a:r>
              <a:rPr lang="en-US" sz="1600" b="1" i="1" kern="1500" dirty="0">
                <a:ln>
                  <a:noFill/>
                </a:ln>
                <a:solidFill>
                  <a:srgbClr val="CC6600"/>
                </a:solidFill>
                <a:effectLst/>
                <a:latin typeface="Times New Roman" panose="02020603050405020304" pitchFamily="18" charset="0"/>
              </a:rPr>
              <a:t>All the </a:t>
            </a:r>
            <a:r>
              <a:rPr lang="en-US" sz="1600" b="1" i="1" u="sng" kern="1500" dirty="0">
                <a:ln>
                  <a:noFill/>
                </a:ln>
                <a:solidFill>
                  <a:srgbClr val="CC6600"/>
                </a:solidFill>
                <a:effectLst/>
                <a:latin typeface="Times New Roman" panose="02020603050405020304" pitchFamily="18" charset="0"/>
              </a:rPr>
              <a:t>words of my mouth </a:t>
            </a:r>
            <a:r>
              <a:rPr lang="en-US" sz="1600" b="1" i="1" kern="1500" dirty="0">
                <a:ln>
                  <a:noFill/>
                </a:ln>
                <a:solidFill>
                  <a:srgbClr val="CC6600"/>
                </a:solidFill>
                <a:effectLst/>
                <a:latin typeface="Times New Roman" panose="02020603050405020304" pitchFamily="18" charset="0"/>
              </a:rPr>
              <a:t>are in righteousness; </a:t>
            </a:r>
          </a:p>
          <a:p>
            <a:pPr marL="0" marR="0" indent="0" algn="ctr">
              <a:spcBef>
                <a:spcPts val="0"/>
              </a:spcBef>
              <a:spcAft>
                <a:spcPts val="0"/>
              </a:spcAft>
            </a:pPr>
            <a:r>
              <a:rPr lang="en-US" sz="1600" b="1" i="1" kern="1500" dirty="0">
                <a:ln>
                  <a:noFill/>
                </a:ln>
                <a:solidFill>
                  <a:srgbClr val="CC6600"/>
                </a:solidFill>
                <a:effectLst/>
                <a:latin typeface="Times New Roman" panose="02020603050405020304" pitchFamily="18" charset="0"/>
              </a:rPr>
              <a:t>there is nothing froward or perverse in them. </a:t>
            </a:r>
            <a:endParaRPr lang="en-US" sz="1600" b="1" kern="1500" dirty="0">
              <a:ln>
                <a:noFill/>
              </a:ln>
              <a:solidFill>
                <a:srgbClr val="CC6600"/>
              </a:solidFill>
              <a:effectLst/>
              <a:latin typeface="Times New Roman" panose="02020603050405020304" pitchFamily="18" charset="0"/>
            </a:endParaRPr>
          </a:p>
          <a:p>
            <a:pPr marL="0" marR="0" indent="0" algn="ctr">
              <a:spcBef>
                <a:spcPts val="0"/>
              </a:spcBef>
              <a:spcAft>
                <a:spcPts val="0"/>
              </a:spcAft>
            </a:pPr>
            <a:r>
              <a:rPr lang="en-US" sz="1600" b="1" i="1" kern="1500" dirty="0">
                <a:ln>
                  <a:noFill/>
                </a:ln>
                <a:solidFill>
                  <a:srgbClr val="CC6600"/>
                </a:solidFill>
                <a:effectLst/>
                <a:latin typeface="Times New Roman" panose="02020603050405020304" pitchFamily="18" charset="0"/>
              </a:rPr>
              <a:t>They are all plain to him that </a:t>
            </a:r>
            <a:r>
              <a:rPr lang="en-US" sz="1600" b="1" i="1" kern="1500" dirty="0" err="1">
                <a:ln>
                  <a:noFill/>
                </a:ln>
                <a:solidFill>
                  <a:srgbClr val="CC6600"/>
                </a:solidFill>
                <a:effectLst/>
                <a:latin typeface="Times New Roman" panose="02020603050405020304" pitchFamily="18" charset="0"/>
              </a:rPr>
              <a:t>understandeth</a:t>
            </a:r>
            <a:r>
              <a:rPr lang="en-US" sz="1600" b="1" i="1" kern="1500" dirty="0">
                <a:ln>
                  <a:noFill/>
                </a:ln>
                <a:solidFill>
                  <a:srgbClr val="CC6600"/>
                </a:solidFill>
                <a:effectLst/>
                <a:latin typeface="Times New Roman" panose="02020603050405020304" pitchFamily="18" charset="0"/>
              </a:rPr>
              <a:t>, </a:t>
            </a:r>
          </a:p>
          <a:p>
            <a:pPr marL="0" marR="0" indent="0" algn="ctr">
              <a:spcBef>
                <a:spcPts val="0"/>
              </a:spcBef>
              <a:spcAft>
                <a:spcPts val="0"/>
              </a:spcAft>
            </a:pPr>
            <a:r>
              <a:rPr lang="en-US" sz="1600" b="1" i="1" kern="1500" dirty="0">
                <a:ln>
                  <a:noFill/>
                </a:ln>
                <a:solidFill>
                  <a:srgbClr val="CC6600"/>
                </a:solidFill>
                <a:effectLst/>
                <a:latin typeface="Times New Roman" panose="02020603050405020304" pitchFamily="18" charset="0"/>
              </a:rPr>
              <a:t>and right to them that find knowledge</a:t>
            </a:r>
            <a:r>
              <a:rPr lang="en-US" sz="1600" b="1" kern="1500" dirty="0">
                <a:ln>
                  <a:noFill/>
                </a:ln>
                <a:solidFill>
                  <a:srgbClr val="CC6600"/>
                </a:solidFill>
                <a:effectLst/>
                <a:latin typeface="Times New Roman" panose="02020603050405020304" pitchFamily="18" charset="0"/>
              </a:rPr>
              <a:t>.  </a:t>
            </a:r>
          </a:p>
          <a:p>
            <a:pPr marL="0" marR="0" indent="0" algn="ctr">
              <a:spcBef>
                <a:spcPts val="0"/>
              </a:spcBef>
              <a:spcAft>
                <a:spcPts val="0"/>
              </a:spcAft>
            </a:pPr>
            <a:r>
              <a:rPr lang="en-US" sz="1200" b="1" kern="1500" dirty="0">
                <a:ln>
                  <a:noFill/>
                </a:ln>
                <a:solidFill>
                  <a:srgbClr val="FF0000"/>
                </a:solidFill>
                <a:effectLst/>
                <a:latin typeface="Times New Roman" panose="02020603050405020304" pitchFamily="18" charset="0"/>
              </a:rPr>
              <a:t>Proverbs 8:8,9</a:t>
            </a:r>
            <a:endParaRPr lang="en-US" sz="1400" kern="1500" dirty="0">
              <a:ln>
                <a:noFill/>
              </a:ln>
              <a:solidFill>
                <a:srgbClr val="000000"/>
              </a:solidFill>
              <a:effectLst/>
              <a:latin typeface="Times New Roman" panose="02020603050405020304" pitchFamily="18" charset="0"/>
            </a:endParaRPr>
          </a:p>
        </p:txBody>
      </p:sp>
      <p:sp>
        <p:nvSpPr>
          <p:cNvPr id="10" name="TextBox 9">
            <a:extLst>
              <a:ext uri="{FF2B5EF4-FFF2-40B4-BE49-F238E27FC236}">
                <a16:creationId xmlns:a16="http://schemas.microsoft.com/office/drawing/2014/main" id="{6B364B4D-9591-4C8B-9135-28B7DA81011A}"/>
              </a:ext>
            </a:extLst>
          </p:cNvPr>
          <p:cNvSpPr txBox="1"/>
          <p:nvPr/>
        </p:nvSpPr>
        <p:spPr>
          <a:xfrm>
            <a:off x="3011008" y="6130496"/>
            <a:ext cx="6187736" cy="523220"/>
          </a:xfrm>
          <a:prstGeom prst="rect">
            <a:avLst/>
          </a:prstGeom>
          <a:noFill/>
        </p:spPr>
        <p:txBody>
          <a:bodyPr wrap="square" rtlCol="0">
            <a:spAutoFit/>
          </a:bodyPr>
          <a:lstStyle/>
          <a:p>
            <a:pPr marL="0" marR="0" indent="0" algn="ctr">
              <a:spcBef>
                <a:spcPts val="0"/>
              </a:spcBef>
              <a:spcAft>
                <a:spcPts val="0"/>
              </a:spcAft>
            </a:pPr>
            <a:r>
              <a:rPr lang="en-US" sz="1600" b="1" i="1" kern="1500" dirty="0">
                <a:ln>
                  <a:noFill/>
                </a:ln>
                <a:solidFill>
                  <a:srgbClr val="CC6600"/>
                </a:solidFill>
                <a:effectLst/>
                <a:latin typeface="Times New Roman" panose="02020603050405020304" pitchFamily="18" charset="0"/>
              </a:rPr>
              <a:t>Diligently hearken to the </a:t>
            </a:r>
            <a:r>
              <a:rPr lang="en-US" sz="1600" b="1" i="1" u="sng" kern="1500" dirty="0">
                <a:ln>
                  <a:noFill/>
                </a:ln>
                <a:solidFill>
                  <a:srgbClr val="CC6600"/>
                </a:solidFill>
                <a:effectLst/>
                <a:latin typeface="Times New Roman" panose="02020603050405020304" pitchFamily="18" charset="0"/>
              </a:rPr>
              <a:t>voice of the Lord thy God</a:t>
            </a:r>
            <a:endParaRPr lang="en-US" sz="1600" i="1" u="sng" kern="1500" dirty="0">
              <a:ln>
                <a:noFill/>
              </a:ln>
              <a:solidFill>
                <a:srgbClr val="CC6600"/>
              </a:solidFill>
              <a:effectLst/>
              <a:latin typeface="Times New Roman" panose="02020603050405020304" pitchFamily="18" charset="0"/>
            </a:endParaRPr>
          </a:p>
          <a:p>
            <a:pPr marL="0" marR="0" indent="0" algn="ctr">
              <a:spcBef>
                <a:spcPts val="0"/>
              </a:spcBef>
              <a:spcAft>
                <a:spcPts val="0"/>
              </a:spcAft>
            </a:pPr>
            <a:r>
              <a:rPr lang="en-US" sz="1200" b="1" kern="1500" dirty="0">
                <a:ln>
                  <a:noFill/>
                </a:ln>
                <a:solidFill>
                  <a:srgbClr val="FF0000"/>
                </a:solidFill>
                <a:effectLst/>
                <a:latin typeface="Times New Roman" panose="02020603050405020304" pitchFamily="18" charset="0"/>
              </a:rPr>
              <a:t>Exodus 15:6</a:t>
            </a:r>
            <a:endParaRPr lang="en-US" sz="1200" kern="1500" dirty="0">
              <a:ln>
                <a:noFill/>
              </a:ln>
              <a:solidFill>
                <a:srgbClr val="000000"/>
              </a:solidFill>
              <a:effectLst/>
              <a:latin typeface="Times New Roman" panose="02020603050405020304" pitchFamily="18" charset="0"/>
            </a:endParaRPr>
          </a:p>
        </p:txBody>
      </p:sp>
      <p:sp>
        <p:nvSpPr>
          <p:cNvPr id="11" name="TextBox 10">
            <a:extLst>
              <a:ext uri="{FF2B5EF4-FFF2-40B4-BE49-F238E27FC236}">
                <a16:creationId xmlns:a16="http://schemas.microsoft.com/office/drawing/2014/main" id="{55623ADD-90D1-4757-A9AA-0B3ED41BC60B}"/>
              </a:ext>
            </a:extLst>
          </p:cNvPr>
          <p:cNvSpPr txBox="1"/>
          <p:nvPr/>
        </p:nvSpPr>
        <p:spPr>
          <a:xfrm>
            <a:off x="2982894" y="166894"/>
            <a:ext cx="6267635" cy="584775"/>
          </a:xfrm>
          <a:prstGeom prst="rect">
            <a:avLst/>
          </a:prstGeom>
          <a:noFill/>
        </p:spPr>
        <p:txBody>
          <a:bodyPr wrap="square" rtlCol="0">
            <a:spAutoFit/>
          </a:bodyPr>
          <a:lstStyle/>
          <a:p>
            <a:pPr algn="ctr"/>
            <a:r>
              <a:rPr lang="en-US" sz="3200" b="1" dirty="0"/>
              <a:t>The Voice of the LORD:</a:t>
            </a:r>
          </a:p>
        </p:txBody>
      </p:sp>
    </p:spTree>
    <p:extLst>
      <p:ext uri="{BB962C8B-B14F-4D97-AF65-F5344CB8AC3E}">
        <p14:creationId xmlns:p14="http://schemas.microsoft.com/office/powerpoint/2010/main" val="3293605755"/>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up)">
                                      <p:cBhvr>
                                        <p:cTn id="7" dur="1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75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75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fade">
                                      <p:cBhvr>
                                        <p:cTn id="22" dur="75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fade">
                                      <p:cBhvr>
                                        <p:cTn id="27" dur="750"/>
                                        <p:tgtEl>
                                          <p:spTgt spid="9"/>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fade">
                                      <p:cBhvr>
                                        <p:cTn id="32" dur="75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9" grpId="0"/>
      <p:bldP spid="10"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79236AB9-1CAE-4DB6-9F07-13D2AEA43DEB}"/>
              </a:ext>
            </a:extLst>
          </p:cNvPr>
          <p:cNvSpPr txBox="1"/>
          <p:nvPr/>
        </p:nvSpPr>
        <p:spPr>
          <a:xfrm>
            <a:off x="1937917" y="2411509"/>
            <a:ext cx="8316154" cy="4431983"/>
          </a:xfrm>
          <a:prstGeom prst="rect">
            <a:avLst/>
          </a:prstGeom>
          <a:noFill/>
        </p:spPr>
        <p:txBody>
          <a:bodyPr wrap="square">
            <a:spAutoFit/>
          </a:bodyPr>
          <a:lstStyle/>
          <a:p>
            <a:pPr marL="0" marR="0" indent="0" algn="ctr">
              <a:lnSpc>
                <a:spcPct val="75000"/>
              </a:lnSpc>
              <a:spcBef>
                <a:spcPts val="0"/>
              </a:spcBef>
              <a:spcAft>
                <a:spcPts val="0"/>
              </a:spcAft>
            </a:pPr>
            <a:r>
              <a:rPr lang="en-US" sz="2800" i="1" kern="1500" dirty="0">
                <a:ln>
                  <a:noFill/>
                </a:ln>
                <a:solidFill>
                  <a:srgbClr val="CC6600"/>
                </a:solidFill>
                <a:effectLst/>
                <a:latin typeface="Matura MT Script Capitals" panose="03020802060602070202" pitchFamily="66" charset="0"/>
              </a:rPr>
              <a:t>And I saw heaven opened, </a:t>
            </a:r>
            <a:endParaRPr lang="en-US" sz="1600" i="1" kern="1500" dirty="0">
              <a:ln>
                <a:noFill/>
              </a:ln>
              <a:solidFill>
                <a:srgbClr val="CC6600"/>
              </a:solidFill>
              <a:effectLst/>
              <a:latin typeface="Times New Roman" panose="02020603050405020304" pitchFamily="18" charset="0"/>
            </a:endParaRPr>
          </a:p>
          <a:p>
            <a:pPr marL="0" marR="0" indent="0" algn="ctr">
              <a:lnSpc>
                <a:spcPct val="75000"/>
              </a:lnSpc>
              <a:spcBef>
                <a:spcPts val="0"/>
              </a:spcBef>
              <a:spcAft>
                <a:spcPts val="0"/>
              </a:spcAft>
            </a:pPr>
            <a:r>
              <a:rPr lang="en-US" sz="2800" i="1" kern="1500" dirty="0">
                <a:ln>
                  <a:noFill/>
                </a:ln>
                <a:solidFill>
                  <a:srgbClr val="CC6600"/>
                </a:solidFill>
                <a:effectLst/>
                <a:latin typeface="Matura MT Script Capitals" panose="03020802060602070202" pitchFamily="66" charset="0"/>
              </a:rPr>
              <a:t>and behold a white horse; </a:t>
            </a:r>
            <a:endParaRPr lang="en-US" sz="1600" i="1" kern="1500" dirty="0">
              <a:ln>
                <a:noFill/>
              </a:ln>
              <a:solidFill>
                <a:srgbClr val="CC6600"/>
              </a:solidFill>
              <a:effectLst/>
              <a:latin typeface="Times New Roman" panose="02020603050405020304" pitchFamily="18" charset="0"/>
            </a:endParaRPr>
          </a:p>
          <a:p>
            <a:pPr marL="0" marR="0" indent="0" algn="ctr">
              <a:lnSpc>
                <a:spcPct val="75000"/>
              </a:lnSpc>
              <a:spcBef>
                <a:spcPts val="0"/>
              </a:spcBef>
              <a:spcAft>
                <a:spcPts val="0"/>
              </a:spcAft>
            </a:pPr>
            <a:r>
              <a:rPr lang="en-US" sz="2800" i="1" kern="1500" dirty="0">
                <a:ln>
                  <a:noFill/>
                </a:ln>
                <a:solidFill>
                  <a:srgbClr val="CC6600"/>
                </a:solidFill>
                <a:effectLst/>
                <a:latin typeface="Matura MT Script Capitals" panose="03020802060602070202" pitchFamily="66" charset="0"/>
              </a:rPr>
              <a:t>and he that sat upon him was called </a:t>
            </a:r>
            <a:endParaRPr lang="en-US" sz="1600" i="1" kern="1500" dirty="0">
              <a:ln>
                <a:noFill/>
              </a:ln>
              <a:solidFill>
                <a:srgbClr val="CC6600"/>
              </a:solidFill>
              <a:effectLst/>
              <a:latin typeface="Times New Roman" panose="02020603050405020304" pitchFamily="18" charset="0"/>
            </a:endParaRPr>
          </a:p>
          <a:p>
            <a:pPr marL="0" marR="0" indent="0" algn="ctr">
              <a:lnSpc>
                <a:spcPct val="75000"/>
              </a:lnSpc>
              <a:spcBef>
                <a:spcPts val="0"/>
              </a:spcBef>
              <a:spcAft>
                <a:spcPts val="0"/>
              </a:spcAft>
            </a:pPr>
            <a:r>
              <a:rPr lang="en-US" sz="2800" i="1" kern="1500" dirty="0">
                <a:ln>
                  <a:noFill/>
                </a:ln>
                <a:solidFill>
                  <a:srgbClr val="CC6600"/>
                </a:solidFill>
                <a:effectLst/>
                <a:latin typeface="Matura MT Script Capitals" panose="03020802060602070202" pitchFamily="66" charset="0"/>
              </a:rPr>
              <a:t>Faithful and True, </a:t>
            </a:r>
            <a:endParaRPr lang="en-US" sz="1600" i="1" kern="1500" dirty="0">
              <a:ln>
                <a:noFill/>
              </a:ln>
              <a:solidFill>
                <a:srgbClr val="CC6600"/>
              </a:solidFill>
              <a:effectLst/>
              <a:latin typeface="Times New Roman" panose="02020603050405020304" pitchFamily="18" charset="0"/>
            </a:endParaRPr>
          </a:p>
          <a:p>
            <a:pPr marL="0" marR="0" indent="0" algn="ctr">
              <a:lnSpc>
                <a:spcPct val="75000"/>
              </a:lnSpc>
              <a:spcBef>
                <a:spcPts val="0"/>
              </a:spcBef>
              <a:spcAft>
                <a:spcPts val="0"/>
              </a:spcAft>
            </a:pPr>
            <a:r>
              <a:rPr lang="en-US" sz="2800" i="1" kern="1500" dirty="0">
                <a:ln>
                  <a:noFill/>
                </a:ln>
                <a:solidFill>
                  <a:srgbClr val="CC6600"/>
                </a:solidFill>
                <a:effectLst/>
                <a:latin typeface="Matura MT Script Capitals" panose="03020802060602070202" pitchFamily="66" charset="0"/>
              </a:rPr>
              <a:t>and in righteousness he doth judge and make war. </a:t>
            </a:r>
            <a:endParaRPr lang="en-US" sz="1600" i="1" kern="1500" dirty="0">
              <a:ln>
                <a:noFill/>
              </a:ln>
              <a:solidFill>
                <a:srgbClr val="CC6600"/>
              </a:solidFill>
              <a:effectLst/>
              <a:latin typeface="Times New Roman" panose="02020603050405020304" pitchFamily="18" charset="0"/>
            </a:endParaRPr>
          </a:p>
          <a:p>
            <a:pPr marL="0" marR="0" indent="0" algn="ctr">
              <a:lnSpc>
                <a:spcPct val="75000"/>
              </a:lnSpc>
              <a:spcBef>
                <a:spcPts val="0"/>
              </a:spcBef>
              <a:spcAft>
                <a:spcPts val="0"/>
              </a:spcAft>
            </a:pPr>
            <a:r>
              <a:rPr lang="en-US" sz="2800" i="1" kern="1500" dirty="0">
                <a:ln>
                  <a:noFill/>
                </a:ln>
                <a:solidFill>
                  <a:srgbClr val="CC6600"/>
                </a:solidFill>
                <a:effectLst/>
                <a:latin typeface="Matura MT Script Capitals" panose="03020802060602070202" pitchFamily="66" charset="0"/>
              </a:rPr>
              <a:t>His eyes were as a flame of fire, </a:t>
            </a:r>
            <a:endParaRPr lang="en-US" sz="1600" i="1" kern="1500" dirty="0">
              <a:ln>
                <a:noFill/>
              </a:ln>
              <a:solidFill>
                <a:srgbClr val="CC6600"/>
              </a:solidFill>
              <a:effectLst/>
              <a:latin typeface="Times New Roman" panose="02020603050405020304" pitchFamily="18" charset="0"/>
            </a:endParaRPr>
          </a:p>
          <a:p>
            <a:pPr marL="0" marR="0" indent="0" algn="ctr">
              <a:lnSpc>
                <a:spcPct val="75000"/>
              </a:lnSpc>
              <a:spcBef>
                <a:spcPts val="0"/>
              </a:spcBef>
              <a:spcAft>
                <a:spcPts val="0"/>
              </a:spcAft>
            </a:pPr>
            <a:r>
              <a:rPr lang="en-US" sz="2800" i="1" kern="1500" dirty="0">
                <a:ln>
                  <a:noFill/>
                </a:ln>
                <a:solidFill>
                  <a:srgbClr val="CC6600"/>
                </a:solidFill>
                <a:effectLst/>
                <a:latin typeface="Matura MT Script Capitals" panose="03020802060602070202" pitchFamily="66" charset="0"/>
              </a:rPr>
              <a:t>and on his head were many crowns; </a:t>
            </a:r>
            <a:endParaRPr lang="en-US" sz="1600" i="1" kern="1500" dirty="0">
              <a:ln>
                <a:noFill/>
              </a:ln>
              <a:solidFill>
                <a:srgbClr val="CC6600"/>
              </a:solidFill>
              <a:effectLst/>
              <a:latin typeface="Times New Roman" panose="02020603050405020304" pitchFamily="18" charset="0"/>
            </a:endParaRPr>
          </a:p>
          <a:p>
            <a:pPr marL="0" marR="0" indent="0" algn="ctr">
              <a:lnSpc>
                <a:spcPct val="75000"/>
              </a:lnSpc>
              <a:spcBef>
                <a:spcPts val="0"/>
              </a:spcBef>
              <a:spcAft>
                <a:spcPts val="0"/>
              </a:spcAft>
            </a:pPr>
            <a:r>
              <a:rPr lang="en-US" sz="2800" i="1" kern="1500" dirty="0">
                <a:ln>
                  <a:noFill/>
                </a:ln>
                <a:solidFill>
                  <a:srgbClr val="CC6600"/>
                </a:solidFill>
                <a:effectLst/>
                <a:latin typeface="Matura MT Script Capitals" panose="03020802060602070202" pitchFamily="66" charset="0"/>
              </a:rPr>
              <a:t>and he had a name written,</a:t>
            </a:r>
            <a:endParaRPr lang="en-US" sz="1600" i="1" kern="1500" dirty="0">
              <a:ln>
                <a:noFill/>
              </a:ln>
              <a:solidFill>
                <a:srgbClr val="CC6600"/>
              </a:solidFill>
              <a:effectLst/>
              <a:latin typeface="Times New Roman" panose="02020603050405020304" pitchFamily="18" charset="0"/>
            </a:endParaRPr>
          </a:p>
          <a:p>
            <a:pPr marL="0" marR="0" indent="0" algn="ctr">
              <a:lnSpc>
                <a:spcPct val="75000"/>
              </a:lnSpc>
              <a:spcBef>
                <a:spcPts val="0"/>
              </a:spcBef>
              <a:spcAft>
                <a:spcPts val="0"/>
              </a:spcAft>
            </a:pPr>
            <a:r>
              <a:rPr lang="en-US" sz="2800" i="1" kern="1500" dirty="0">
                <a:ln>
                  <a:noFill/>
                </a:ln>
                <a:solidFill>
                  <a:srgbClr val="CC6600"/>
                </a:solidFill>
                <a:effectLst/>
                <a:latin typeface="Matura MT Script Capitals" panose="03020802060602070202" pitchFamily="66" charset="0"/>
              </a:rPr>
              <a:t>that no man knew, but he himself. </a:t>
            </a:r>
            <a:endParaRPr lang="en-US" sz="1600" i="1" kern="1500" dirty="0">
              <a:ln>
                <a:noFill/>
              </a:ln>
              <a:solidFill>
                <a:srgbClr val="CC6600"/>
              </a:solidFill>
              <a:effectLst/>
              <a:latin typeface="Times New Roman" panose="02020603050405020304" pitchFamily="18" charset="0"/>
            </a:endParaRPr>
          </a:p>
          <a:p>
            <a:pPr marL="0" marR="0" indent="0" algn="ctr">
              <a:lnSpc>
                <a:spcPct val="75000"/>
              </a:lnSpc>
              <a:spcBef>
                <a:spcPts val="0"/>
              </a:spcBef>
              <a:spcAft>
                <a:spcPts val="0"/>
              </a:spcAft>
            </a:pPr>
            <a:r>
              <a:rPr lang="en-US" sz="2800" i="1" kern="1500" dirty="0">
                <a:ln>
                  <a:noFill/>
                </a:ln>
                <a:solidFill>
                  <a:srgbClr val="CC6600"/>
                </a:solidFill>
                <a:effectLst/>
                <a:latin typeface="Matura MT Script Capitals" panose="03020802060602070202" pitchFamily="66" charset="0"/>
              </a:rPr>
              <a:t>And he was clothed with</a:t>
            </a:r>
          </a:p>
          <a:p>
            <a:pPr marL="0" marR="0" indent="0" algn="ctr">
              <a:lnSpc>
                <a:spcPct val="75000"/>
              </a:lnSpc>
              <a:spcBef>
                <a:spcPts val="0"/>
              </a:spcBef>
              <a:spcAft>
                <a:spcPts val="0"/>
              </a:spcAft>
            </a:pPr>
            <a:r>
              <a:rPr lang="en-US" sz="2800" i="1" kern="1500" dirty="0">
                <a:ln>
                  <a:noFill/>
                </a:ln>
                <a:solidFill>
                  <a:srgbClr val="CC6600"/>
                </a:solidFill>
                <a:effectLst/>
                <a:latin typeface="Matura MT Script Capitals" panose="03020802060602070202" pitchFamily="66" charset="0"/>
              </a:rPr>
              <a:t>a vesture dipped in blood: </a:t>
            </a:r>
            <a:endParaRPr lang="en-US" sz="1600" i="1" kern="1500" dirty="0">
              <a:ln>
                <a:noFill/>
              </a:ln>
              <a:solidFill>
                <a:srgbClr val="CC6600"/>
              </a:solidFill>
              <a:effectLst/>
              <a:latin typeface="Times New Roman" panose="02020603050405020304" pitchFamily="18" charset="0"/>
            </a:endParaRPr>
          </a:p>
          <a:p>
            <a:pPr marL="0" marR="0" indent="0" algn="ctr">
              <a:spcBef>
                <a:spcPts val="0"/>
              </a:spcBef>
              <a:spcAft>
                <a:spcPts val="0"/>
              </a:spcAft>
            </a:pPr>
            <a:r>
              <a:rPr lang="en-US" sz="2800" i="1" kern="1500" dirty="0">
                <a:ln>
                  <a:noFill/>
                </a:ln>
                <a:solidFill>
                  <a:srgbClr val="CC6600"/>
                </a:solidFill>
                <a:effectLst/>
                <a:latin typeface="Matura MT Script Capitals" panose="03020802060602070202" pitchFamily="66" charset="0"/>
              </a:rPr>
              <a:t>and his name is called The Word of God.</a:t>
            </a:r>
          </a:p>
          <a:p>
            <a:pPr marL="0" marR="0" indent="0" algn="ctr">
              <a:spcBef>
                <a:spcPts val="0"/>
              </a:spcBef>
              <a:spcAft>
                <a:spcPts val="0"/>
              </a:spcAft>
            </a:pPr>
            <a:r>
              <a:rPr lang="en-US" sz="1200" b="1" kern="1500" dirty="0">
                <a:solidFill>
                  <a:srgbClr val="FF0000"/>
                </a:solidFill>
                <a:latin typeface="Times New Roman" panose="02020603050405020304" pitchFamily="18" charset="0"/>
                <a:cs typeface="Times New Roman" panose="02020603050405020304" pitchFamily="18" charset="0"/>
              </a:rPr>
              <a:t>Revelation 19:11-13</a:t>
            </a:r>
            <a:endParaRPr lang="en-US" sz="1200" b="1" kern="1500" dirty="0">
              <a:ln>
                <a:noFill/>
              </a:ln>
              <a:solidFill>
                <a:srgbClr val="FF0000"/>
              </a:solidFill>
              <a:effectLst/>
              <a:latin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a16="http://schemas.microsoft.com/office/drawing/2014/main" id="{B7F9BEA4-68A0-4CEC-A38B-C0BFB0C10E8E}"/>
              </a:ext>
            </a:extLst>
          </p:cNvPr>
          <p:cNvSpPr txBox="1"/>
          <p:nvPr/>
        </p:nvSpPr>
        <p:spPr>
          <a:xfrm>
            <a:off x="417870" y="792223"/>
            <a:ext cx="11354540" cy="1477328"/>
          </a:xfrm>
          <a:prstGeom prst="rect">
            <a:avLst/>
          </a:prstGeom>
          <a:noFill/>
        </p:spPr>
        <p:txBody>
          <a:bodyPr wrap="square" rtlCol="0">
            <a:spAutoFit/>
          </a:bodyPr>
          <a:lstStyle/>
          <a:p>
            <a:pPr algn="ctr"/>
            <a:r>
              <a:rPr lang="en-US" b="1" i="1" dirty="0">
                <a:solidFill>
                  <a:srgbClr val="CC6600"/>
                </a:solidFill>
                <a:latin typeface="Times New Roman" panose="02020603050405020304" pitchFamily="18" charset="0"/>
                <a:cs typeface="Times New Roman" panose="02020603050405020304" pitchFamily="18" charset="0"/>
              </a:rPr>
              <a:t>For the word of God is quick, and powerful, and sharper than any two-edged sword, </a:t>
            </a:r>
          </a:p>
          <a:p>
            <a:pPr algn="ctr"/>
            <a:r>
              <a:rPr lang="en-US" b="1" i="1" dirty="0">
                <a:solidFill>
                  <a:srgbClr val="CC6600"/>
                </a:solidFill>
                <a:latin typeface="Times New Roman" panose="02020603050405020304" pitchFamily="18" charset="0"/>
                <a:cs typeface="Times New Roman" panose="02020603050405020304" pitchFamily="18" charset="0"/>
              </a:rPr>
              <a:t>piercing even to the dividing asunder of soul and spirit, and of the joints and marrow, </a:t>
            </a:r>
          </a:p>
          <a:p>
            <a:pPr algn="ctr"/>
            <a:r>
              <a:rPr lang="en-US" b="1" i="1" dirty="0">
                <a:solidFill>
                  <a:srgbClr val="CC6600"/>
                </a:solidFill>
                <a:latin typeface="Times New Roman" panose="02020603050405020304" pitchFamily="18" charset="0"/>
                <a:cs typeface="Times New Roman" panose="02020603050405020304" pitchFamily="18" charset="0"/>
              </a:rPr>
              <a:t>and is a discerner of the thoughts and intents of the heart. </a:t>
            </a:r>
          </a:p>
          <a:p>
            <a:pPr algn="ctr"/>
            <a:r>
              <a:rPr lang="en-US" b="1" i="1" dirty="0">
                <a:solidFill>
                  <a:srgbClr val="CC6600"/>
                </a:solidFill>
                <a:latin typeface="Times New Roman" panose="02020603050405020304" pitchFamily="18" charset="0"/>
                <a:cs typeface="Times New Roman" panose="02020603050405020304" pitchFamily="18" charset="0"/>
              </a:rPr>
              <a:t>Neither is there any creature that is not manifest in his sight:</a:t>
            </a:r>
          </a:p>
          <a:p>
            <a:pPr algn="ctr"/>
            <a:r>
              <a:rPr lang="en-US" b="1" i="1" dirty="0">
                <a:solidFill>
                  <a:srgbClr val="CC6600"/>
                </a:solidFill>
                <a:latin typeface="Times New Roman" panose="02020603050405020304" pitchFamily="18" charset="0"/>
                <a:cs typeface="Times New Roman" panose="02020603050405020304" pitchFamily="18" charset="0"/>
              </a:rPr>
              <a:t>but all things are naked and opened unto the eyes of him with whom we have to do.  </a:t>
            </a:r>
            <a:r>
              <a:rPr lang="en-US" sz="1200" b="1" dirty="0">
                <a:solidFill>
                  <a:srgbClr val="FF0000"/>
                </a:solidFill>
                <a:latin typeface="Times New Roman" panose="02020603050405020304" pitchFamily="18" charset="0"/>
                <a:cs typeface="Times New Roman" panose="02020603050405020304" pitchFamily="18" charset="0"/>
              </a:rPr>
              <a:t>Hebrews 4:11,12 </a:t>
            </a:r>
            <a:endParaRPr lang="en-US" b="1" dirty="0">
              <a:solidFill>
                <a:srgbClr val="FF0000"/>
              </a:solidFill>
              <a:latin typeface="Times New Roman" panose="02020603050405020304" pitchFamily="18" charset="0"/>
              <a:cs typeface="Times New Roman" panose="02020603050405020304" pitchFamily="18" charset="0"/>
            </a:endParaRPr>
          </a:p>
        </p:txBody>
      </p:sp>
      <p:sp>
        <p:nvSpPr>
          <p:cNvPr id="8" name="TextBox 7">
            <a:extLst>
              <a:ext uri="{FF2B5EF4-FFF2-40B4-BE49-F238E27FC236}">
                <a16:creationId xmlns:a16="http://schemas.microsoft.com/office/drawing/2014/main" id="{86F2830A-A497-4F10-A46C-03E4388DD985}"/>
              </a:ext>
            </a:extLst>
          </p:cNvPr>
          <p:cNvSpPr txBox="1"/>
          <p:nvPr/>
        </p:nvSpPr>
        <p:spPr>
          <a:xfrm>
            <a:off x="2168088" y="166894"/>
            <a:ext cx="7854104" cy="584775"/>
          </a:xfrm>
          <a:prstGeom prst="rect">
            <a:avLst/>
          </a:prstGeom>
          <a:noFill/>
        </p:spPr>
        <p:txBody>
          <a:bodyPr wrap="square" rtlCol="0">
            <a:spAutoFit/>
          </a:bodyPr>
          <a:lstStyle/>
          <a:p>
            <a:pPr marL="0" marR="0" indent="0" algn="ctr">
              <a:spcBef>
                <a:spcPts val="0"/>
              </a:spcBef>
              <a:spcAft>
                <a:spcPts val="0"/>
              </a:spcAft>
            </a:pPr>
            <a:r>
              <a:rPr lang="en-US" sz="3200" b="1" kern="1500" dirty="0">
                <a:ln>
                  <a:noFill/>
                </a:ln>
                <a:solidFill>
                  <a:srgbClr val="000000"/>
                </a:solidFill>
                <a:effectLst/>
                <a:latin typeface="Old English Text MT" panose="03040902040508030806" pitchFamily="66" charset="0"/>
              </a:rPr>
              <a:t>The Authorized</a:t>
            </a:r>
            <a:r>
              <a:rPr lang="en-US" sz="3200" kern="1500" dirty="0">
                <a:solidFill>
                  <a:srgbClr val="000000"/>
                </a:solidFill>
                <a:latin typeface="Times New Roman" panose="02020603050405020304" pitchFamily="18" charset="0"/>
              </a:rPr>
              <a:t> </a:t>
            </a:r>
            <a:r>
              <a:rPr lang="en-US" sz="3200" b="1" kern="1500" dirty="0">
                <a:ln>
                  <a:noFill/>
                </a:ln>
                <a:solidFill>
                  <a:srgbClr val="000000"/>
                </a:solidFill>
                <a:effectLst/>
                <a:latin typeface="Old English Text MT" panose="03040902040508030806" pitchFamily="66" charset="0"/>
              </a:rPr>
              <a:t>King James 1611</a:t>
            </a:r>
            <a:r>
              <a:rPr lang="en-US" sz="3200" kern="1500" dirty="0">
                <a:solidFill>
                  <a:srgbClr val="000000"/>
                </a:solidFill>
                <a:latin typeface="Times New Roman" panose="02020603050405020304" pitchFamily="18" charset="0"/>
              </a:rPr>
              <a:t> </a:t>
            </a:r>
            <a:r>
              <a:rPr lang="en-US" sz="3200" b="1" kern="1500" dirty="0">
                <a:ln>
                  <a:noFill/>
                </a:ln>
                <a:solidFill>
                  <a:srgbClr val="000000"/>
                </a:solidFill>
                <a:effectLst/>
                <a:latin typeface="Old English Text MT" panose="03040902040508030806" pitchFamily="66" charset="0"/>
              </a:rPr>
              <a:t>Holy Bible</a:t>
            </a:r>
            <a:endParaRPr lang="en-US" sz="3200" kern="1500" dirty="0">
              <a:ln>
                <a:noFill/>
              </a:ln>
              <a:solidFill>
                <a:srgbClr val="000000"/>
              </a:solidFill>
              <a:effectLst/>
              <a:latin typeface="Times New Roman" panose="02020603050405020304" pitchFamily="18" charset="0"/>
            </a:endParaRPr>
          </a:p>
        </p:txBody>
      </p:sp>
    </p:spTree>
    <p:extLst>
      <p:ext uri="{BB962C8B-B14F-4D97-AF65-F5344CB8AC3E}">
        <p14:creationId xmlns:p14="http://schemas.microsoft.com/office/powerpoint/2010/main" val="2658347421"/>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75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32"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ox(out)">
                                      <p:cBhvr>
                                        <p:cTn id="12" dur="1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2120</TotalTime>
  <Words>2287</Words>
  <Application>Microsoft Office PowerPoint</Application>
  <PresentationFormat>Widescreen</PresentationFormat>
  <Paragraphs>425</Paragraphs>
  <Slides>17</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17</vt:i4>
      </vt:variant>
    </vt:vector>
  </HeadingPairs>
  <TitlesOfParts>
    <vt:vector size="26" baseType="lpstr">
      <vt:lpstr>Arial</vt:lpstr>
      <vt:lpstr>Calibri</vt:lpstr>
      <vt:lpstr>Calibri Light</vt:lpstr>
      <vt:lpstr>Chiller</vt:lpstr>
      <vt:lpstr>Matura MT Script Capitals</vt:lpstr>
      <vt:lpstr>Old English Text MT</vt:lpstr>
      <vt:lpstr>Palatino Linotype</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Rick Trout</dc:creator>
  <cp:lastModifiedBy>Rick Trout</cp:lastModifiedBy>
  <cp:revision>13</cp:revision>
  <dcterms:created xsi:type="dcterms:W3CDTF">2021-11-03T07:21:57Z</dcterms:created>
  <dcterms:modified xsi:type="dcterms:W3CDTF">2021-11-04T22:12:18Z</dcterms:modified>
</cp:coreProperties>
</file>