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69" r:id="rId4"/>
    <p:sldId id="265" r:id="rId5"/>
    <p:sldId id="259" r:id="rId6"/>
    <p:sldId id="260" r:id="rId7"/>
    <p:sldId id="262" r:id="rId8"/>
    <p:sldId id="263" r:id="rId9"/>
    <p:sldId id="266" r:id="rId10"/>
    <p:sldId id="318" r:id="rId11"/>
    <p:sldId id="303" r:id="rId12"/>
    <p:sldId id="304" r:id="rId13"/>
    <p:sldId id="305" r:id="rId14"/>
    <p:sldId id="31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EB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4660"/>
  </p:normalViewPr>
  <p:slideViewPr>
    <p:cSldViewPr snapToGrid="0" showGuides="1">
      <p:cViewPr>
        <p:scale>
          <a:sx n="100" d="100"/>
          <a:sy n="100" d="100"/>
        </p:scale>
        <p:origin x="1530" y="4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5564E-A1A0-44AD-B05E-8E83482B09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5F7674-FA2A-4ADB-8488-19E60EDF69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543975-3EED-44C5-9FCE-F13E6361A0E9}"/>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5" name="Footer Placeholder 4">
            <a:extLst>
              <a:ext uri="{FF2B5EF4-FFF2-40B4-BE49-F238E27FC236}">
                <a16:creationId xmlns:a16="http://schemas.microsoft.com/office/drawing/2014/main" id="{E49FBB55-F6F9-4DF1-A899-A81645C47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C45B3-B8BC-4D0C-A343-DAFED5C2E7C1}"/>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3556902797"/>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424F-0211-466C-8C96-B2C7CBE808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E58CFF-8FEB-4039-9B2E-5DE1A01292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14484C-2D1A-40A0-A13A-1D9B084ED336}"/>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5" name="Footer Placeholder 4">
            <a:extLst>
              <a:ext uri="{FF2B5EF4-FFF2-40B4-BE49-F238E27FC236}">
                <a16:creationId xmlns:a16="http://schemas.microsoft.com/office/drawing/2014/main" id="{AFE2A078-5E55-455F-87BD-C88756D8F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A6C26-D470-4D76-BA39-23F47045FB90}"/>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195784421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2D9C16-5218-438A-90B8-667CB93545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56DFA1-A432-4B1B-B20F-D8F99BCCF6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079C78-0778-4496-A198-F8402D4B68FF}"/>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5" name="Footer Placeholder 4">
            <a:extLst>
              <a:ext uri="{FF2B5EF4-FFF2-40B4-BE49-F238E27FC236}">
                <a16:creationId xmlns:a16="http://schemas.microsoft.com/office/drawing/2014/main" id="{23B1A72E-1230-4BCB-A132-2D4527EA4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E3039-42CD-4420-8FAB-6CBF433365A7}"/>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16609877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DDEBF-CA2C-422B-9884-07953796F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8E8327-16CF-4540-8D2D-A7F57E26F5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4C52A0-E29E-48D1-A7CD-22BD1864E19C}"/>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5" name="Footer Placeholder 4">
            <a:extLst>
              <a:ext uri="{FF2B5EF4-FFF2-40B4-BE49-F238E27FC236}">
                <a16:creationId xmlns:a16="http://schemas.microsoft.com/office/drawing/2014/main" id="{7F5F23F3-1AEC-4BC5-8FBF-D39D330C6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B45DA-4F86-4E11-8905-A908E633F46A}"/>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281485360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94066-A2D1-4922-A3F1-3E34290B2F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A3DE79-5B75-4AC4-8925-B0B63C17A8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46283B-7E55-42AA-9DE0-B36A3C715D88}"/>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5" name="Footer Placeholder 4">
            <a:extLst>
              <a:ext uri="{FF2B5EF4-FFF2-40B4-BE49-F238E27FC236}">
                <a16:creationId xmlns:a16="http://schemas.microsoft.com/office/drawing/2014/main" id="{941FFDCA-CA47-485C-818B-11E83973D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2B8C0-B145-470C-9CB4-F464D0954260}"/>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187998526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594F9-3363-4007-8B86-60E4888A86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5E2BE2-B9E7-4CA1-B68D-2FAF562B28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4D434E-C768-4A12-866C-DBB31CBBAD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173803-D419-4614-A4A7-1DB7E200F2A3}"/>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6" name="Footer Placeholder 5">
            <a:extLst>
              <a:ext uri="{FF2B5EF4-FFF2-40B4-BE49-F238E27FC236}">
                <a16:creationId xmlns:a16="http://schemas.microsoft.com/office/drawing/2014/main" id="{B627C686-CFE6-4535-9C85-9B6A9A4DF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1C9CF5-6D05-4590-9ECA-9E4B9484E927}"/>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136770345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A898-D7C2-4316-B751-D98C398BD2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87FE92-B220-4B65-A78D-B2D8CD7E3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B72ECD-9B6B-4842-B480-31C11D1EEA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19D620-8D2E-4594-A216-BA4C2E638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6E72F-03C1-44E7-9CDF-7093EBD705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07544C-F285-43F6-8717-690E316E7637}"/>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8" name="Footer Placeholder 7">
            <a:extLst>
              <a:ext uri="{FF2B5EF4-FFF2-40B4-BE49-F238E27FC236}">
                <a16:creationId xmlns:a16="http://schemas.microsoft.com/office/drawing/2014/main" id="{546DFE3F-670B-46C5-89BB-43F4719025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84F311-425D-4256-9566-7B30E5C0A6AD}"/>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13373864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74791-217E-43CB-8941-0FB6BFE71C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FDA68E-8330-453D-BC6E-97A3239EF08C}"/>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4" name="Footer Placeholder 3">
            <a:extLst>
              <a:ext uri="{FF2B5EF4-FFF2-40B4-BE49-F238E27FC236}">
                <a16:creationId xmlns:a16="http://schemas.microsoft.com/office/drawing/2014/main" id="{B87EDFD2-7F99-4C28-8025-EE5D3C2FD1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B974B8-C3C9-4FFC-BC17-FF76466801FC}"/>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109774871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9FAD2E-F146-4C75-8CA0-279A7CAB13C8}"/>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3" name="Footer Placeholder 2">
            <a:extLst>
              <a:ext uri="{FF2B5EF4-FFF2-40B4-BE49-F238E27FC236}">
                <a16:creationId xmlns:a16="http://schemas.microsoft.com/office/drawing/2014/main" id="{F7B64485-66C3-4636-B7C2-21D1EF229B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795F31-0325-4FF8-A7C6-12FEE565BEB6}"/>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4182165773"/>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12EB5-A1DC-4E75-B555-9E50AEB501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924430-035E-495C-ABF0-30F9401A5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B59990-157C-4310-BA5E-2C0EAB4D48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9C1C17-1584-48A2-86BA-62ED51F0D234}"/>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6" name="Footer Placeholder 5">
            <a:extLst>
              <a:ext uri="{FF2B5EF4-FFF2-40B4-BE49-F238E27FC236}">
                <a16:creationId xmlns:a16="http://schemas.microsoft.com/office/drawing/2014/main" id="{298C97FC-EB8E-4F58-A0E9-FC38A7EFBD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1E13F-3BBA-4CC2-B72A-A023620A2072}"/>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204820378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66E1-9661-4C20-AC02-BB13F1D6AC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A435F-7C1A-4199-BF93-C1CF3FC705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C9B01-4939-4EBC-9F44-ED038885C5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EEDFA-0D7F-45B2-8A06-2A4E8126A87F}"/>
              </a:ext>
            </a:extLst>
          </p:cNvPr>
          <p:cNvSpPr>
            <a:spLocks noGrp="1"/>
          </p:cNvSpPr>
          <p:nvPr>
            <p:ph type="dt" sz="half" idx="10"/>
          </p:nvPr>
        </p:nvSpPr>
        <p:spPr/>
        <p:txBody>
          <a:bodyPr/>
          <a:lstStyle/>
          <a:p>
            <a:fld id="{CCE1CFEC-CB50-4B20-B0C7-05119EF680B4}" type="datetimeFigureOut">
              <a:rPr lang="en-US" smtClean="0"/>
              <a:t>11/2/2021</a:t>
            </a:fld>
            <a:endParaRPr lang="en-US"/>
          </a:p>
        </p:txBody>
      </p:sp>
      <p:sp>
        <p:nvSpPr>
          <p:cNvPr id="6" name="Footer Placeholder 5">
            <a:extLst>
              <a:ext uri="{FF2B5EF4-FFF2-40B4-BE49-F238E27FC236}">
                <a16:creationId xmlns:a16="http://schemas.microsoft.com/office/drawing/2014/main" id="{938D16D3-B012-4EE0-AAC7-7B65D1124F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3D03D9-B951-4D0C-9A3D-7B71FC942C04}"/>
              </a:ext>
            </a:extLst>
          </p:cNvPr>
          <p:cNvSpPr>
            <a:spLocks noGrp="1"/>
          </p:cNvSpPr>
          <p:nvPr>
            <p:ph type="sldNum" sz="quarter" idx="12"/>
          </p:nvPr>
        </p:nvSpPr>
        <p:spPr/>
        <p:txBody>
          <a:bodyPr/>
          <a:lstStyle/>
          <a:p>
            <a:fld id="{055B2F47-2031-407F-A347-FA5A8636D499}" type="slidenum">
              <a:rPr lang="en-US" smtClean="0"/>
              <a:t>‹#›</a:t>
            </a:fld>
            <a:endParaRPr lang="en-US"/>
          </a:p>
        </p:txBody>
      </p:sp>
    </p:spTree>
    <p:extLst>
      <p:ext uri="{BB962C8B-B14F-4D97-AF65-F5344CB8AC3E}">
        <p14:creationId xmlns:p14="http://schemas.microsoft.com/office/powerpoint/2010/main" val="143234236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19B000-4609-47B0-8E4A-2DB18DE4D5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22B3BD-2BD1-49F8-867D-9ED89D35F3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C71E9-3087-4248-8A47-3F1F9A9398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CFEC-CB50-4B20-B0C7-05119EF680B4}" type="datetimeFigureOut">
              <a:rPr lang="en-US" smtClean="0"/>
              <a:t>11/2/2021</a:t>
            </a:fld>
            <a:endParaRPr lang="en-US"/>
          </a:p>
        </p:txBody>
      </p:sp>
      <p:sp>
        <p:nvSpPr>
          <p:cNvPr id="5" name="Footer Placeholder 4">
            <a:extLst>
              <a:ext uri="{FF2B5EF4-FFF2-40B4-BE49-F238E27FC236}">
                <a16:creationId xmlns:a16="http://schemas.microsoft.com/office/drawing/2014/main" id="{BD5B1FD6-15D3-4F26-BA2E-F430E43385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578FFA-B9B0-4CDC-B222-1FB11F21F8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B2F47-2031-407F-A347-FA5A8636D499}" type="slidenum">
              <a:rPr lang="en-US" smtClean="0"/>
              <a:t>‹#›</a:t>
            </a:fld>
            <a:endParaRPr lang="en-US"/>
          </a:p>
        </p:txBody>
      </p:sp>
    </p:spTree>
    <p:extLst>
      <p:ext uri="{BB962C8B-B14F-4D97-AF65-F5344CB8AC3E}">
        <p14:creationId xmlns:p14="http://schemas.microsoft.com/office/powerpoint/2010/main" val="3414626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10BAF5-FCEF-4030-AB12-DF9454AEDB5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ook on a table&#10;&#10;Description automatically generated with medium confidence">
            <a:extLst>
              <a:ext uri="{FF2B5EF4-FFF2-40B4-BE49-F238E27FC236}">
                <a16:creationId xmlns:a16="http://schemas.microsoft.com/office/drawing/2014/main" id="{6230D163-A504-45F0-8975-F1BA7F5AB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73145" cy="6858000"/>
          </a:xfrm>
          <a:prstGeom prst="rect">
            <a:avLst/>
          </a:prstGeom>
          <a:ln w="38100">
            <a:solidFill>
              <a:srgbClr val="CC6600"/>
            </a:solidFill>
          </a:ln>
        </p:spPr>
      </p:pic>
      <p:sp>
        <p:nvSpPr>
          <p:cNvPr id="4" name="TextBox 3">
            <a:extLst>
              <a:ext uri="{FF2B5EF4-FFF2-40B4-BE49-F238E27FC236}">
                <a16:creationId xmlns:a16="http://schemas.microsoft.com/office/drawing/2014/main" id="{DA51D90D-30A5-4D28-A7AF-57B21FCFD485}"/>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5" name="TextBox 4">
            <a:extLst>
              <a:ext uri="{FF2B5EF4-FFF2-40B4-BE49-F238E27FC236}">
                <a16:creationId xmlns:a16="http://schemas.microsoft.com/office/drawing/2014/main" id="{C500CB8D-2A5B-4534-85B8-62CBF3E30F74}"/>
              </a:ext>
            </a:extLst>
          </p:cNvPr>
          <p:cNvSpPr txBox="1"/>
          <p:nvPr/>
        </p:nvSpPr>
        <p:spPr>
          <a:xfrm>
            <a:off x="457200" y="98252"/>
            <a:ext cx="11351623" cy="954107"/>
          </a:xfrm>
          <a:prstGeom prst="rect">
            <a:avLst/>
          </a:prstGeom>
          <a:noFill/>
        </p:spPr>
        <p:txBody>
          <a:bodyPr wrap="square" rtlCol="0">
            <a:spAutoFit/>
          </a:bodyPr>
          <a:lstStyle/>
          <a:p>
            <a:pPr algn="ctr"/>
            <a:r>
              <a:rPr lang="en-US" sz="2400" b="1" dirty="0">
                <a:ln w="12700">
                  <a:solidFill>
                    <a:srgbClr val="CC6600"/>
                  </a:solidFill>
                </a:ln>
                <a:solidFill>
                  <a:srgbClr val="FFFF00"/>
                </a:solidFill>
              </a:rPr>
              <a:t>…Praise thy name for… thy truth:</a:t>
            </a:r>
          </a:p>
          <a:p>
            <a:pPr algn="ctr"/>
            <a:r>
              <a:rPr lang="en-US" sz="3200" b="1" dirty="0">
                <a:ln w="12700">
                  <a:solidFill>
                    <a:srgbClr val="CC6600"/>
                  </a:solidFill>
                </a:ln>
                <a:solidFill>
                  <a:srgbClr val="FFFF00"/>
                </a:solidFill>
                <a:effectLst>
                  <a:glow rad="139700">
                    <a:schemeClr val="accent2">
                      <a:satMod val="175000"/>
                      <a:alpha val="40000"/>
                    </a:schemeClr>
                  </a:glow>
                </a:effectLst>
              </a:rPr>
              <a:t>for Thou Hast Magnified Thy Word Above All Thy Name </a:t>
            </a:r>
          </a:p>
        </p:txBody>
      </p:sp>
      <p:sp>
        <p:nvSpPr>
          <p:cNvPr id="6" name="TextBox 5">
            <a:extLst>
              <a:ext uri="{FF2B5EF4-FFF2-40B4-BE49-F238E27FC236}">
                <a16:creationId xmlns:a16="http://schemas.microsoft.com/office/drawing/2014/main" id="{115ACD55-EE45-407D-B27C-61EBBF738640}"/>
              </a:ext>
            </a:extLst>
          </p:cNvPr>
          <p:cNvSpPr txBox="1"/>
          <p:nvPr/>
        </p:nvSpPr>
        <p:spPr>
          <a:xfrm>
            <a:off x="1042585" y="4929495"/>
            <a:ext cx="2964176" cy="1015663"/>
          </a:xfrm>
          <a:prstGeom prst="rect">
            <a:avLst/>
          </a:prstGeom>
          <a:solidFill>
            <a:schemeClr val="tx1"/>
          </a:solidFill>
          <a:ln w="38100" cmpd="thickThin">
            <a:solidFill>
              <a:srgbClr val="CC6600"/>
            </a:solidFill>
          </a:ln>
        </p:spPr>
        <p:txBody>
          <a:bodyPr wrap="square" rtlCol="0">
            <a:spAutoFit/>
          </a:bodyPr>
          <a:lstStyle/>
          <a:p>
            <a:pPr algn="ctr"/>
            <a:r>
              <a:rPr lang="en-US" sz="2000" b="1" dirty="0">
                <a:ln>
                  <a:solidFill>
                    <a:srgbClr val="CC6600"/>
                  </a:solidFill>
                </a:ln>
                <a:solidFill>
                  <a:srgbClr val="FFFF00"/>
                </a:solidFill>
                <a:effectLst>
                  <a:glow rad="139700">
                    <a:schemeClr val="accent2">
                      <a:satMod val="175000"/>
                      <a:alpha val="40000"/>
                    </a:schemeClr>
                  </a:glow>
                </a:effectLst>
              </a:rPr>
              <a:t>Rightly Dividing </a:t>
            </a:r>
          </a:p>
          <a:p>
            <a:pPr algn="ctr"/>
            <a:r>
              <a:rPr lang="en-US" sz="2000" b="1" dirty="0">
                <a:ln>
                  <a:solidFill>
                    <a:srgbClr val="CC6600"/>
                  </a:solidFill>
                </a:ln>
                <a:solidFill>
                  <a:srgbClr val="FFFF00"/>
                </a:solidFill>
                <a:effectLst>
                  <a:glow rad="139700">
                    <a:schemeClr val="accent2">
                      <a:satMod val="175000"/>
                      <a:alpha val="40000"/>
                    </a:schemeClr>
                  </a:glow>
                </a:effectLst>
              </a:rPr>
              <a:t>the Word of Truth</a:t>
            </a:r>
          </a:p>
          <a:p>
            <a:pPr algn="ctr"/>
            <a:r>
              <a:rPr lang="en-US" sz="2000" b="1" dirty="0">
                <a:ln>
                  <a:solidFill>
                    <a:srgbClr val="CC6600"/>
                  </a:solidFill>
                </a:ln>
                <a:solidFill>
                  <a:srgbClr val="FFFF00"/>
                </a:solidFill>
                <a:effectLst>
                  <a:glow rad="139700">
                    <a:schemeClr val="accent2">
                      <a:satMod val="175000"/>
                      <a:alpha val="40000"/>
                    </a:schemeClr>
                  </a:glow>
                </a:effectLst>
              </a:rPr>
              <a:t> by the Apostle Paul Only</a:t>
            </a:r>
          </a:p>
        </p:txBody>
      </p:sp>
      <p:sp>
        <p:nvSpPr>
          <p:cNvPr id="7" name="TextBox 6">
            <a:extLst>
              <a:ext uri="{FF2B5EF4-FFF2-40B4-BE49-F238E27FC236}">
                <a16:creationId xmlns:a16="http://schemas.microsoft.com/office/drawing/2014/main" id="{5BA20DE1-CBF3-459D-AB00-05C3F4175D9A}"/>
              </a:ext>
            </a:extLst>
          </p:cNvPr>
          <p:cNvSpPr txBox="1"/>
          <p:nvPr/>
        </p:nvSpPr>
        <p:spPr>
          <a:xfrm>
            <a:off x="8168069" y="4928989"/>
            <a:ext cx="3418318" cy="1015663"/>
          </a:xfrm>
          <a:prstGeom prst="rect">
            <a:avLst/>
          </a:prstGeom>
          <a:solidFill>
            <a:schemeClr val="tx1"/>
          </a:solidFill>
          <a:ln w="38100" cmpd="thickThin">
            <a:solidFill>
              <a:srgbClr val="CC6600"/>
            </a:solidFill>
          </a:ln>
        </p:spPr>
        <p:txBody>
          <a:bodyPr wrap="square" rtlCol="0">
            <a:spAutoFit/>
          </a:bodyPr>
          <a:lstStyle/>
          <a:p>
            <a:pPr algn="ctr"/>
            <a:r>
              <a:rPr lang="en-US" sz="2000" b="1" dirty="0">
                <a:ln>
                  <a:solidFill>
                    <a:srgbClr val="CC6600"/>
                  </a:solidFill>
                </a:ln>
                <a:solidFill>
                  <a:srgbClr val="FFFF00"/>
                </a:solidFill>
                <a:effectLst>
                  <a:glow rad="139700">
                    <a:schemeClr val="accent2">
                      <a:satMod val="175000"/>
                      <a:alpha val="40000"/>
                    </a:schemeClr>
                  </a:glow>
                </a:effectLst>
              </a:rPr>
              <a:t>Bible Studies from the        Risen Saviour Jesus Christ </a:t>
            </a:r>
          </a:p>
          <a:p>
            <a:pPr algn="ctr"/>
            <a:r>
              <a:rPr lang="en-US" sz="2000" b="1" dirty="0">
                <a:ln>
                  <a:solidFill>
                    <a:srgbClr val="CC6600"/>
                  </a:solidFill>
                </a:ln>
                <a:solidFill>
                  <a:srgbClr val="FFFF00"/>
                </a:solidFill>
                <a:effectLst>
                  <a:glow rad="139700">
                    <a:schemeClr val="accent2">
                      <a:satMod val="175000"/>
                      <a:alpha val="40000"/>
                    </a:schemeClr>
                  </a:glow>
                </a:effectLst>
              </a:rPr>
              <a:t>from a King James 1611 Bible</a:t>
            </a:r>
          </a:p>
        </p:txBody>
      </p:sp>
      <p:sp>
        <p:nvSpPr>
          <p:cNvPr id="8" name="TextBox 7">
            <a:extLst>
              <a:ext uri="{FF2B5EF4-FFF2-40B4-BE49-F238E27FC236}">
                <a16:creationId xmlns:a16="http://schemas.microsoft.com/office/drawing/2014/main" id="{59A57F57-5217-42DA-8D8D-3011651CF444}"/>
              </a:ext>
            </a:extLst>
          </p:cNvPr>
          <p:cNvSpPr txBox="1"/>
          <p:nvPr/>
        </p:nvSpPr>
        <p:spPr>
          <a:xfrm>
            <a:off x="4454554" y="4015340"/>
            <a:ext cx="3265722" cy="1919865"/>
          </a:xfrm>
          <a:prstGeom prst="rect">
            <a:avLst/>
          </a:prstGeom>
          <a:solidFill>
            <a:schemeClr val="tx1"/>
          </a:solidFill>
          <a:ln w="76200" cmpd="thickThin">
            <a:solidFill>
              <a:srgbClr val="CC6600"/>
            </a:solidFill>
          </a:ln>
        </p:spPr>
        <p:txBody>
          <a:bodyPr wrap="square" rtlCol="0">
            <a:spAutoFit/>
          </a:bodyPr>
          <a:lstStyle/>
          <a:p>
            <a:endParaRPr lang="en-US" dirty="0"/>
          </a:p>
        </p:txBody>
      </p:sp>
      <p:sp>
        <p:nvSpPr>
          <p:cNvPr id="9" name="TextBox 8">
            <a:extLst>
              <a:ext uri="{FF2B5EF4-FFF2-40B4-BE49-F238E27FC236}">
                <a16:creationId xmlns:a16="http://schemas.microsoft.com/office/drawing/2014/main" id="{80F25E12-7797-409A-9531-B5E49AFD36B4}"/>
              </a:ext>
            </a:extLst>
          </p:cNvPr>
          <p:cNvSpPr txBox="1"/>
          <p:nvPr/>
        </p:nvSpPr>
        <p:spPr>
          <a:xfrm>
            <a:off x="4563088"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F942422-250F-4AFB-AE49-1DE447A1FA17}"/>
              </a:ext>
            </a:extLst>
          </p:cNvPr>
          <p:cNvSpPr txBox="1"/>
          <p:nvPr/>
        </p:nvSpPr>
        <p:spPr>
          <a:xfrm>
            <a:off x="3116659" y="1119834"/>
            <a:ext cx="5939079" cy="1015663"/>
          </a:xfrm>
          <a:prstGeom prst="rect">
            <a:avLst/>
          </a:prstGeom>
          <a:solidFill>
            <a:schemeClr val="tx1"/>
          </a:solidFill>
          <a:ln w="76200" cmpd="thickThin">
            <a:solidFill>
              <a:srgbClr val="CC6600"/>
            </a:solidFill>
          </a:ln>
        </p:spPr>
        <p:txBody>
          <a:bodyPr wrap="square" rtlCol="0">
            <a:spAutoFit/>
          </a:bodyPr>
          <a:lstStyle/>
          <a:p>
            <a:pPr algn="ctr"/>
            <a:r>
              <a:rPr lang="en-US" sz="6000" kern="1500" dirty="0">
                <a:ln>
                  <a:noFill/>
                </a:ln>
                <a:solidFill>
                  <a:srgbClr val="000000"/>
                </a:solidFill>
                <a:effectLst/>
                <a:latin typeface="Baskerville Old Face" panose="02020602080505020303" pitchFamily="18" charset="0"/>
              </a:rPr>
              <a:t> </a:t>
            </a:r>
            <a:r>
              <a:rPr lang="en-US" sz="6000" b="1" kern="1500" dirty="0">
                <a:ln>
                  <a:noFill/>
                </a:ln>
                <a:solidFill>
                  <a:srgbClr val="FF0000"/>
                </a:solidFill>
                <a:effectLst/>
                <a:latin typeface="Chiller" panose="04020404031007020602" pitchFamily="82" charset="0"/>
              </a:rPr>
              <a:t>The Voice of a Stranger</a:t>
            </a:r>
            <a:endParaRPr lang="en-US" sz="6000" kern="1500" dirty="0">
              <a:ln>
                <a:noFill/>
              </a:ln>
              <a:solidFill>
                <a:srgbClr val="000000"/>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DF87580B-AF06-48B9-A0CA-A191A0E621E8}"/>
              </a:ext>
            </a:extLst>
          </p:cNvPr>
          <p:cNvSpPr txBox="1"/>
          <p:nvPr/>
        </p:nvSpPr>
        <p:spPr>
          <a:xfrm>
            <a:off x="3561548" y="2212978"/>
            <a:ext cx="5074286" cy="584775"/>
          </a:xfrm>
          <a:prstGeom prst="rect">
            <a:avLst/>
          </a:prstGeom>
          <a:solidFill>
            <a:schemeClr val="bg1"/>
          </a:solidFill>
          <a:ln w="38100" cmpd="thickThin">
            <a:solidFill>
              <a:srgbClr val="CC6600"/>
            </a:solid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There are, it may be, so many kinds of voices in the world, and none of them is without signification. </a:t>
            </a:r>
          </a:p>
        </p:txBody>
      </p:sp>
      <p:sp>
        <p:nvSpPr>
          <p:cNvPr id="14" name="TextBox 13">
            <a:extLst>
              <a:ext uri="{FF2B5EF4-FFF2-40B4-BE49-F238E27FC236}">
                <a16:creationId xmlns:a16="http://schemas.microsoft.com/office/drawing/2014/main" id="{0C909E28-2976-4A12-810E-AF9922119613}"/>
              </a:ext>
            </a:extLst>
          </p:cNvPr>
          <p:cNvSpPr txBox="1"/>
          <p:nvPr/>
        </p:nvSpPr>
        <p:spPr>
          <a:xfrm>
            <a:off x="216816" y="98252"/>
            <a:ext cx="1216058" cy="276999"/>
          </a:xfrm>
          <a:prstGeom prst="rect">
            <a:avLst/>
          </a:prstGeom>
          <a:noFill/>
        </p:spPr>
        <p:txBody>
          <a:bodyPr wrap="square" rtlCol="0">
            <a:spAutoFit/>
          </a:bodyPr>
          <a:lstStyle/>
          <a:p>
            <a:pPr algn="ctr"/>
            <a:r>
              <a:rPr lang="en-US" sz="1200" b="1" dirty="0">
                <a:solidFill>
                  <a:schemeClr val="accent6">
                    <a:lumMod val="20000"/>
                    <a:lumOff val="80000"/>
                  </a:schemeClr>
                </a:solidFill>
                <a:latin typeface="Times New Roman" panose="02020603050405020304" pitchFamily="18" charset="0"/>
                <a:cs typeface="Times New Roman" panose="02020603050405020304" pitchFamily="18" charset="0"/>
              </a:rPr>
              <a:t>November 2021</a:t>
            </a:r>
          </a:p>
        </p:txBody>
      </p:sp>
      <p:sp>
        <p:nvSpPr>
          <p:cNvPr id="15" name="TextBox 14">
            <a:extLst>
              <a:ext uri="{FF2B5EF4-FFF2-40B4-BE49-F238E27FC236}">
                <a16:creationId xmlns:a16="http://schemas.microsoft.com/office/drawing/2014/main" id="{CE5D5DF2-97B5-49A8-BF89-42E9018455DC}"/>
              </a:ext>
            </a:extLst>
          </p:cNvPr>
          <p:cNvSpPr txBox="1"/>
          <p:nvPr/>
        </p:nvSpPr>
        <p:spPr>
          <a:xfrm>
            <a:off x="10908383" y="98252"/>
            <a:ext cx="1216058" cy="276999"/>
          </a:xfrm>
          <a:prstGeom prst="rect">
            <a:avLst/>
          </a:prstGeom>
          <a:noFill/>
        </p:spPr>
        <p:txBody>
          <a:bodyPr wrap="square" rtlCol="0">
            <a:spAutoFit/>
          </a:bodyPr>
          <a:lstStyle/>
          <a:p>
            <a:pPr algn="ctr"/>
            <a:r>
              <a:rPr lang="en-US" sz="1200" b="1" dirty="0">
                <a:solidFill>
                  <a:schemeClr val="accent6">
                    <a:lumMod val="20000"/>
                    <a:lumOff val="80000"/>
                  </a:schemeClr>
                </a:solidFill>
                <a:latin typeface="Times New Roman" panose="02020603050405020304" pitchFamily="18" charset="0"/>
                <a:cs typeface="Times New Roman" panose="02020603050405020304" pitchFamily="18" charset="0"/>
              </a:rPr>
              <a:t>November 2021</a:t>
            </a:r>
          </a:p>
        </p:txBody>
      </p:sp>
      <p:sp>
        <p:nvSpPr>
          <p:cNvPr id="12" name="TextBox 11">
            <a:extLst>
              <a:ext uri="{FF2B5EF4-FFF2-40B4-BE49-F238E27FC236}">
                <a16:creationId xmlns:a16="http://schemas.microsoft.com/office/drawing/2014/main" id="{3A5D3384-1DA8-4C4A-B3A7-CC6265180FDE}"/>
              </a:ext>
            </a:extLst>
          </p:cNvPr>
          <p:cNvSpPr txBox="1"/>
          <p:nvPr/>
        </p:nvSpPr>
        <p:spPr>
          <a:xfrm>
            <a:off x="8168069" y="4184062"/>
            <a:ext cx="3451712" cy="584775"/>
          </a:xfrm>
          <a:prstGeom prst="rect">
            <a:avLst/>
          </a:prstGeom>
          <a:solidFill>
            <a:srgbClr val="C00000"/>
          </a:solidFill>
          <a:ln w="38100">
            <a:solidFill>
              <a:schemeClr val="bg1"/>
            </a:solidFill>
          </a:ln>
        </p:spPr>
        <p:txBody>
          <a:bodyPr wrap="square" rtlCol="0">
            <a:spAutoFit/>
          </a:bodyPr>
          <a:lstStyle/>
          <a:p>
            <a:pPr algn="ctr"/>
            <a:r>
              <a:rPr lang="en-US" sz="1600" b="1" dirty="0">
                <a:solidFill>
                  <a:schemeClr val="bg1"/>
                </a:solidFill>
                <a:latin typeface="Times New Roman" panose="02020603050405020304" pitchFamily="18" charset="0"/>
                <a:cs typeface="Times New Roman" panose="02020603050405020304" pitchFamily="18" charset="0"/>
              </a:rPr>
              <a:t>This is a complete and thorough </a:t>
            </a:r>
          </a:p>
          <a:p>
            <a:pPr algn="ctr"/>
            <a:r>
              <a:rPr lang="en-US" sz="1600" b="1" u="sng" dirty="0">
                <a:solidFill>
                  <a:schemeClr val="bg1"/>
                </a:solidFill>
                <a:latin typeface="Times New Roman" panose="02020603050405020304" pitchFamily="18" charset="0"/>
                <a:cs typeface="Times New Roman" panose="02020603050405020304" pitchFamily="18" charset="0"/>
              </a:rPr>
              <a:t>PAUSE </a:t>
            </a:r>
            <a:r>
              <a:rPr lang="en-US" sz="1200" b="1" u="sng" dirty="0">
                <a:solidFill>
                  <a:schemeClr val="bg1"/>
                </a:solidFill>
                <a:latin typeface="Times New Roman" panose="02020603050405020304" pitchFamily="18" charset="0"/>
                <a:cs typeface="Times New Roman" panose="02020603050405020304" pitchFamily="18" charset="0"/>
              </a:rPr>
              <a:t>&amp;</a:t>
            </a:r>
            <a:r>
              <a:rPr lang="en-US" sz="1600" b="1" u="sng" dirty="0">
                <a:solidFill>
                  <a:schemeClr val="bg1"/>
                </a:solidFill>
                <a:latin typeface="Times New Roman" panose="02020603050405020304" pitchFamily="18" charset="0"/>
                <a:cs typeface="Times New Roman" panose="02020603050405020304" pitchFamily="18" charset="0"/>
              </a:rPr>
              <a:t> STUDY</a:t>
            </a:r>
            <a:r>
              <a:rPr lang="en-US" sz="1600" b="1" dirty="0">
                <a:solidFill>
                  <a:schemeClr val="bg1"/>
                </a:solidFill>
                <a:latin typeface="Times New Roman" panose="02020603050405020304" pitchFamily="18" charset="0"/>
                <a:cs typeface="Times New Roman" panose="02020603050405020304" pitchFamily="18" charset="0"/>
              </a:rPr>
              <a:t> Bible Study.</a:t>
            </a:r>
          </a:p>
        </p:txBody>
      </p:sp>
      <p:sp>
        <p:nvSpPr>
          <p:cNvPr id="29" name="TextBox 28">
            <a:extLst>
              <a:ext uri="{FF2B5EF4-FFF2-40B4-BE49-F238E27FC236}">
                <a16:creationId xmlns:a16="http://schemas.microsoft.com/office/drawing/2014/main" id="{953D6509-C008-4710-ABB1-774775BF0EE3}"/>
              </a:ext>
            </a:extLst>
          </p:cNvPr>
          <p:cNvSpPr txBox="1"/>
          <p:nvPr/>
        </p:nvSpPr>
        <p:spPr>
          <a:xfrm>
            <a:off x="3561548" y="2837966"/>
            <a:ext cx="5074285" cy="830997"/>
          </a:xfrm>
          <a:prstGeom prst="rect">
            <a:avLst/>
          </a:prstGeom>
          <a:solidFill>
            <a:schemeClr val="bg1">
              <a:lumMod val="95000"/>
            </a:schemeClr>
          </a:solidFill>
          <a:ln w="38100" cmpd="thickThin">
            <a:solidFill>
              <a:srgbClr val="CC6600"/>
            </a:solidFill>
          </a:ln>
        </p:spPr>
        <p:txBody>
          <a:bodyPr wrap="square">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Therefore if I know not the meaning of the voice, </a:t>
            </a:r>
          </a:p>
          <a:p>
            <a:pPr algn="ctr"/>
            <a:r>
              <a:rPr lang="en-US" sz="1600" b="1" i="1" dirty="0">
                <a:solidFill>
                  <a:srgbClr val="CC6600"/>
                </a:solidFill>
                <a:latin typeface="Times New Roman" panose="02020603050405020304" pitchFamily="18" charset="0"/>
                <a:cs typeface="Times New Roman" panose="02020603050405020304" pitchFamily="18" charset="0"/>
              </a:rPr>
              <a:t>I shall be unto him that speaketh a barbarian, </a:t>
            </a:r>
          </a:p>
          <a:p>
            <a:pPr algn="ctr"/>
            <a:r>
              <a:rPr lang="en-US" sz="1600" b="1" i="1" dirty="0">
                <a:solidFill>
                  <a:srgbClr val="CC6600"/>
                </a:solidFill>
                <a:latin typeface="Times New Roman" panose="02020603050405020304" pitchFamily="18" charset="0"/>
                <a:cs typeface="Times New Roman" panose="02020603050405020304" pitchFamily="18" charset="0"/>
              </a:rPr>
              <a:t>and he that speaketh shall be a barbarian unto me. </a:t>
            </a:r>
            <a:endParaRPr lang="en-US" sz="1600" i="1" dirty="0">
              <a:solidFill>
                <a:srgbClr val="CC6600"/>
              </a:solidFill>
            </a:endParaRPr>
          </a:p>
        </p:txBody>
      </p:sp>
      <p:sp>
        <p:nvSpPr>
          <p:cNvPr id="17" name="TextBox 16">
            <a:extLst>
              <a:ext uri="{FF2B5EF4-FFF2-40B4-BE49-F238E27FC236}">
                <a16:creationId xmlns:a16="http://schemas.microsoft.com/office/drawing/2014/main" id="{446378BB-4DDD-4436-A2DC-3711F05C6553}"/>
              </a:ext>
            </a:extLst>
          </p:cNvPr>
          <p:cNvSpPr txBox="1"/>
          <p:nvPr/>
        </p:nvSpPr>
        <p:spPr>
          <a:xfrm>
            <a:off x="5395858" y="3689760"/>
            <a:ext cx="1417577" cy="246221"/>
          </a:xfrm>
          <a:prstGeom prst="rect">
            <a:avLst/>
          </a:prstGeom>
          <a:solidFill>
            <a:schemeClr val="bg1">
              <a:lumMod val="95000"/>
            </a:schemeClr>
          </a:solidFill>
          <a:ln w="38100">
            <a:solidFill>
              <a:srgbClr val="CC6600"/>
            </a:solidFill>
          </a:ln>
        </p:spPr>
        <p:txBody>
          <a:bodyPr wrap="square" rtlCol="0">
            <a:spAutoFit/>
          </a:bodyPr>
          <a:lstStyle/>
          <a:p>
            <a:pPr algn="ctr"/>
            <a:r>
              <a:rPr lang="en-US" sz="1000" b="1" dirty="0">
                <a:solidFill>
                  <a:srgbClr val="FF0000"/>
                </a:solidFill>
                <a:latin typeface="Times New Roman" panose="02020603050405020304" pitchFamily="18" charset="0"/>
                <a:cs typeface="Times New Roman" panose="02020603050405020304" pitchFamily="18" charset="0"/>
              </a:rPr>
              <a:t>I Corinthians 14:10,11</a:t>
            </a:r>
          </a:p>
        </p:txBody>
      </p:sp>
      <p:sp>
        <p:nvSpPr>
          <p:cNvPr id="27" name="TextBox 26">
            <a:extLst>
              <a:ext uri="{FF2B5EF4-FFF2-40B4-BE49-F238E27FC236}">
                <a16:creationId xmlns:a16="http://schemas.microsoft.com/office/drawing/2014/main" id="{A2A4B395-F17E-4607-8403-AF678C350999}"/>
              </a:ext>
            </a:extLst>
          </p:cNvPr>
          <p:cNvSpPr txBox="1"/>
          <p:nvPr/>
        </p:nvSpPr>
        <p:spPr>
          <a:xfrm>
            <a:off x="159635" y="3532080"/>
            <a:ext cx="2816244" cy="1292662"/>
          </a:xfrm>
          <a:prstGeom prst="rect">
            <a:avLst/>
          </a:prstGeom>
          <a:solidFill>
            <a:schemeClr val="bg1">
              <a:lumMod val="95000"/>
            </a:schemeClr>
          </a:solidFill>
          <a:ln w="76200" cmpd="thickThin">
            <a:solidFill>
              <a:srgbClr val="CC6600"/>
            </a:solid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Put on</a:t>
            </a:r>
          </a:p>
          <a:p>
            <a:pPr algn="ctr"/>
            <a:r>
              <a:rPr lang="en-US" sz="1600" b="1" i="1" dirty="0">
                <a:solidFill>
                  <a:srgbClr val="CC6600"/>
                </a:solidFill>
                <a:latin typeface="Times New Roman" panose="02020603050405020304" pitchFamily="18" charset="0"/>
                <a:cs typeface="Times New Roman" panose="02020603050405020304" pitchFamily="18" charset="0"/>
              </a:rPr>
              <a:t>the whole </a:t>
            </a:r>
            <a:r>
              <a:rPr lang="en-US" sz="1600" b="1" i="1" dirty="0" err="1">
                <a:solidFill>
                  <a:srgbClr val="CC6600"/>
                </a:solidFill>
                <a:latin typeface="Times New Roman" panose="02020603050405020304" pitchFamily="18" charset="0"/>
                <a:cs typeface="Times New Roman" panose="02020603050405020304" pitchFamily="18" charset="0"/>
              </a:rPr>
              <a:t>armour</a:t>
            </a:r>
            <a:r>
              <a:rPr lang="en-US" sz="1600" b="1" i="1" dirty="0">
                <a:solidFill>
                  <a:srgbClr val="CC6600"/>
                </a:solidFill>
                <a:latin typeface="Times New Roman" panose="02020603050405020304" pitchFamily="18" charset="0"/>
                <a:cs typeface="Times New Roman" panose="02020603050405020304" pitchFamily="18" charset="0"/>
              </a:rPr>
              <a:t> of God, </a:t>
            </a:r>
          </a:p>
          <a:p>
            <a:pPr algn="ctr"/>
            <a:r>
              <a:rPr lang="en-US" sz="1600" b="1" i="1" dirty="0">
                <a:solidFill>
                  <a:srgbClr val="CC6600"/>
                </a:solidFill>
                <a:latin typeface="Times New Roman" panose="02020603050405020304" pitchFamily="18" charset="0"/>
                <a:cs typeface="Times New Roman" panose="02020603050405020304" pitchFamily="18" charset="0"/>
              </a:rPr>
              <a:t>that ye may be able to stand against the wiles of the devil.</a:t>
            </a:r>
          </a:p>
          <a:p>
            <a:pPr algn="ctr"/>
            <a:r>
              <a:rPr lang="en-US" sz="1200" b="1" dirty="0">
                <a:solidFill>
                  <a:srgbClr val="FF0000"/>
                </a:solidFill>
                <a:latin typeface="Times New Roman" panose="02020603050405020304" pitchFamily="18" charset="0"/>
                <a:cs typeface="Times New Roman" panose="02020603050405020304" pitchFamily="18" charset="0"/>
              </a:rPr>
              <a:t>Ephesians 6:11 </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50691845-7391-4C98-BFCE-1745D9327176}"/>
              </a:ext>
            </a:extLst>
          </p:cNvPr>
          <p:cNvSpPr txBox="1"/>
          <p:nvPr/>
        </p:nvSpPr>
        <p:spPr>
          <a:xfrm>
            <a:off x="9175138" y="1117764"/>
            <a:ext cx="2911404" cy="1538883"/>
          </a:xfrm>
          <a:prstGeom prst="rect">
            <a:avLst/>
          </a:prstGeom>
          <a:solidFill>
            <a:schemeClr val="bg1">
              <a:lumMod val="95000"/>
            </a:schemeClr>
          </a:solidFill>
          <a:ln w="76200" cmpd="thickThin">
            <a:solidFill>
              <a:srgbClr val="CC6600"/>
            </a:solid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Above all,</a:t>
            </a:r>
          </a:p>
          <a:p>
            <a:pPr algn="ctr"/>
            <a:r>
              <a:rPr lang="en-US" sz="1600" b="1" i="1" dirty="0">
                <a:solidFill>
                  <a:srgbClr val="CC6600"/>
                </a:solidFill>
                <a:latin typeface="Times New Roman" panose="02020603050405020304" pitchFamily="18" charset="0"/>
                <a:cs typeface="Times New Roman" panose="02020603050405020304" pitchFamily="18" charset="0"/>
              </a:rPr>
              <a:t>taking the shield of faith, wherewith ye shall be </a:t>
            </a:r>
          </a:p>
          <a:p>
            <a:pPr algn="ctr"/>
            <a:r>
              <a:rPr lang="en-US" sz="1600" b="1" i="1" dirty="0">
                <a:solidFill>
                  <a:srgbClr val="CC6600"/>
                </a:solidFill>
                <a:latin typeface="Times New Roman" panose="02020603050405020304" pitchFamily="18" charset="0"/>
                <a:cs typeface="Times New Roman" panose="02020603050405020304" pitchFamily="18" charset="0"/>
              </a:rPr>
              <a:t>able to quench all the </a:t>
            </a:r>
          </a:p>
          <a:p>
            <a:pPr algn="ctr"/>
            <a:r>
              <a:rPr lang="en-US" sz="1600" b="1" i="1" dirty="0">
                <a:solidFill>
                  <a:srgbClr val="CC6600"/>
                </a:solidFill>
                <a:latin typeface="Times New Roman" panose="02020603050405020304" pitchFamily="18" charset="0"/>
                <a:cs typeface="Times New Roman" panose="02020603050405020304" pitchFamily="18" charset="0"/>
              </a:rPr>
              <a:t>fiery darts of the wicked.</a:t>
            </a:r>
          </a:p>
          <a:p>
            <a:pPr algn="ctr"/>
            <a:r>
              <a:rPr lang="en-US" sz="1200" b="1" dirty="0">
                <a:solidFill>
                  <a:srgbClr val="FF0000"/>
                </a:solidFill>
                <a:latin typeface="Times New Roman" panose="02020603050405020304" pitchFamily="18" charset="0"/>
                <a:cs typeface="Times New Roman" panose="02020603050405020304" pitchFamily="18" charset="0"/>
              </a:rPr>
              <a:t>Ephesians 6:16 </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D9BE3920-D9F1-4E11-9EA0-306A65F157D7}"/>
              </a:ext>
            </a:extLst>
          </p:cNvPr>
          <p:cNvSpPr txBox="1"/>
          <p:nvPr/>
        </p:nvSpPr>
        <p:spPr>
          <a:xfrm>
            <a:off x="159635" y="1120672"/>
            <a:ext cx="2816244" cy="2277547"/>
          </a:xfrm>
          <a:prstGeom prst="rect">
            <a:avLst/>
          </a:prstGeom>
          <a:solidFill>
            <a:schemeClr val="bg1">
              <a:lumMod val="95000"/>
            </a:schemeClr>
          </a:solidFill>
          <a:ln w="57150" cmpd="thickThin">
            <a:solidFill>
              <a:srgbClr val="CC6600"/>
            </a:solidFill>
          </a:ln>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“The Voice of the Enemy”  </a:t>
            </a:r>
            <a:r>
              <a:rPr lang="en-US" sz="1600" b="1" dirty="0">
                <a:solidFill>
                  <a:srgbClr val="CC6600"/>
                </a:solidFill>
                <a:latin typeface="Times New Roman" panose="02020603050405020304" pitchFamily="18" charset="0"/>
                <a:cs typeface="Times New Roman" panose="02020603050405020304" pitchFamily="18" charset="0"/>
              </a:rPr>
              <a:t>For we wrestle not against flesh and blood, but against principalities, against powers, </a:t>
            </a:r>
          </a:p>
          <a:p>
            <a:pPr algn="ctr"/>
            <a:r>
              <a:rPr lang="en-US" sz="1600" b="1" dirty="0">
                <a:solidFill>
                  <a:srgbClr val="CC6600"/>
                </a:solidFill>
                <a:latin typeface="Times New Roman" panose="02020603050405020304" pitchFamily="18" charset="0"/>
                <a:cs typeface="Times New Roman" panose="02020603050405020304" pitchFamily="18" charset="0"/>
              </a:rPr>
              <a:t>against the rulers of the darkness of this world, against spiritual wickedness in high places. </a:t>
            </a:r>
          </a:p>
          <a:p>
            <a:pPr algn="ctr"/>
            <a:r>
              <a:rPr lang="en-US" sz="1200" b="1" dirty="0">
                <a:solidFill>
                  <a:srgbClr val="FF0000"/>
                </a:solidFill>
                <a:latin typeface="Times New Roman" panose="02020603050405020304" pitchFamily="18" charset="0"/>
                <a:cs typeface="Times New Roman" panose="02020603050405020304" pitchFamily="18" charset="0"/>
              </a:rPr>
              <a:t>Ephesians 6:12</a:t>
            </a:r>
          </a:p>
        </p:txBody>
      </p:sp>
      <p:sp>
        <p:nvSpPr>
          <p:cNvPr id="31" name="TextBox 30">
            <a:extLst>
              <a:ext uri="{FF2B5EF4-FFF2-40B4-BE49-F238E27FC236}">
                <a16:creationId xmlns:a16="http://schemas.microsoft.com/office/drawing/2014/main" id="{07BBDB5A-172A-4630-9CB7-DCEB011D1AAB}"/>
              </a:ext>
            </a:extLst>
          </p:cNvPr>
          <p:cNvSpPr txBox="1"/>
          <p:nvPr/>
        </p:nvSpPr>
        <p:spPr>
          <a:xfrm>
            <a:off x="8855989" y="2761602"/>
            <a:ext cx="3265721" cy="1323439"/>
          </a:xfrm>
          <a:prstGeom prst="rect">
            <a:avLst/>
          </a:prstGeom>
          <a:solidFill>
            <a:schemeClr val="bg1">
              <a:lumMod val="95000"/>
            </a:schemeClr>
          </a:solidFill>
          <a:ln w="57150" cmpd="thickThin">
            <a:solidFill>
              <a:srgbClr val="CC6600"/>
            </a:solidFill>
          </a:ln>
        </p:spPr>
        <p:txBody>
          <a:bodyPr wrap="square" rtlCol="0">
            <a:spAutoFit/>
          </a:bodyPr>
          <a:lstStyle/>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cs typeface="Times New Roman" panose="02020603050405020304" pitchFamily="18" charset="0"/>
              </a:rPr>
              <a:t>Behold, the days come, saith the Lord GOD, that I will send a famine in the land, not a famine of bread, nor a thirst for water, but of hearing the words of the LORD</a:t>
            </a:r>
            <a:r>
              <a:rPr lang="en-US" sz="1400" b="1" kern="1500" dirty="0">
                <a:ln>
                  <a:noFill/>
                </a:ln>
                <a:solidFill>
                  <a:srgbClr val="FF0000"/>
                </a:solidFill>
                <a:effectLst/>
                <a:latin typeface="Times New Roman" panose="02020603050405020304" pitchFamily="18" charset="0"/>
                <a:cs typeface="Times New Roman" panose="02020603050405020304" pitchFamily="18" charset="0"/>
              </a:rPr>
              <a:t>:  </a:t>
            </a:r>
            <a:r>
              <a:rPr lang="en-US" sz="1200" b="1" kern="1500" dirty="0">
                <a:ln>
                  <a:noFill/>
                </a:ln>
                <a:solidFill>
                  <a:srgbClr val="FF0000"/>
                </a:solidFill>
                <a:effectLst/>
                <a:latin typeface="Times New Roman" panose="02020603050405020304" pitchFamily="18" charset="0"/>
                <a:cs typeface="Times New Roman" panose="02020603050405020304" pitchFamily="18" charset="0"/>
              </a:rPr>
              <a:t>Amos 8:11</a:t>
            </a:r>
            <a:endParaRPr lang="en-US" sz="1600" b="1" kern="1500" dirty="0">
              <a:ln>
                <a:noFill/>
              </a:ln>
              <a:solidFill>
                <a:srgbClr val="FF0000"/>
              </a:solidFill>
              <a:effectLst/>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F415E88-D939-435B-9267-8D4C57907CA8}"/>
              </a:ext>
            </a:extLst>
          </p:cNvPr>
          <p:cNvSpPr txBox="1"/>
          <p:nvPr/>
        </p:nvSpPr>
        <p:spPr>
          <a:xfrm>
            <a:off x="3080993" y="3702234"/>
            <a:ext cx="1281462" cy="461665"/>
          </a:xfrm>
          <a:prstGeom prst="rect">
            <a:avLst/>
          </a:prstGeom>
          <a:solidFill>
            <a:schemeClr val="bg1"/>
          </a:solidFill>
          <a:ln w="12700">
            <a:solidFill>
              <a:schemeClr val="tx1"/>
            </a:solidFill>
          </a:ln>
        </p:spPr>
        <p:txBody>
          <a:bodyPr wrap="square" rtlCol="0">
            <a:spAutoFit/>
          </a:bodyPr>
          <a:lstStyle/>
          <a:p>
            <a:pPr algn="ctr"/>
            <a:r>
              <a:rPr lang="en-US" sz="800" b="1" i="1" dirty="0">
                <a:solidFill>
                  <a:srgbClr val="1C1C1C"/>
                </a:solidFill>
                <a:effectLst/>
                <a:latin typeface="Times New Roman" panose="02020603050405020304" pitchFamily="18" charset="0"/>
                <a:cs typeface="Times New Roman" panose="02020603050405020304" pitchFamily="18" charset="0"/>
              </a:rPr>
              <a:t>WILE</a:t>
            </a:r>
            <a:r>
              <a:rPr lang="en-US" sz="800" i="1" dirty="0">
                <a:solidFill>
                  <a:srgbClr val="1C1C1C"/>
                </a:solidFill>
                <a:latin typeface="Times New Roman" panose="02020603050405020304" pitchFamily="18" charset="0"/>
                <a:cs typeface="Times New Roman" panose="02020603050405020304" pitchFamily="18" charset="0"/>
              </a:rPr>
              <a:t> -</a:t>
            </a:r>
            <a:r>
              <a:rPr lang="en-US" sz="800" b="0" i="1" dirty="0">
                <a:solidFill>
                  <a:srgbClr val="1C1C1C"/>
                </a:solidFill>
                <a:effectLst/>
                <a:latin typeface="Times New Roman" panose="02020603050405020304" pitchFamily="18" charset="0"/>
                <a:cs typeface="Times New Roman" panose="02020603050405020304" pitchFamily="18" charset="0"/>
              </a:rPr>
              <a:t> a trick or stratagem practiced for ensnaring or deception</a:t>
            </a:r>
            <a:endParaRPr lang="en-US" sz="800" i="1"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3D6227F0-7A5E-45AA-99B7-6EDA3FC0B73D}"/>
              </a:ext>
            </a:extLst>
          </p:cNvPr>
          <p:cNvSpPr txBox="1"/>
          <p:nvPr/>
        </p:nvSpPr>
        <p:spPr>
          <a:xfrm>
            <a:off x="3067978" y="4190275"/>
            <a:ext cx="1310591" cy="707886"/>
          </a:xfrm>
          <a:prstGeom prst="rect">
            <a:avLst/>
          </a:prstGeom>
          <a:solidFill>
            <a:schemeClr val="bg1"/>
          </a:solidFill>
        </p:spPr>
        <p:txBody>
          <a:bodyPr wrap="square" rtlCol="0">
            <a:spAutoFit/>
          </a:bodyPr>
          <a:lstStyle/>
          <a:p>
            <a:pPr algn="ctr"/>
            <a:r>
              <a:rPr lang="en-US" sz="800" b="1" i="1" dirty="0">
                <a:solidFill>
                  <a:srgbClr val="CC6600"/>
                </a:solidFill>
                <a:latin typeface="Times New Roman" panose="02020603050405020304" pitchFamily="18" charset="0"/>
                <a:cs typeface="Times New Roman" panose="02020603050405020304" pitchFamily="18" charset="0"/>
              </a:rPr>
              <a:t>And that they may recover themselves from the snare of the devil, who are taken captive by him at his will</a:t>
            </a:r>
            <a:r>
              <a:rPr lang="en-US" sz="800" b="1" dirty="0">
                <a:solidFill>
                  <a:srgbClr val="FF0000"/>
                </a:solidFill>
                <a:latin typeface="Times New Roman" panose="02020603050405020304" pitchFamily="18" charset="0"/>
                <a:cs typeface="Times New Roman" panose="02020603050405020304" pitchFamily="18" charset="0"/>
              </a:rPr>
              <a:t>. II Timothy 2:26</a:t>
            </a:r>
          </a:p>
        </p:txBody>
      </p:sp>
    </p:spTree>
    <p:extLst>
      <p:ext uri="{BB962C8B-B14F-4D97-AF65-F5344CB8AC3E}">
        <p14:creationId xmlns:p14="http://schemas.microsoft.com/office/powerpoint/2010/main" val="6981638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250" fill="hold"/>
                                        <p:tgtEl>
                                          <p:spTgt spid="17"/>
                                        </p:tgtEl>
                                        <p:attrNameLst>
                                          <p:attrName>ppt_w</p:attrName>
                                        </p:attrNameLst>
                                      </p:cBhvr>
                                      <p:tavLst>
                                        <p:tav tm="0">
                                          <p:val>
                                            <p:fltVal val="0"/>
                                          </p:val>
                                        </p:tav>
                                        <p:tav tm="100000">
                                          <p:val>
                                            <p:strVal val="#ppt_w"/>
                                          </p:val>
                                        </p:tav>
                                      </p:tavLst>
                                    </p:anim>
                                    <p:anim calcmode="lin" valueType="num">
                                      <p:cBhvr>
                                        <p:cTn id="13" dur="250" fill="hold"/>
                                        <p:tgtEl>
                                          <p:spTgt spid="17"/>
                                        </p:tgtEl>
                                        <p:attrNameLst>
                                          <p:attrName>ppt_h</p:attrName>
                                        </p:attrNameLst>
                                      </p:cBhvr>
                                      <p:tavLst>
                                        <p:tav tm="0">
                                          <p:val>
                                            <p:fltVal val="0"/>
                                          </p:val>
                                        </p:tav>
                                        <p:tav tm="100000">
                                          <p:val>
                                            <p:strVal val="#ppt_h"/>
                                          </p:val>
                                        </p:tav>
                                      </p:tavLst>
                                    </p:anim>
                                    <p:animEffect transition="in" filter="fade">
                                      <p:cBhvr>
                                        <p:cTn id="14" dur="250"/>
                                        <p:tgtEl>
                                          <p:spTgt spid="17"/>
                                        </p:tgtEl>
                                      </p:cBhvr>
                                    </p:animEffect>
                                  </p:childTnLst>
                                </p:cTn>
                              </p:par>
                            </p:childTnLst>
                          </p:cTn>
                        </p:par>
                        <p:par>
                          <p:cTn id="15" fill="hold">
                            <p:stCondLst>
                              <p:cond delay="250"/>
                            </p:stCondLst>
                            <p:childTnLst>
                              <p:par>
                                <p:cTn id="16" presetID="22" presetClass="entr" presetSubtype="1"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up)">
                                      <p:cBhvr>
                                        <p:cTn id="18" dur="75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wipe(up)">
                                      <p:cBhvr>
                                        <p:cTn id="23" dur="750"/>
                                        <p:tgtEl>
                                          <p:spTgt spid="2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528"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750" fill="hold"/>
                                        <p:tgtEl>
                                          <p:spTgt spid="30"/>
                                        </p:tgtEl>
                                        <p:attrNameLst>
                                          <p:attrName>ppt_w</p:attrName>
                                        </p:attrNameLst>
                                      </p:cBhvr>
                                      <p:tavLst>
                                        <p:tav tm="0">
                                          <p:val>
                                            <p:fltVal val="0"/>
                                          </p:val>
                                        </p:tav>
                                        <p:tav tm="100000">
                                          <p:val>
                                            <p:strVal val="#ppt_w"/>
                                          </p:val>
                                        </p:tav>
                                      </p:tavLst>
                                    </p:anim>
                                    <p:anim calcmode="lin" valueType="num">
                                      <p:cBhvr>
                                        <p:cTn id="29" dur="750" fill="hold"/>
                                        <p:tgtEl>
                                          <p:spTgt spid="30"/>
                                        </p:tgtEl>
                                        <p:attrNameLst>
                                          <p:attrName>ppt_h</p:attrName>
                                        </p:attrNameLst>
                                      </p:cBhvr>
                                      <p:tavLst>
                                        <p:tav tm="0">
                                          <p:val>
                                            <p:fltVal val="0"/>
                                          </p:val>
                                        </p:tav>
                                        <p:tav tm="100000">
                                          <p:val>
                                            <p:strVal val="#ppt_h"/>
                                          </p:val>
                                        </p:tav>
                                      </p:tavLst>
                                    </p:anim>
                                    <p:animEffect transition="in" filter="fade">
                                      <p:cBhvr>
                                        <p:cTn id="30" dur="750"/>
                                        <p:tgtEl>
                                          <p:spTgt spid="30"/>
                                        </p:tgtEl>
                                      </p:cBhvr>
                                    </p:animEffect>
                                    <p:anim calcmode="lin" valueType="num">
                                      <p:cBhvr>
                                        <p:cTn id="31" dur="750" fill="hold"/>
                                        <p:tgtEl>
                                          <p:spTgt spid="30"/>
                                        </p:tgtEl>
                                        <p:attrNameLst>
                                          <p:attrName>ppt_x</p:attrName>
                                        </p:attrNameLst>
                                      </p:cBhvr>
                                      <p:tavLst>
                                        <p:tav tm="0">
                                          <p:val>
                                            <p:fltVal val="0.5"/>
                                          </p:val>
                                        </p:tav>
                                        <p:tav tm="100000">
                                          <p:val>
                                            <p:strVal val="#ppt_x"/>
                                          </p:val>
                                        </p:tav>
                                      </p:tavLst>
                                    </p:anim>
                                    <p:anim calcmode="lin" valueType="num">
                                      <p:cBhvr>
                                        <p:cTn id="32" dur="750" fill="hold"/>
                                        <p:tgtEl>
                                          <p:spTgt spid="30"/>
                                        </p:tgtEl>
                                        <p:attrNameLst>
                                          <p:attrName>ppt_y</p:attrName>
                                        </p:attrNameLst>
                                      </p:cBhvr>
                                      <p:tavLst>
                                        <p:tav tm="0">
                                          <p:val>
                                            <p:fltVal val="0.5"/>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528"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750" fill="hold"/>
                                        <p:tgtEl>
                                          <p:spTgt spid="27"/>
                                        </p:tgtEl>
                                        <p:attrNameLst>
                                          <p:attrName>ppt_w</p:attrName>
                                        </p:attrNameLst>
                                      </p:cBhvr>
                                      <p:tavLst>
                                        <p:tav tm="0">
                                          <p:val>
                                            <p:fltVal val="0"/>
                                          </p:val>
                                        </p:tav>
                                        <p:tav tm="100000">
                                          <p:val>
                                            <p:strVal val="#ppt_w"/>
                                          </p:val>
                                        </p:tav>
                                      </p:tavLst>
                                    </p:anim>
                                    <p:anim calcmode="lin" valueType="num">
                                      <p:cBhvr>
                                        <p:cTn id="38" dur="750" fill="hold"/>
                                        <p:tgtEl>
                                          <p:spTgt spid="27"/>
                                        </p:tgtEl>
                                        <p:attrNameLst>
                                          <p:attrName>ppt_h</p:attrName>
                                        </p:attrNameLst>
                                      </p:cBhvr>
                                      <p:tavLst>
                                        <p:tav tm="0">
                                          <p:val>
                                            <p:fltVal val="0"/>
                                          </p:val>
                                        </p:tav>
                                        <p:tav tm="100000">
                                          <p:val>
                                            <p:strVal val="#ppt_h"/>
                                          </p:val>
                                        </p:tav>
                                      </p:tavLst>
                                    </p:anim>
                                    <p:animEffect transition="in" filter="fade">
                                      <p:cBhvr>
                                        <p:cTn id="39" dur="750"/>
                                        <p:tgtEl>
                                          <p:spTgt spid="27"/>
                                        </p:tgtEl>
                                      </p:cBhvr>
                                    </p:animEffect>
                                    <p:anim calcmode="lin" valueType="num">
                                      <p:cBhvr>
                                        <p:cTn id="40" dur="750" fill="hold"/>
                                        <p:tgtEl>
                                          <p:spTgt spid="27"/>
                                        </p:tgtEl>
                                        <p:attrNameLst>
                                          <p:attrName>ppt_x</p:attrName>
                                        </p:attrNameLst>
                                      </p:cBhvr>
                                      <p:tavLst>
                                        <p:tav tm="0">
                                          <p:val>
                                            <p:fltVal val="0.5"/>
                                          </p:val>
                                        </p:tav>
                                        <p:tav tm="100000">
                                          <p:val>
                                            <p:strVal val="#ppt_x"/>
                                          </p:val>
                                        </p:tav>
                                      </p:tavLst>
                                    </p:anim>
                                    <p:anim calcmode="lin" valueType="num">
                                      <p:cBhvr>
                                        <p:cTn id="41" dur="750" fill="hold"/>
                                        <p:tgtEl>
                                          <p:spTgt spid="27"/>
                                        </p:tgtEl>
                                        <p:attrNameLst>
                                          <p:attrName>ppt_y</p:attrName>
                                        </p:attrNameLst>
                                      </p:cBhvr>
                                      <p:tavLst>
                                        <p:tav tm="0">
                                          <p:val>
                                            <p:fltVal val="0.5"/>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75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10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528"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750" fill="hold"/>
                                        <p:tgtEl>
                                          <p:spTgt spid="28"/>
                                        </p:tgtEl>
                                        <p:attrNameLst>
                                          <p:attrName>ppt_w</p:attrName>
                                        </p:attrNameLst>
                                      </p:cBhvr>
                                      <p:tavLst>
                                        <p:tav tm="0">
                                          <p:val>
                                            <p:fltVal val="0"/>
                                          </p:val>
                                        </p:tav>
                                        <p:tav tm="100000">
                                          <p:val>
                                            <p:strVal val="#ppt_w"/>
                                          </p:val>
                                        </p:tav>
                                      </p:tavLst>
                                    </p:anim>
                                    <p:anim calcmode="lin" valueType="num">
                                      <p:cBhvr>
                                        <p:cTn id="57" dur="750" fill="hold"/>
                                        <p:tgtEl>
                                          <p:spTgt spid="28"/>
                                        </p:tgtEl>
                                        <p:attrNameLst>
                                          <p:attrName>ppt_h</p:attrName>
                                        </p:attrNameLst>
                                      </p:cBhvr>
                                      <p:tavLst>
                                        <p:tav tm="0">
                                          <p:val>
                                            <p:fltVal val="0"/>
                                          </p:val>
                                        </p:tav>
                                        <p:tav tm="100000">
                                          <p:val>
                                            <p:strVal val="#ppt_h"/>
                                          </p:val>
                                        </p:tav>
                                      </p:tavLst>
                                    </p:anim>
                                    <p:animEffect transition="in" filter="fade">
                                      <p:cBhvr>
                                        <p:cTn id="58" dur="750"/>
                                        <p:tgtEl>
                                          <p:spTgt spid="28"/>
                                        </p:tgtEl>
                                      </p:cBhvr>
                                    </p:animEffect>
                                    <p:anim calcmode="lin" valueType="num">
                                      <p:cBhvr>
                                        <p:cTn id="59" dur="750" fill="hold"/>
                                        <p:tgtEl>
                                          <p:spTgt spid="28"/>
                                        </p:tgtEl>
                                        <p:attrNameLst>
                                          <p:attrName>ppt_x</p:attrName>
                                        </p:attrNameLst>
                                      </p:cBhvr>
                                      <p:tavLst>
                                        <p:tav tm="0">
                                          <p:val>
                                            <p:fltVal val="0.5"/>
                                          </p:val>
                                        </p:tav>
                                        <p:tav tm="100000">
                                          <p:val>
                                            <p:strVal val="#ppt_x"/>
                                          </p:val>
                                        </p:tav>
                                      </p:tavLst>
                                    </p:anim>
                                    <p:anim calcmode="lin" valueType="num">
                                      <p:cBhvr>
                                        <p:cTn id="60" dur="750" fill="hold"/>
                                        <p:tgtEl>
                                          <p:spTgt spid="28"/>
                                        </p:tgtEl>
                                        <p:attrNameLst>
                                          <p:attrName>ppt_y</p:attrName>
                                        </p:attrNameLst>
                                      </p:cBhvr>
                                      <p:tavLst>
                                        <p:tav tm="0">
                                          <p:val>
                                            <p:fltVal val="0.5"/>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3" presetClass="entr" presetSubtype="528"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p:cTn id="65" dur="750" fill="hold"/>
                                        <p:tgtEl>
                                          <p:spTgt spid="31"/>
                                        </p:tgtEl>
                                        <p:attrNameLst>
                                          <p:attrName>ppt_w</p:attrName>
                                        </p:attrNameLst>
                                      </p:cBhvr>
                                      <p:tavLst>
                                        <p:tav tm="0">
                                          <p:val>
                                            <p:fltVal val="0"/>
                                          </p:val>
                                        </p:tav>
                                        <p:tav tm="100000">
                                          <p:val>
                                            <p:strVal val="#ppt_w"/>
                                          </p:val>
                                        </p:tav>
                                      </p:tavLst>
                                    </p:anim>
                                    <p:anim calcmode="lin" valueType="num">
                                      <p:cBhvr>
                                        <p:cTn id="66" dur="750" fill="hold"/>
                                        <p:tgtEl>
                                          <p:spTgt spid="31"/>
                                        </p:tgtEl>
                                        <p:attrNameLst>
                                          <p:attrName>ppt_h</p:attrName>
                                        </p:attrNameLst>
                                      </p:cBhvr>
                                      <p:tavLst>
                                        <p:tav tm="0">
                                          <p:val>
                                            <p:fltVal val="0"/>
                                          </p:val>
                                        </p:tav>
                                        <p:tav tm="100000">
                                          <p:val>
                                            <p:strVal val="#ppt_h"/>
                                          </p:val>
                                        </p:tav>
                                      </p:tavLst>
                                    </p:anim>
                                    <p:animEffect transition="in" filter="fade">
                                      <p:cBhvr>
                                        <p:cTn id="67" dur="750"/>
                                        <p:tgtEl>
                                          <p:spTgt spid="31"/>
                                        </p:tgtEl>
                                      </p:cBhvr>
                                    </p:animEffect>
                                    <p:anim calcmode="lin" valueType="num">
                                      <p:cBhvr>
                                        <p:cTn id="68" dur="750" fill="hold"/>
                                        <p:tgtEl>
                                          <p:spTgt spid="31"/>
                                        </p:tgtEl>
                                        <p:attrNameLst>
                                          <p:attrName>ppt_x</p:attrName>
                                        </p:attrNameLst>
                                      </p:cBhvr>
                                      <p:tavLst>
                                        <p:tav tm="0">
                                          <p:val>
                                            <p:fltVal val="0.5"/>
                                          </p:val>
                                        </p:tav>
                                        <p:tav tm="100000">
                                          <p:val>
                                            <p:strVal val="#ppt_x"/>
                                          </p:val>
                                        </p:tav>
                                      </p:tavLst>
                                    </p:anim>
                                    <p:anim calcmode="lin" valueType="num">
                                      <p:cBhvr>
                                        <p:cTn id="69" dur="750" fill="hold"/>
                                        <p:tgtEl>
                                          <p:spTgt spid="3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29" grpId="0" animBg="1"/>
      <p:bldP spid="17" grpId="0" animBg="1"/>
      <p:bldP spid="27" grpId="0" animBg="1"/>
      <p:bldP spid="28" grpId="0" animBg="1"/>
      <p:bldP spid="30" grpId="0" animBg="1"/>
      <p:bldP spid="31" grpId="0" animBg="1"/>
      <p:bldP spid="10" grpId="0" animBg="1"/>
      <p:bldP spid="1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27498"/>
            <a:ext cx="12192000" cy="6839293"/>
          </a:xfrm>
          <a:prstGeom prst="rect">
            <a:avLst/>
          </a:prstGeom>
          <a:solidFill>
            <a:schemeClr val="tx1"/>
          </a:solidFill>
        </p:spPr>
      </p:pic>
      <p:sp>
        <p:nvSpPr>
          <p:cNvPr id="2" name="TextBox 1">
            <a:extLst>
              <a:ext uri="{FF2B5EF4-FFF2-40B4-BE49-F238E27FC236}">
                <a16:creationId xmlns:a16="http://schemas.microsoft.com/office/drawing/2014/main" id="{07246EB9-24AE-4546-9756-5B008FFDCE59}"/>
              </a:ext>
            </a:extLst>
          </p:cNvPr>
          <p:cNvSpPr txBox="1"/>
          <p:nvPr/>
        </p:nvSpPr>
        <p:spPr>
          <a:xfrm>
            <a:off x="6818299"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529" y="3474204"/>
            <a:ext cx="3595734" cy="2166726"/>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225874" y="952361"/>
            <a:ext cx="4914464" cy="1323439"/>
          </a:xfrm>
          <a:prstGeom prst="rect">
            <a:avLst/>
          </a:prstGeom>
          <a:noFill/>
        </p:spPr>
        <p:txBody>
          <a:bodyPr wrap="square" rtlCol="0">
            <a:spAutoFit/>
          </a:bodyPr>
          <a:lstStyle/>
          <a:p>
            <a:pPr algn="just" fontAlgn="base">
              <a:spcBef>
                <a:spcPct val="50000"/>
              </a:spcBef>
              <a:spcAft>
                <a:spcPct val="0"/>
              </a:spcAft>
            </a:pPr>
            <a:r>
              <a:rPr lang="en-US" sz="1600" b="1" dirty="0">
                <a:solidFill>
                  <a:schemeClr val="bg1"/>
                </a:solidFill>
                <a:latin typeface="Palatino Linotype" panose="02040502050505030304" pitchFamily="18" charset="0"/>
              </a:rPr>
              <a:t>Because of the “</a:t>
            </a:r>
            <a:r>
              <a:rPr lang="en-US" sz="1600" b="1" i="1" dirty="0">
                <a:solidFill>
                  <a:schemeClr val="bg1"/>
                </a:solidFill>
                <a:latin typeface="Palatino Linotype" panose="02040502050505030304" pitchFamily="18" charset="0"/>
              </a:rPr>
              <a:t>goodness of God</a:t>
            </a:r>
            <a:r>
              <a:rPr lang="en-US" sz="1600" b="1" dirty="0">
                <a:solidFill>
                  <a:schemeClr val="bg1"/>
                </a:solidFill>
                <a:latin typeface="Palatino Linotype" panose="02040502050505030304" pitchFamily="18" charset="0"/>
              </a:rPr>
              <a:t>” that is taught only by Paul and found only in a King James 1611 Bible, I do sincerely hope this video presentation Bible study has brought you to a new level of Biblical / Scriptural awareness and understanding.</a:t>
            </a:r>
          </a:p>
        </p:txBody>
      </p:sp>
      <p:sp>
        <p:nvSpPr>
          <p:cNvPr id="9" name="TextBox 8">
            <a:extLst>
              <a:ext uri="{FF2B5EF4-FFF2-40B4-BE49-F238E27FC236}">
                <a16:creationId xmlns:a16="http://schemas.microsoft.com/office/drawing/2014/main" id="{F625508C-A8FF-4DA3-BE98-5F64F6CEF571}"/>
              </a:ext>
            </a:extLst>
          </p:cNvPr>
          <p:cNvSpPr txBox="1"/>
          <p:nvPr/>
        </p:nvSpPr>
        <p:spPr>
          <a:xfrm>
            <a:off x="4349214" y="4318502"/>
            <a:ext cx="4642336" cy="1477328"/>
          </a:xfrm>
          <a:prstGeom prst="rect">
            <a:avLst/>
          </a:prstGeom>
          <a:noFill/>
        </p:spPr>
        <p:txBody>
          <a:bodyPr wrap="square" rtlCol="0">
            <a:spAutoFit/>
          </a:bodyPr>
          <a:lstStyle/>
          <a:p>
            <a:pPr algn="ctr" fontAlgn="base">
              <a:spcBef>
                <a:spcPct val="50000"/>
              </a:spcBef>
              <a:spcAft>
                <a:spcPct val="0"/>
              </a:spcAft>
            </a:pPr>
            <a:r>
              <a:rPr lang="en-US" b="1" i="1" dirty="0">
                <a:ln w="0"/>
                <a:solidFill>
                  <a:schemeClr val="bg1"/>
                </a:solidFill>
                <a:effectLst>
                  <a:outerShdw blurRad="38100" dist="19050" dir="2700000" algn="tl" rotWithShape="0">
                    <a:schemeClr val="dk1">
                      <a:alpha val="40000"/>
                    </a:schemeClr>
                  </a:outerShdw>
                </a:effectLst>
              </a:rPr>
              <a:t>It is </a:t>
            </a:r>
            <a:r>
              <a:rPr lang="en-US" b="1" i="1" dirty="0">
                <a:ln w="0"/>
                <a:solidFill>
                  <a:srgbClr val="CC6600"/>
                </a:solidFill>
                <a:effectLst>
                  <a:outerShdw blurRad="38100" dist="19050" dir="2700000" algn="tl" rotWithShape="0">
                    <a:schemeClr val="dk1">
                      <a:alpha val="40000"/>
                    </a:schemeClr>
                  </a:outerShdw>
                </a:effectLst>
              </a:rPr>
              <a:t>the ‘Goodness of God’                                  that leadeth ‘thee’ to repentance </a:t>
            </a:r>
            <a:r>
              <a:rPr lang="en-US" b="1" i="1" dirty="0">
                <a:ln w="0"/>
                <a:solidFill>
                  <a:schemeClr val="bg1"/>
                </a:solidFill>
                <a:effectLst>
                  <a:outerShdw blurRad="38100" dist="19050" dir="2700000" algn="tl" rotWithShape="0">
                    <a:schemeClr val="dk1">
                      <a:alpha val="40000"/>
                    </a:schemeClr>
                  </a:outerShdw>
                </a:effectLst>
              </a:rPr>
              <a:t>today,             and it is a joyful repentance with </a:t>
            </a:r>
            <a:r>
              <a:rPr lang="en-US" b="1" i="1" dirty="0">
                <a:ln w="0"/>
                <a:solidFill>
                  <a:srgbClr val="CC6600"/>
                </a:solidFill>
                <a:effectLst>
                  <a:outerShdw blurRad="38100" dist="19050" dir="2700000" algn="tl" rotWithShape="0">
                    <a:schemeClr val="dk1">
                      <a:alpha val="40000"/>
                    </a:schemeClr>
                  </a:outerShdw>
                </a:effectLst>
              </a:rPr>
              <a:t>the riches of the full assurance of understanding </a:t>
            </a:r>
            <a:r>
              <a:rPr lang="en-US" b="1" i="1" dirty="0">
                <a:ln w="0"/>
                <a:solidFill>
                  <a:schemeClr val="bg1"/>
                </a:solidFill>
                <a:effectLst>
                  <a:outerShdw blurRad="38100" dist="19050" dir="2700000" algn="tl" rotWithShape="0">
                    <a:schemeClr val="dk1">
                      <a:alpha val="40000"/>
                    </a:schemeClr>
                  </a:outerShdw>
                </a:effectLst>
              </a:rPr>
              <a:t>and </a:t>
            </a:r>
            <a:r>
              <a:rPr lang="en-US" b="1" i="1" dirty="0">
                <a:ln w="0"/>
                <a:solidFill>
                  <a:srgbClr val="CC6600"/>
                </a:solidFill>
                <a:effectLst>
                  <a:outerShdw blurRad="38100" dist="19050" dir="2700000" algn="tl" rotWithShape="0">
                    <a:schemeClr val="dk1">
                      <a:alpha val="40000"/>
                    </a:schemeClr>
                  </a:outerShdw>
                </a:effectLst>
              </a:rPr>
              <a:t>the</a:t>
            </a:r>
            <a:r>
              <a:rPr lang="en-US" b="1" i="1" dirty="0">
                <a:ln w="0"/>
                <a:solidFill>
                  <a:schemeClr val="bg1"/>
                </a:solidFill>
                <a:effectLst>
                  <a:outerShdw blurRad="38100" dist="19050" dir="2700000" algn="tl" rotWithShape="0">
                    <a:schemeClr val="dk1">
                      <a:alpha val="40000"/>
                    </a:schemeClr>
                  </a:outerShdw>
                </a:effectLst>
              </a:rPr>
              <a:t> </a:t>
            </a:r>
            <a:r>
              <a:rPr lang="en-US" b="1" i="1" dirty="0">
                <a:ln w="0"/>
                <a:solidFill>
                  <a:srgbClr val="CC6600"/>
                </a:solidFill>
                <a:effectLst>
                  <a:outerShdw blurRad="38100" dist="19050" dir="2700000" algn="tl" rotWithShape="0">
                    <a:schemeClr val="dk1">
                      <a:alpha val="40000"/>
                    </a:schemeClr>
                  </a:outerShdw>
                </a:effectLst>
              </a:rPr>
              <a:t>peace of God that </a:t>
            </a:r>
            <a:r>
              <a:rPr lang="en-US" b="1" i="1" dirty="0" err="1">
                <a:ln w="0"/>
                <a:solidFill>
                  <a:srgbClr val="CC6600"/>
                </a:solidFill>
                <a:effectLst>
                  <a:outerShdw blurRad="38100" dist="19050" dir="2700000" algn="tl" rotWithShape="0">
                    <a:schemeClr val="dk1">
                      <a:alpha val="40000"/>
                    </a:schemeClr>
                  </a:outerShdw>
                </a:effectLst>
              </a:rPr>
              <a:t>passeth</a:t>
            </a:r>
            <a:r>
              <a:rPr lang="en-US" b="1" i="1" dirty="0">
                <a:ln w="0"/>
                <a:solidFill>
                  <a:srgbClr val="CC6600"/>
                </a:solidFill>
                <a:effectLst>
                  <a:outerShdw blurRad="38100" dist="19050" dir="2700000" algn="tl" rotWithShape="0">
                    <a:schemeClr val="dk1">
                      <a:alpha val="40000"/>
                    </a:schemeClr>
                  </a:outerShdw>
                </a:effectLst>
              </a:rPr>
              <a:t> all understanding</a:t>
            </a:r>
            <a:r>
              <a:rPr lang="en-US" b="1" i="1" dirty="0">
                <a:ln w="0"/>
                <a:solidFill>
                  <a:schemeClr val="bg1"/>
                </a:solidFill>
                <a:effectLst>
                  <a:outerShdw blurRad="38100" dist="19050" dir="2700000" algn="tl" rotWithShape="0">
                    <a:schemeClr val="dk1">
                      <a:alpha val="40000"/>
                    </a:schemeClr>
                  </a:outerShdw>
                </a:effectLst>
              </a:rPr>
              <a:t>!</a:t>
            </a:r>
          </a:p>
        </p:txBody>
      </p:sp>
      <p:sp>
        <p:nvSpPr>
          <p:cNvPr id="10" name="TextBox 9">
            <a:extLst>
              <a:ext uri="{FF2B5EF4-FFF2-40B4-BE49-F238E27FC236}">
                <a16:creationId xmlns:a16="http://schemas.microsoft.com/office/drawing/2014/main" id="{3B53C8CC-E88E-450F-9B69-D17B5813BDA6}"/>
              </a:ext>
            </a:extLst>
          </p:cNvPr>
          <p:cNvSpPr txBox="1"/>
          <p:nvPr/>
        </p:nvSpPr>
        <p:spPr>
          <a:xfrm>
            <a:off x="5353273" y="3497194"/>
            <a:ext cx="2735357" cy="830997"/>
          </a:xfrm>
          <a:prstGeom prst="rect">
            <a:avLst/>
          </a:prstGeom>
          <a:noFill/>
        </p:spPr>
        <p:txBody>
          <a:bodyPr wrap="square" rtlCol="0">
            <a:spAutoFit/>
          </a:bodyPr>
          <a:lstStyle/>
          <a:p>
            <a:pPr algn="just" fontAlgn="base">
              <a:spcBef>
                <a:spcPct val="50000"/>
              </a:spcBef>
              <a:spcAft>
                <a:spcPct val="0"/>
              </a:spcAft>
            </a:pPr>
            <a:r>
              <a:rPr lang="en-US" sz="1600" b="1" i="1" dirty="0">
                <a:solidFill>
                  <a:srgbClr val="FFFF00"/>
                </a:solidFill>
                <a:latin typeface="Times New Roman" panose="02020603050405020304" pitchFamily="18" charset="0"/>
              </a:rPr>
              <a:t>Remember, it is NOT the ‘severity of God’ that will lead anyone to repentance today.</a:t>
            </a:r>
          </a:p>
        </p:txBody>
      </p:sp>
      <p:sp>
        <p:nvSpPr>
          <p:cNvPr id="6" name="TextBox 5">
            <a:extLst>
              <a:ext uri="{FF2B5EF4-FFF2-40B4-BE49-F238E27FC236}">
                <a16:creationId xmlns:a16="http://schemas.microsoft.com/office/drawing/2014/main" id="{B5A50AA0-9D91-48CE-A516-7C4B45E81536}"/>
              </a:ext>
            </a:extLst>
          </p:cNvPr>
          <p:cNvSpPr txBox="1"/>
          <p:nvPr/>
        </p:nvSpPr>
        <p:spPr>
          <a:xfrm>
            <a:off x="9011399" y="4579068"/>
            <a:ext cx="1722370" cy="1169551"/>
          </a:xfrm>
          <a:prstGeom prst="rect">
            <a:avLst/>
          </a:prstGeom>
          <a:noFill/>
        </p:spPr>
        <p:txBody>
          <a:bodyPr wrap="square" rtlCol="0">
            <a:spAutoFit/>
          </a:bodyPr>
          <a:lstStyle/>
          <a:p>
            <a:pPr algn="ctr"/>
            <a:r>
              <a:rPr lang="en-US" sz="1400" b="1" i="1" dirty="0">
                <a:solidFill>
                  <a:srgbClr val="FFFF00"/>
                </a:solidFill>
              </a:rPr>
              <a:t>The goodness of God is ‘still in place’ ‘for’ and ‘to’ us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8136763" y="3388783"/>
            <a:ext cx="3092708" cy="1169551"/>
          </a:xfrm>
          <a:prstGeom prst="rect">
            <a:avLst/>
          </a:prstGeom>
          <a:noFill/>
        </p:spPr>
        <p:txBody>
          <a:bodyPr wrap="square" rtlCol="0">
            <a:spAutoFit/>
          </a:bodyPr>
          <a:lstStyle/>
          <a:p>
            <a:pPr algn="just"/>
            <a:r>
              <a:rPr lang="en-US" sz="1400" b="1" i="1" dirty="0">
                <a:solidFill>
                  <a:srgbClr val="FFFF00"/>
                </a:solidFill>
              </a:rPr>
              <a:t>However, during the ‘time of the great tribulation,’ the severity of God returns and the goodness of God ends… and this time of tribulation does appear to be coming sooner than later!</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70828" cy="1938992"/>
          </a:xfrm>
          <a:prstGeom prst="rect">
            <a:avLst/>
          </a:prstGeom>
          <a:noFill/>
        </p:spPr>
        <p:txBody>
          <a:bodyPr wrap="square" rtlCol="0">
            <a:spAutoFit/>
          </a:bodyPr>
          <a:lstStyle/>
          <a:p>
            <a:pPr algn="ctr" fontAlgn="base">
              <a:spcBef>
                <a:spcPct val="50000"/>
              </a:spcBef>
              <a:spcAft>
                <a:spcPct val="0"/>
              </a:spcAft>
            </a:pPr>
            <a:r>
              <a:rPr lang="en-US" sz="2400" b="1" dirty="0">
                <a:solidFill>
                  <a:schemeClr val="bg1"/>
                </a:solidFill>
                <a:latin typeface="Times New Roman" panose="02020603050405020304" pitchFamily="18" charset="0"/>
              </a:rPr>
              <a:t>Mikel Paulson</a:t>
            </a:r>
          </a:p>
          <a:p>
            <a:pPr algn="ctr" fontAlgn="base">
              <a:spcBef>
                <a:spcPct val="50000"/>
              </a:spcBef>
              <a:spcAft>
                <a:spcPct val="0"/>
              </a:spcAft>
            </a:pPr>
            <a:r>
              <a:rPr lang="en-US" sz="1100" b="1"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b="1" dirty="0">
                <a:solidFill>
                  <a:schemeClr val="bg1"/>
                </a:solidFill>
                <a:latin typeface="Times New Roman" panose="02020603050405020304" pitchFamily="18" charset="0"/>
              </a:rPr>
              <a:t>509-876-1611</a:t>
            </a:r>
          </a:p>
          <a:p>
            <a:pPr algn="ctr" fontAlgn="base">
              <a:spcBef>
                <a:spcPct val="50000"/>
              </a:spcBef>
              <a:spcAft>
                <a:spcPct val="0"/>
              </a:spcAft>
            </a:pPr>
            <a:r>
              <a:rPr lang="en-US" sz="1400" b="1"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400" b="1"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400" b="1" dirty="0">
                <a:solidFill>
                  <a:schemeClr val="bg1"/>
                </a:solidFill>
                <a:latin typeface="Times New Roman" panose="02020603050405020304" pitchFamily="18" charset="0"/>
              </a:rPr>
              <a:t>sousaman1611@cox.net</a:t>
            </a:r>
            <a:endParaRPr lang="en-US" sz="1400" b="1"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6427960" y="1033838"/>
            <a:ext cx="4642335" cy="215508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person sitting at a piano&#10;&#10;Description automatically generated with low confidence">
            <a:extLst>
              <a:ext uri="{FF2B5EF4-FFF2-40B4-BE49-F238E27FC236}">
                <a16:creationId xmlns:a16="http://schemas.microsoft.com/office/drawing/2014/main" id="{EE746A9B-2CD6-475E-A196-8162E231E57E}"/>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844083" y="1435096"/>
            <a:ext cx="1292680" cy="1465964"/>
          </a:xfrm>
          <a:prstGeom prst="ellipse">
            <a:avLst/>
          </a:prstGeom>
          <a:ln>
            <a:noFill/>
          </a:ln>
          <a:effectLst>
            <a:softEdge rad="112500"/>
          </a:effectLst>
        </p:spPr>
      </p:pic>
      <p:sp>
        <p:nvSpPr>
          <p:cNvPr id="26" name="TextBox 25">
            <a:extLst>
              <a:ext uri="{FF2B5EF4-FFF2-40B4-BE49-F238E27FC236}">
                <a16:creationId xmlns:a16="http://schemas.microsoft.com/office/drawing/2014/main" id="{CEA5B988-8D7F-449D-ADAB-37C7880D8E3E}"/>
              </a:ext>
            </a:extLst>
          </p:cNvPr>
          <p:cNvSpPr txBox="1"/>
          <p:nvPr/>
        </p:nvSpPr>
        <p:spPr>
          <a:xfrm>
            <a:off x="1235096" y="2299072"/>
            <a:ext cx="4502901" cy="1323439"/>
          </a:xfrm>
          <a:prstGeom prst="rect">
            <a:avLst/>
          </a:prstGeom>
          <a:noFill/>
        </p:spPr>
        <p:txBody>
          <a:bodyPr wrap="square" rtlCol="0">
            <a:spAutoFit/>
          </a:bodyPr>
          <a:lstStyle/>
          <a:p>
            <a:pPr algn="just"/>
            <a:r>
              <a:rPr lang="en-US" sz="1600" b="1" dirty="0">
                <a:solidFill>
                  <a:schemeClr val="bg1"/>
                </a:solidFill>
                <a:latin typeface="Palatino Linotype" panose="02040502050505030304" pitchFamily="18" charset="0"/>
              </a:rPr>
              <a:t>Or maybe you just need to experience a ‘</a:t>
            </a:r>
            <a:r>
              <a:rPr lang="en-US" sz="1600" b="1" i="1" dirty="0">
                <a:solidFill>
                  <a:schemeClr val="bg1"/>
                </a:solidFill>
                <a:latin typeface="Palatino Linotype" panose="02040502050505030304" pitchFamily="18" charset="0"/>
              </a:rPr>
              <a:t>new beginning</a:t>
            </a:r>
            <a:r>
              <a:rPr lang="en-US" sz="1600" b="1" dirty="0">
                <a:solidFill>
                  <a:schemeClr val="bg1"/>
                </a:solidFill>
                <a:latin typeface="Palatino Linotype" panose="02040502050505030304" pitchFamily="18" charset="0"/>
              </a:rPr>
              <a:t>’ and a soul saving ‘</a:t>
            </a:r>
            <a:r>
              <a:rPr lang="en-US" sz="1600" b="1" i="1" dirty="0">
                <a:solidFill>
                  <a:schemeClr val="bg1"/>
                </a:solidFill>
                <a:latin typeface="Palatino Linotype" panose="02040502050505030304" pitchFamily="18" charset="0"/>
              </a:rPr>
              <a:t>quickening’</a:t>
            </a:r>
            <a:r>
              <a:rPr lang="en-US" sz="1600" b="1" dirty="0">
                <a:solidFill>
                  <a:schemeClr val="bg1"/>
                </a:solidFill>
                <a:latin typeface="Palatino Linotype" panose="02040502050505030304" pitchFamily="18" charset="0"/>
              </a:rPr>
              <a:t> in your life based on what you have just learned from the Risen Christ, through Paul, and as found only in the King James 1611 Bible. </a:t>
            </a:r>
          </a:p>
        </p:txBody>
      </p:sp>
    </p:spTree>
    <p:extLst>
      <p:ext uri="{BB962C8B-B14F-4D97-AF65-F5344CB8AC3E}">
        <p14:creationId xmlns:p14="http://schemas.microsoft.com/office/powerpoint/2010/main" val="3070471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1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435">
                                          <p:stCondLst>
                                            <p:cond delay="0"/>
                                          </p:stCondLst>
                                        </p:cTn>
                                        <p:tgtEl>
                                          <p:spTgt spid="10"/>
                                        </p:tgtEl>
                                      </p:cBhvr>
                                    </p:animEffect>
                                    <p:anim calcmode="lin" valueType="num">
                                      <p:cBhvr>
                                        <p:cTn id="18"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9"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0"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21"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22"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23" dur="20">
                                          <p:stCondLst>
                                            <p:cond delay="487"/>
                                          </p:stCondLst>
                                        </p:cTn>
                                        <p:tgtEl>
                                          <p:spTgt spid="10"/>
                                        </p:tgtEl>
                                      </p:cBhvr>
                                      <p:to x="100000" y="60000"/>
                                    </p:animScale>
                                    <p:animScale>
                                      <p:cBhvr>
                                        <p:cTn id="24" dur="124" decel="50000">
                                          <p:stCondLst>
                                            <p:cond delay="507"/>
                                          </p:stCondLst>
                                        </p:cTn>
                                        <p:tgtEl>
                                          <p:spTgt spid="10"/>
                                        </p:tgtEl>
                                      </p:cBhvr>
                                      <p:to x="100000" y="100000"/>
                                    </p:animScale>
                                    <p:animScale>
                                      <p:cBhvr>
                                        <p:cTn id="25" dur="20">
                                          <p:stCondLst>
                                            <p:cond delay="984"/>
                                          </p:stCondLst>
                                        </p:cTn>
                                        <p:tgtEl>
                                          <p:spTgt spid="10"/>
                                        </p:tgtEl>
                                      </p:cBhvr>
                                      <p:to x="100000" y="80000"/>
                                    </p:animScale>
                                    <p:animScale>
                                      <p:cBhvr>
                                        <p:cTn id="26" dur="124" decel="50000">
                                          <p:stCondLst>
                                            <p:cond delay="1004"/>
                                          </p:stCondLst>
                                        </p:cTn>
                                        <p:tgtEl>
                                          <p:spTgt spid="10"/>
                                        </p:tgtEl>
                                      </p:cBhvr>
                                      <p:to x="100000" y="100000"/>
                                    </p:animScale>
                                    <p:animScale>
                                      <p:cBhvr>
                                        <p:cTn id="27" dur="20">
                                          <p:stCondLst>
                                            <p:cond delay="1231"/>
                                          </p:stCondLst>
                                        </p:cTn>
                                        <p:tgtEl>
                                          <p:spTgt spid="10"/>
                                        </p:tgtEl>
                                      </p:cBhvr>
                                      <p:to x="100000" y="90000"/>
                                    </p:animScale>
                                    <p:animScale>
                                      <p:cBhvr>
                                        <p:cTn id="28" dur="124" decel="50000">
                                          <p:stCondLst>
                                            <p:cond delay="1251"/>
                                          </p:stCondLst>
                                        </p:cTn>
                                        <p:tgtEl>
                                          <p:spTgt spid="10"/>
                                        </p:tgtEl>
                                      </p:cBhvr>
                                      <p:to x="100000" y="100000"/>
                                    </p:animScale>
                                    <p:animScale>
                                      <p:cBhvr>
                                        <p:cTn id="29" dur="20">
                                          <p:stCondLst>
                                            <p:cond delay="1356"/>
                                          </p:stCondLst>
                                        </p:cTn>
                                        <p:tgtEl>
                                          <p:spTgt spid="10"/>
                                        </p:tgtEl>
                                      </p:cBhvr>
                                      <p:to x="100000" y="95000"/>
                                    </p:animScale>
                                    <p:animScale>
                                      <p:cBhvr>
                                        <p:cTn id="30" dur="124" decel="50000">
                                          <p:stCondLst>
                                            <p:cond delay="1376"/>
                                          </p:stCondLst>
                                        </p:cTn>
                                        <p:tgtEl>
                                          <p:spTgt spid="10"/>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250"/>
                                        <p:tgtEl>
                                          <p:spTgt spid="2"/>
                                        </p:tgtEl>
                                      </p:cBhvr>
                                    </p:animEffect>
                                  </p:childTnLst>
                                </p:cTn>
                              </p:par>
                              <p:par>
                                <p:cTn id="51" presetID="10" presetClass="entr" presetSubtype="0" fill="hold"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2000"/>
                                        <p:tgtEl>
                                          <p:spTgt spid="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2000"/>
                                        <p:tgtEl>
                                          <p:spTgt spid="11"/>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3508655" y="2770458"/>
            <a:ext cx="5174689" cy="1323439"/>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Peace be to the brethren,</a:t>
            </a:r>
          </a:p>
          <a:p>
            <a:pPr algn="ctr"/>
            <a:r>
              <a:rPr lang="en-US" sz="2000" b="1" i="1" dirty="0">
                <a:solidFill>
                  <a:srgbClr val="CC6600"/>
                </a:solidFill>
                <a:latin typeface="Times New Roman" panose="02020603050405020304" pitchFamily="18" charset="0"/>
                <a:cs typeface="Times New Roman" panose="02020603050405020304" pitchFamily="18" charset="0"/>
              </a:rPr>
              <a:t>and love with faith,</a:t>
            </a:r>
          </a:p>
          <a:p>
            <a:pPr algn="ctr"/>
            <a:r>
              <a:rPr lang="en-US" sz="2000" b="1" i="1" dirty="0">
                <a:solidFill>
                  <a:srgbClr val="CC6600"/>
                </a:solidFill>
                <a:latin typeface="Times New Roman" panose="02020603050405020304" pitchFamily="18" charset="0"/>
                <a:cs typeface="Times New Roman" panose="02020603050405020304" pitchFamily="18" charset="0"/>
              </a:rPr>
              <a:t>from God the Father </a:t>
            </a:r>
          </a:p>
          <a:p>
            <a:pPr algn="ctr"/>
            <a:r>
              <a:rPr lang="en-US" sz="2000" b="1" i="1" dirty="0">
                <a:solidFill>
                  <a:srgbClr val="CC6600"/>
                </a:solidFill>
                <a:latin typeface="Times New Roman" panose="02020603050405020304" pitchFamily="18" charset="0"/>
                <a:cs typeface="Times New Roman" panose="02020603050405020304" pitchFamily="18" charset="0"/>
              </a:rPr>
              <a:t>and the Lord Jesus Christ.</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1A203E8E-E449-45DE-B1EE-B131E5E13744}"/>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5" name="Frame 4">
            <a:extLst>
              <a:ext uri="{FF2B5EF4-FFF2-40B4-BE49-F238E27FC236}">
                <a16:creationId xmlns:a16="http://schemas.microsoft.com/office/drawing/2014/main" id="{5A581601-E389-4505-A097-E662FAD97698}"/>
              </a:ext>
            </a:extLst>
          </p:cNvPr>
          <p:cNvSpPr/>
          <p:nvPr/>
        </p:nvSpPr>
        <p:spPr>
          <a:xfrm>
            <a:off x="0" y="18705"/>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Tree>
    <p:extLst>
      <p:ext uri="{BB962C8B-B14F-4D97-AF65-F5344CB8AC3E}">
        <p14:creationId xmlns:p14="http://schemas.microsoft.com/office/powerpoint/2010/main" val="11210467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4353209" y="2777170"/>
            <a:ext cx="3485581" cy="1015663"/>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Grace be with all them</a:t>
            </a:r>
          </a:p>
          <a:p>
            <a:pPr algn="ctr"/>
            <a:r>
              <a:rPr lang="en-US" sz="2000" b="1" i="1" dirty="0">
                <a:solidFill>
                  <a:srgbClr val="CC6600"/>
                </a:solidFill>
                <a:latin typeface="Times New Roman" panose="02020603050405020304" pitchFamily="18" charset="0"/>
                <a:cs typeface="Times New Roman" panose="02020603050405020304" pitchFamily="18" charset="0"/>
              </a:rPr>
              <a:t>that love our Lord Jesus Christ in sincerity.</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A3FDBB21-D739-4EC2-8621-B5C0580217AC}"/>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5" name="Frame 4">
            <a:extLst>
              <a:ext uri="{FF2B5EF4-FFF2-40B4-BE49-F238E27FC236}">
                <a16:creationId xmlns:a16="http://schemas.microsoft.com/office/drawing/2014/main" id="{D756D729-3B1C-4646-A9C1-44BB0635A802}"/>
              </a:ext>
            </a:extLst>
          </p:cNvPr>
          <p:cNvSpPr/>
          <p:nvPr/>
        </p:nvSpPr>
        <p:spPr>
          <a:xfrm>
            <a:off x="0" y="18705"/>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Tree>
    <p:extLst>
      <p:ext uri="{BB962C8B-B14F-4D97-AF65-F5344CB8AC3E}">
        <p14:creationId xmlns:p14="http://schemas.microsoft.com/office/powerpoint/2010/main" val="159115805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23D8C7-E6A3-41A1-9638-136AC468E90D}"/>
              </a:ext>
            </a:extLst>
          </p:cNvPr>
          <p:cNvSpPr txBox="1"/>
          <p:nvPr/>
        </p:nvSpPr>
        <p:spPr>
          <a:xfrm>
            <a:off x="5350599" y="3141556"/>
            <a:ext cx="1502875" cy="584775"/>
          </a:xfrm>
          <a:prstGeom prst="rect">
            <a:avLst/>
          </a:prstGeom>
          <a:noFill/>
        </p:spPr>
        <p:txBody>
          <a:bodyPr wrap="square" rtlCol="0">
            <a:spAutoFit/>
          </a:bodyPr>
          <a:lstStyle/>
          <a:p>
            <a:pPr algn="ctr"/>
            <a:r>
              <a:rPr lang="en-US" sz="3200" b="1" i="1" dirty="0">
                <a:solidFill>
                  <a:srgbClr val="CC6600"/>
                </a:solidFill>
                <a:latin typeface="Times New Roman" panose="02020603050405020304" pitchFamily="18" charset="0"/>
                <a:cs typeface="Times New Roman" panose="02020603050405020304" pitchFamily="18" charset="0"/>
              </a:rPr>
              <a:t>Amen</a:t>
            </a:r>
          </a:p>
        </p:txBody>
      </p:sp>
      <p:sp>
        <p:nvSpPr>
          <p:cNvPr id="3" name="Rectangle 2">
            <a:extLst>
              <a:ext uri="{FF2B5EF4-FFF2-40B4-BE49-F238E27FC236}">
                <a16:creationId xmlns:a16="http://schemas.microsoft.com/office/drawing/2014/main" id="{1D6E5E43-D30A-4597-927C-8778C1FB0FB0}"/>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1573ACD-8DB4-496D-8873-46A73B66A6B7}"/>
              </a:ext>
            </a:extLst>
          </p:cNvPr>
          <p:cNvSpPr txBox="1"/>
          <p:nvPr/>
        </p:nvSpPr>
        <p:spPr>
          <a:xfrm>
            <a:off x="5260063" y="3811509"/>
            <a:ext cx="1656785" cy="230832"/>
          </a:xfrm>
          <a:prstGeom prst="rect">
            <a:avLst/>
          </a:prstGeom>
          <a:noFill/>
        </p:spPr>
        <p:txBody>
          <a:bodyPr wrap="square" rtlCol="0">
            <a:spAutoFit/>
          </a:bodyPr>
          <a:lstStyle/>
          <a:p>
            <a:pPr algn="ctr"/>
            <a:r>
              <a:rPr lang="en-US" sz="900" b="1" dirty="0">
                <a:solidFill>
                  <a:srgbClr val="FF0000"/>
                </a:solidFill>
                <a:latin typeface="Times New Roman" panose="02020603050405020304" pitchFamily="18" charset="0"/>
                <a:cs typeface="Times New Roman" panose="02020603050405020304" pitchFamily="18" charset="0"/>
              </a:rPr>
              <a:t>Ephesians 6:23,24</a:t>
            </a:r>
          </a:p>
        </p:txBody>
      </p:sp>
    </p:spTree>
    <p:extLst>
      <p:ext uri="{BB962C8B-B14F-4D97-AF65-F5344CB8AC3E}">
        <p14:creationId xmlns:p14="http://schemas.microsoft.com/office/powerpoint/2010/main" val="160281428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22983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4">
            <a:extLst>
              <a:ext uri="{FF2B5EF4-FFF2-40B4-BE49-F238E27FC236}">
                <a16:creationId xmlns:a16="http://schemas.microsoft.com/office/drawing/2014/main" id="{5B73B290-773E-42A8-B647-B36B00DF72E6}"/>
              </a:ext>
            </a:extLst>
          </p:cNvP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1002143" y="169480"/>
            <a:ext cx="959061" cy="528637"/>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0000"/>
                  </a:outerShdw>
                </a:effectLst>
              </a14:hiddenEffects>
            </a:ext>
          </a:extLst>
        </p:spPr>
      </p:pic>
      <p:pic>
        <p:nvPicPr>
          <p:cNvPr id="1028" name="Picture 4">
            <a:extLst>
              <a:ext uri="{FF2B5EF4-FFF2-40B4-BE49-F238E27FC236}">
                <a16:creationId xmlns:a16="http://schemas.microsoft.com/office/drawing/2014/main" id="{A541259A-D3AD-4011-85B4-4719684BAF96}"/>
              </a:ext>
            </a:extLst>
          </p:cNvP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569" y="156701"/>
            <a:ext cx="976312" cy="528637"/>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0000"/>
                  </a:outerShdw>
                </a:effectLst>
              </a14:hiddenEffects>
            </a:ext>
          </a:extLst>
        </p:spPr>
      </p:pic>
      <p:graphicFrame>
        <p:nvGraphicFramePr>
          <p:cNvPr id="4" name="Object 3">
            <a:extLst>
              <a:ext uri="{FF2B5EF4-FFF2-40B4-BE49-F238E27FC236}">
                <a16:creationId xmlns:a16="http://schemas.microsoft.com/office/drawing/2014/main" id="{A002AE4B-64DD-41C1-A7E3-76327AFF7C9E}"/>
              </a:ext>
            </a:extLst>
          </p:cNvPr>
          <p:cNvGraphicFramePr>
            <a:graphicFrameLocks noChangeAspect="1"/>
          </p:cNvGraphicFramePr>
          <p:nvPr>
            <p:extLst>
              <p:ext uri="{D42A27DB-BD31-4B8C-83A1-F6EECF244321}">
                <p14:modId xmlns:p14="http://schemas.microsoft.com/office/powerpoint/2010/main" val="3759155216"/>
              </p:ext>
            </p:extLst>
          </p:nvPr>
        </p:nvGraphicFramePr>
        <p:xfrm>
          <a:off x="628466" y="287957"/>
          <a:ext cx="1990725" cy="1876425"/>
        </p:xfrm>
        <a:graphic>
          <a:graphicData uri="http://schemas.openxmlformats.org/presentationml/2006/ole">
            <mc:AlternateContent xmlns:mc="http://schemas.openxmlformats.org/markup-compatibility/2006">
              <mc:Choice xmlns:v="urn:schemas-microsoft-com:vml" Requires="v">
                <p:oleObj spid="_x0000_s1081" r:id="rId4" imgW="1513800" imgH="1516320" progId="">
                  <p:embed/>
                </p:oleObj>
              </mc:Choice>
              <mc:Fallback>
                <p:oleObj r:id="rId4" imgW="1513800" imgH="151632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66" y="287957"/>
                        <a:ext cx="1990725" cy="18764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0000"/>
                              </a:outerShdw>
                            </a:effectLst>
                          </a14:hiddenEffects>
                        </a:ext>
                      </a:extLst>
                    </p:spPr>
                  </p:pic>
                </p:oleObj>
              </mc:Fallback>
            </mc:AlternateContent>
          </a:graphicData>
        </a:graphic>
      </p:graphicFrame>
      <p:sp>
        <p:nvSpPr>
          <p:cNvPr id="6" name="TextBox 5">
            <a:extLst>
              <a:ext uri="{FF2B5EF4-FFF2-40B4-BE49-F238E27FC236}">
                <a16:creationId xmlns:a16="http://schemas.microsoft.com/office/drawing/2014/main" id="{BC4EB760-2DAD-41A0-A047-386F7323D9CB}"/>
              </a:ext>
            </a:extLst>
          </p:cNvPr>
          <p:cNvSpPr txBox="1"/>
          <p:nvPr/>
        </p:nvSpPr>
        <p:spPr>
          <a:xfrm>
            <a:off x="2502807" y="97006"/>
            <a:ext cx="7196964" cy="830997"/>
          </a:xfrm>
          <a:prstGeom prst="rect">
            <a:avLst/>
          </a:prstGeom>
          <a:noFill/>
        </p:spPr>
        <p:txBody>
          <a:bodyPr wrap="square" rtlCol="0">
            <a:spAutoFit/>
          </a:bodyPr>
          <a:lstStyle/>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And the great dragon was cast out, that old serpent, called the Devil, and Satan, </a:t>
            </a:r>
            <a:endParaRPr lang="en-US" sz="1600" b="1" kern="1500" dirty="0">
              <a:ln>
                <a:noFill/>
              </a:ln>
              <a:solidFill>
                <a:srgbClr val="CC6600"/>
              </a:solidFill>
              <a:effectLst/>
              <a:latin typeface="Times New Roman" panose="02020603050405020304" pitchFamily="18" charset="0"/>
            </a:endParaRP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which deceiveth the whole world: he was cast out into the earth, </a:t>
            </a:r>
            <a:endParaRPr lang="en-US" sz="1600" b="1" kern="1500" dirty="0">
              <a:ln>
                <a:noFill/>
              </a:ln>
              <a:solidFill>
                <a:srgbClr val="CC6600"/>
              </a:solidFill>
              <a:effectLst/>
              <a:latin typeface="Times New Roman" panose="02020603050405020304" pitchFamily="18" charset="0"/>
            </a:endParaRP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and his angels were cast out with him. </a:t>
            </a:r>
            <a:r>
              <a:rPr lang="en-US" sz="1600" b="1" kern="1500" dirty="0">
                <a:solidFill>
                  <a:srgbClr val="CC6600"/>
                </a:solidFill>
                <a:latin typeface="Times New Roman" panose="02020603050405020304" pitchFamily="18" charset="0"/>
              </a:rPr>
              <a:t>  </a:t>
            </a:r>
            <a:r>
              <a:rPr lang="en-US" sz="1400" b="1" kern="1500" dirty="0">
                <a:ln>
                  <a:noFill/>
                </a:ln>
                <a:solidFill>
                  <a:srgbClr val="FF0000"/>
                </a:solidFill>
                <a:effectLst/>
                <a:latin typeface="Times New Roman" panose="02020603050405020304" pitchFamily="18" charset="0"/>
              </a:rPr>
              <a:t>Revelation 12:9</a:t>
            </a:r>
            <a:endParaRPr lang="en-US" sz="1400" kern="1500" dirty="0">
              <a:ln>
                <a:noFill/>
              </a:ln>
              <a:solidFill>
                <a:srgbClr val="000000"/>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D5E7FC5-8A94-4CCD-8D6E-D9A89C4036F1}"/>
              </a:ext>
            </a:extLst>
          </p:cNvPr>
          <p:cNvSpPr txBox="1"/>
          <p:nvPr/>
        </p:nvSpPr>
        <p:spPr>
          <a:xfrm>
            <a:off x="649638" y="2065208"/>
            <a:ext cx="1891695" cy="369332"/>
          </a:xfrm>
          <a:prstGeom prst="rect">
            <a:avLst/>
          </a:prstGeom>
          <a:noFill/>
        </p:spPr>
        <p:txBody>
          <a:bodyPr wrap="square" rtlCol="0">
            <a:spAutoFit/>
          </a:bodyPr>
          <a:lstStyle/>
          <a:p>
            <a:pPr marL="0" marR="0" indent="0" algn="ctr">
              <a:spcBef>
                <a:spcPts val="0"/>
              </a:spcBef>
              <a:spcAft>
                <a:spcPts val="0"/>
              </a:spcAft>
            </a:pPr>
            <a:r>
              <a:rPr lang="en-US" sz="1800" b="1" kern="1500" dirty="0">
                <a:ln>
                  <a:noFill/>
                </a:ln>
                <a:solidFill>
                  <a:srgbClr val="FF0000"/>
                </a:solidFill>
                <a:effectLst/>
                <a:latin typeface="Chiller" panose="04020404031007020602" pitchFamily="82" charset="0"/>
              </a:rPr>
              <a:t>The god of this world</a:t>
            </a:r>
            <a:endParaRPr lang="en-US" sz="1800" kern="1500" dirty="0">
              <a:ln>
                <a:noFill/>
              </a:ln>
              <a:solidFill>
                <a:srgbClr val="000000"/>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8438AF09-8CDD-4E37-8CB1-2D5044AE4F4B}"/>
              </a:ext>
            </a:extLst>
          </p:cNvPr>
          <p:cNvSpPr txBox="1"/>
          <p:nvPr/>
        </p:nvSpPr>
        <p:spPr>
          <a:xfrm>
            <a:off x="10088" y="2314622"/>
            <a:ext cx="3172730" cy="984885"/>
          </a:xfrm>
          <a:prstGeom prst="rect">
            <a:avLst/>
          </a:prstGeom>
          <a:noFill/>
        </p:spPr>
        <p:txBody>
          <a:bodyPr wrap="square" rtlCol="0">
            <a:spAutoFit/>
          </a:bodyPr>
          <a:lstStyle/>
          <a:p>
            <a:pPr marL="0" marR="0" indent="0" algn="ctr">
              <a:spcBef>
                <a:spcPts val="0"/>
              </a:spcBef>
              <a:spcAft>
                <a:spcPts val="0"/>
              </a:spcAft>
            </a:pPr>
            <a:r>
              <a:rPr lang="en-US" sz="1400" b="1" kern="1500" dirty="0">
                <a:solidFill>
                  <a:srgbClr val="000000"/>
                </a:solidFill>
                <a:latin typeface="Times New Roman" panose="02020603050405020304" pitchFamily="18" charset="0"/>
              </a:rPr>
              <a:t>Satan’s </a:t>
            </a:r>
            <a:r>
              <a:rPr lang="en-US" sz="1400" b="1" kern="1500" dirty="0">
                <a:ln>
                  <a:noFill/>
                </a:ln>
                <a:solidFill>
                  <a:srgbClr val="000000"/>
                </a:solidFill>
                <a:effectLst/>
                <a:latin typeface="Times New Roman" panose="02020603050405020304" pitchFamily="18" charset="0"/>
              </a:rPr>
              <a:t>Counterfeit Trinity</a:t>
            </a:r>
          </a:p>
          <a:p>
            <a:pPr marL="0" marR="0" indent="0" algn="ctr">
              <a:spcBef>
                <a:spcPts val="0"/>
              </a:spcBef>
              <a:spcAft>
                <a:spcPts val="0"/>
              </a:spcAft>
            </a:pPr>
            <a:r>
              <a:rPr lang="en-US" sz="1100" b="1" kern="1500" dirty="0">
                <a:solidFill>
                  <a:srgbClr val="FF0000"/>
                </a:solidFill>
                <a:latin typeface="Times New Roman" panose="02020603050405020304" pitchFamily="18" charset="0"/>
              </a:rPr>
              <a:t>Revelation 16:13,14</a:t>
            </a:r>
            <a:r>
              <a:rPr lang="en-US" sz="1100" b="1" kern="1500" dirty="0">
                <a:ln>
                  <a:noFill/>
                </a:ln>
                <a:solidFill>
                  <a:srgbClr val="FF0000"/>
                </a:solidFill>
                <a:effectLst/>
                <a:latin typeface="Times New Roman" panose="02020603050405020304" pitchFamily="18" charset="0"/>
              </a:rPr>
              <a:t> </a:t>
            </a:r>
          </a:p>
          <a:p>
            <a:pPr marL="0" marR="0" indent="0" algn="ctr">
              <a:spcBef>
                <a:spcPts val="0"/>
              </a:spcBef>
              <a:spcAft>
                <a:spcPts val="0"/>
              </a:spcAft>
            </a:pPr>
            <a:r>
              <a:rPr lang="en-US" sz="1100" b="1" kern="1500" dirty="0">
                <a:ln>
                  <a:noFill/>
                </a:ln>
                <a:solidFill>
                  <a:srgbClr val="000000"/>
                </a:solidFill>
                <a:effectLst/>
                <a:latin typeface="Times New Roman" panose="02020603050405020304" pitchFamily="18" charset="0"/>
              </a:rPr>
              <a:t>Devil - Satan</a:t>
            </a:r>
            <a:r>
              <a:rPr lang="en-US" sz="1100" kern="1500" dirty="0">
                <a:ln>
                  <a:noFill/>
                </a:ln>
                <a:solidFill>
                  <a:srgbClr val="000000"/>
                </a:solidFill>
                <a:effectLst/>
                <a:latin typeface="Times New Roman" panose="02020603050405020304" pitchFamily="18" charset="0"/>
              </a:rPr>
              <a:t> - dragon - (as Father)</a:t>
            </a:r>
          </a:p>
          <a:p>
            <a:pPr marL="0" marR="0" indent="0" algn="ctr">
              <a:spcBef>
                <a:spcPts val="0"/>
              </a:spcBef>
              <a:spcAft>
                <a:spcPts val="0"/>
              </a:spcAft>
            </a:pPr>
            <a:r>
              <a:rPr lang="en-US" sz="1100" b="1" kern="1500" dirty="0">
                <a:ln>
                  <a:noFill/>
                </a:ln>
                <a:solidFill>
                  <a:srgbClr val="000000"/>
                </a:solidFill>
                <a:effectLst/>
                <a:latin typeface="Times New Roman" panose="02020603050405020304" pitchFamily="18" charset="0"/>
              </a:rPr>
              <a:t>Anti-Christ</a:t>
            </a:r>
            <a:r>
              <a:rPr lang="en-US" sz="1100" kern="1500" dirty="0">
                <a:ln>
                  <a:noFill/>
                </a:ln>
                <a:solidFill>
                  <a:srgbClr val="000000"/>
                </a:solidFill>
                <a:effectLst/>
                <a:latin typeface="Times New Roman" panose="02020603050405020304" pitchFamily="18" charset="0"/>
              </a:rPr>
              <a:t> - beast - (as Son)</a:t>
            </a:r>
          </a:p>
          <a:p>
            <a:pPr marL="0" marR="0" indent="0" algn="ctr">
              <a:spcBef>
                <a:spcPts val="0"/>
              </a:spcBef>
              <a:spcAft>
                <a:spcPts val="0"/>
              </a:spcAft>
            </a:pPr>
            <a:r>
              <a:rPr lang="en-US" sz="1100" b="1" kern="1500" dirty="0">
                <a:ln>
                  <a:noFill/>
                </a:ln>
                <a:solidFill>
                  <a:srgbClr val="000000"/>
                </a:solidFill>
                <a:effectLst/>
                <a:latin typeface="Times New Roman" panose="02020603050405020304" pitchFamily="18" charset="0"/>
              </a:rPr>
              <a:t>False Prophet </a:t>
            </a:r>
            <a:r>
              <a:rPr lang="en-US" sz="1100" kern="1500" dirty="0">
                <a:solidFill>
                  <a:srgbClr val="000000"/>
                </a:solidFill>
                <a:latin typeface="Times New Roman" panose="02020603050405020304" pitchFamily="18" charset="0"/>
              </a:rPr>
              <a:t>-</a:t>
            </a:r>
            <a:r>
              <a:rPr lang="en-US" sz="1100" kern="1500" dirty="0">
                <a:ln>
                  <a:noFill/>
                </a:ln>
                <a:solidFill>
                  <a:srgbClr val="000000"/>
                </a:solidFill>
                <a:effectLst/>
                <a:latin typeface="Times New Roman" panose="02020603050405020304" pitchFamily="18" charset="0"/>
              </a:rPr>
              <a:t> false prophet -(as Holy Ghost)</a:t>
            </a:r>
          </a:p>
        </p:txBody>
      </p:sp>
      <p:sp>
        <p:nvSpPr>
          <p:cNvPr id="10" name="TextBox 9">
            <a:extLst>
              <a:ext uri="{FF2B5EF4-FFF2-40B4-BE49-F238E27FC236}">
                <a16:creationId xmlns:a16="http://schemas.microsoft.com/office/drawing/2014/main" id="{F2EC00D4-1CD3-4182-BC81-4B55C190460E}"/>
              </a:ext>
            </a:extLst>
          </p:cNvPr>
          <p:cNvSpPr txBox="1"/>
          <p:nvPr/>
        </p:nvSpPr>
        <p:spPr>
          <a:xfrm>
            <a:off x="159901" y="5223473"/>
            <a:ext cx="3446209" cy="1538883"/>
          </a:xfrm>
          <a:prstGeom prst="rect">
            <a:avLst/>
          </a:prstGeom>
          <a:noFill/>
        </p:spPr>
        <p:txBody>
          <a:bodyPr wrap="square" rtlCol="0">
            <a:spAutoFit/>
          </a:bodyPr>
          <a:lstStyle/>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Neither shall he regard </a:t>
            </a: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the God of his fathers, </a:t>
            </a: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nor the desire of women, </a:t>
            </a: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nor regard any god: </a:t>
            </a: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for he shall magnify himself above all.  </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Daniel 11:37</a:t>
            </a:r>
            <a:endParaRPr lang="en-US" sz="1400" kern="1500" dirty="0">
              <a:ln>
                <a:noFill/>
              </a:ln>
              <a:solidFill>
                <a:srgbClr val="000000"/>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1BC64C9B-AD3A-454A-9882-E9AA47706C53}"/>
              </a:ext>
            </a:extLst>
          </p:cNvPr>
          <p:cNvSpPr txBox="1"/>
          <p:nvPr/>
        </p:nvSpPr>
        <p:spPr>
          <a:xfrm>
            <a:off x="3111404" y="2742893"/>
            <a:ext cx="6090812"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How art thou fallen from heaven, O Lucifer, son of the morning! </a:t>
            </a:r>
          </a:p>
          <a:p>
            <a:pPr algn="ctr"/>
            <a:r>
              <a:rPr lang="en-US" sz="1600" b="1" i="1" dirty="0">
                <a:solidFill>
                  <a:srgbClr val="CC6600"/>
                </a:solidFill>
                <a:latin typeface="Times New Roman" panose="02020603050405020304" pitchFamily="18" charset="0"/>
                <a:cs typeface="Times New Roman" panose="02020603050405020304" pitchFamily="18" charset="0"/>
              </a:rPr>
              <a:t>how art thou cut down to the ground, which didst weaken the nations! </a:t>
            </a:r>
          </a:p>
        </p:txBody>
      </p:sp>
      <p:sp>
        <p:nvSpPr>
          <p:cNvPr id="14" name="TextBox 13">
            <a:extLst>
              <a:ext uri="{FF2B5EF4-FFF2-40B4-BE49-F238E27FC236}">
                <a16:creationId xmlns:a16="http://schemas.microsoft.com/office/drawing/2014/main" id="{3C305F06-E983-45B7-A298-FFABEF895D37}"/>
              </a:ext>
            </a:extLst>
          </p:cNvPr>
          <p:cNvSpPr txBox="1"/>
          <p:nvPr/>
        </p:nvSpPr>
        <p:spPr>
          <a:xfrm>
            <a:off x="98007" y="4162143"/>
            <a:ext cx="3625579" cy="1077218"/>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Be sober, be vigilant; </a:t>
            </a:r>
          </a:p>
          <a:p>
            <a:pPr algn="ctr"/>
            <a:r>
              <a:rPr lang="en-US" sz="1600" b="1" i="1" dirty="0">
                <a:solidFill>
                  <a:srgbClr val="CC6600"/>
                </a:solidFill>
                <a:latin typeface="Times New Roman" panose="02020603050405020304" pitchFamily="18" charset="0"/>
                <a:cs typeface="Times New Roman" panose="02020603050405020304" pitchFamily="18" charset="0"/>
              </a:rPr>
              <a:t>because your adversary the devil, as a roaring lion, walketh about,</a:t>
            </a:r>
          </a:p>
          <a:p>
            <a:pPr algn="ctr"/>
            <a:r>
              <a:rPr lang="en-US" sz="1600" b="1" i="1" dirty="0">
                <a:solidFill>
                  <a:srgbClr val="CC6600"/>
                </a:solidFill>
                <a:latin typeface="Times New Roman" panose="02020603050405020304" pitchFamily="18" charset="0"/>
                <a:cs typeface="Times New Roman" panose="02020603050405020304" pitchFamily="18" charset="0"/>
              </a:rPr>
              <a:t> seeking whom he may devour: </a:t>
            </a:r>
            <a:r>
              <a:rPr lang="en-US" sz="1400" b="1" dirty="0">
                <a:solidFill>
                  <a:srgbClr val="FF0000"/>
                </a:solidFill>
                <a:latin typeface="Times New Roman" panose="02020603050405020304" pitchFamily="18" charset="0"/>
                <a:cs typeface="Times New Roman" panose="02020603050405020304" pitchFamily="18" charset="0"/>
              </a:rPr>
              <a:t>I Peter 5:8 </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8C02D388-7B42-45CF-9BA7-318F6B2499F3}"/>
              </a:ext>
            </a:extLst>
          </p:cNvPr>
          <p:cNvSpPr/>
          <p:nvPr/>
        </p:nvSpPr>
        <p:spPr>
          <a:xfrm>
            <a:off x="0" y="0"/>
            <a:ext cx="12192000" cy="6858000"/>
          </a:xfrm>
          <a:custGeom>
            <a:avLst/>
            <a:gdLst>
              <a:gd name="connsiteX0" fmla="*/ 0 w 12192000"/>
              <a:gd name="connsiteY0" fmla="*/ 0 h 6858000"/>
              <a:gd name="connsiteX1" fmla="*/ 458651 w 12192000"/>
              <a:gd name="connsiteY1" fmla="*/ 0 h 6858000"/>
              <a:gd name="connsiteX2" fmla="*/ 673463 w 12192000"/>
              <a:gd name="connsiteY2" fmla="*/ 0 h 6858000"/>
              <a:gd name="connsiteX3" fmla="*/ 1497874 w 12192000"/>
              <a:gd name="connsiteY3" fmla="*/ 0 h 6858000"/>
              <a:gd name="connsiteX4" fmla="*/ 1956526 w 12192000"/>
              <a:gd name="connsiteY4" fmla="*/ 0 h 6858000"/>
              <a:gd name="connsiteX5" fmla="*/ 2415177 w 12192000"/>
              <a:gd name="connsiteY5" fmla="*/ 0 h 6858000"/>
              <a:gd name="connsiteX6" fmla="*/ 3239589 w 12192000"/>
              <a:gd name="connsiteY6" fmla="*/ 0 h 6858000"/>
              <a:gd name="connsiteX7" fmla="*/ 3576320 w 12192000"/>
              <a:gd name="connsiteY7" fmla="*/ 0 h 6858000"/>
              <a:gd name="connsiteX8" fmla="*/ 4400731 w 12192000"/>
              <a:gd name="connsiteY8" fmla="*/ 0 h 6858000"/>
              <a:gd name="connsiteX9" fmla="*/ 5225143 w 12192000"/>
              <a:gd name="connsiteY9" fmla="*/ 0 h 6858000"/>
              <a:gd name="connsiteX10" fmla="*/ 5805714 w 12192000"/>
              <a:gd name="connsiteY10" fmla="*/ 0 h 6858000"/>
              <a:gd name="connsiteX11" fmla="*/ 6630126 w 12192000"/>
              <a:gd name="connsiteY11" fmla="*/ 0 h 6858000"/>
              <a:gd name="connsiteX12" fmla="*/ 7088777 w 12192000"/>
              <a:gd name="connsiteY12" fmla="*/ 0 h 6858000"/>
              <a:gd name="connsiteX13" fmla="*/ 7547429 w 12192000"/>
              <a:gd name="connsiteY13" fmla="*/ 0 h 6858000"/>
              <a:gd name="connsiteX14" fmla="*/ 8249920 w 12192000"/>
              <a:gd name="connsiteY14" fmla="*/ 0 h 6858000"/>
              <a:gd name="connsiteX15" fmla="*/ 8708571 w 12192000"/>
              <a:gd name="connsiteY15" fmla="*/ 0 h 6858000"/>
              <a:gd name="connsiteX16" fmla="*/ 9532983 w 12192000"/>
              <a:gd name="connsiteY16" fmla="*/ 0 h 6858000"/>
              <a:gd name="connsiteX17" fmla="*/ 10357394 w 12192000"/>
              <a:gd name="connsiteY17" fmla="*/ 0 h 6858000"/>
              <a:gd name="connsiteX18" fmla="*/ 10937966 w 12192000"/>
              <a:gd name="connsiteY18" fmla="*/ 0 h 6858000"/>
              <a:gd name="connsiteX19" fmla="*/ 11396617 w 12192000"/>
              <a:gd name="connsiteY19" fmla="*/ 0 h 6858000"/>
              <a:gd name="connsiteX20" fmla="*/ 1161142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937260 h 6858000"/>
              <a:gd name="connsiteX24" fmla="*/ 12192000 w 12192000"/>
              <a:gd name="connsiteY24" fmla="*/ 1371600 h 6858000"/>
              <a:gd name="connsiteX25" fmla="*/ 12192000 w 12192000"/>
              <a:gd name="connsiteY25" fmla="*/ 2011680 h 6858000"/>
              <a:gd name="connsiteX26" fmla="*/ 12192000 w 12192000"/>
              <a:gd name="connsiteY26" fmla="*/ 2583180 h 6858000"/>
              <a:gd name="connsiteX27" fmla="*/ 12192000 w 12192000"/>
              <a:gd name="connsiteY27" fmla="*/ 3154680 h 6858000"/>
              <a:gd name="connsiteX28" fmla="*/ 12192000 w 12192000"/>
              <a:gd name="connsiteY28" fmla="*/ 3863340 h 6858000"/>
              <a:gd name="connsiteX29" fmla="*/ 12192000 w 12192000"/>
              <a:gd name="connsiteY29" fmla="*/ 4503420 h 6858000"/>
              <a:gd name="connsiteX30" fmla="*/ 12192000 w 12192000"/>
              <a:gd name="connsiteY30" fmla="*/ 4869180 h 6858000"/>
              <a:gd name="connsiteX31" fmla="*/ 12192000 w 12192000"/>
              <a:gd name="connsiteY31" fmla="*/ 5372100 h 6858000"/>
              <a:gd name="connsiteX32" fmla="*/ 12192000 w 12192000"/>
              <a:gd name="connsiteY32" fmla="*/ 6080760 h 6858000"/>
              <a:gd name="connsiteX33" fmla="*/ 12192000 w 12192000"/>
              <a:gd name="connsiteY33" fmla="*/ 6858000 h 6858000"/>
              <a:gd name="connsiteX34" fmla="*/ 11489509 w 12192000"/>
              <a:gd name="connsiteY34" fmla="*/ 6858000 h 6858000"/>
              <a:gd name="connsiteX35" fmla="*/ 11274697 w 12192000"/>
              <a:gd name="connsiteY35" fmla="*/ 6858000 h 6858000"/>
              <a:gd name="connsiteX36" fmla="*/ 10937966 w 12192000"/>
              <a:gd name="connsiteY36" fmla="*/ 6858000 h 6858000"/>
              <a:gd name="connsiteX37" fmla="*/ 10235474 w 12192000"/>
              <a:gd name="connsiteY37" fmla="*/ 6858000 h 6858000"/>
              <a:gd name="connsiteX38" fmla="*/ 9898743 w 12192000"/>
              <a:gd name="connsiteY38" fmla="*/ 6858000 h 6858000"/>
              <a:gd name="connsiteX39" fmla="*/ 9683931 w 12192000"/>
              <a:gd name="connsiteY39" fmla="*/ 6858000 h 6858000"/>
              <a:gd name="connsiteX40" fmla="*/ 9347200 w 12192000"/>
              <a:gd name="connsiteY40" fmla="*/ 6858000 h 6858000"/>
              <a:gd name="connsiteX41" fmla="*/ 8888549 w 12192000"/>
              <a:gd name="connsiteY41" fmla="*/ 6858000 h 6858000"/>
              <a:gd name="connsiteX42" fmla="*/ 8307977 w 12192000"/>
              <a:gd name="connsiteY42" fmla="*/ 6858000 h 6858000"/>
              <a:gd name="connsiteX43" fmla="*/ 7971246 w 12192000"/>
              <a:gd name="connsiteY43" fmla="*/ 6858000 h 6858000"/>
              <a:gd name="connsiteX44" fmla="*/ 7146834 w 12192000"/>
              <a:gd name="connsiteY44" fmla="*/ 6858000 h 6858000"/>
              <a:gd name="connsiteX45" fmla="*/ 6566263 w 12192000"/>
              <a:gd name="connsiteY45" fmla="*/ 6858000 h 6858000"/>
              <a:gd name="connsiteX46" fmla="*/ 5741851 w 12192000"/>
              <a:gd name="connsiteY46" fmla="*/ 6858000 h 6858000"/>
              <a:gd name="connsiteX47" fmla="*/ 5039360 w 12192000"/>
              <a:gd name="connsiteY47" fmla="*/ 6858000 h 6858000"/>
              <a:gd name="connsiteX48" fmla="*/ 4580709 w 12192000"/>
              <a:gd name="connsiteY48" fmla="*/ 6858000 h 6858000"/>
              <a:gd name="connsiteX49" fmla="*/ 3878217 w 12192000"/>
              <a:gd name="connsiteY49" fmla="*/ 6858000 h 6858000"/>
              <a:gd name="connsiteX50" fmla="*/ 3541486 w 12192000"/>
              <a:gd name="connsiteY50" fmla="*/ 6858000 h 6858000"/>
              <a:gd name="connsiteX51" fmla="*/ 2960914 w 12192000"/>
              <a:gd name="connsiteY51" fmla="*/ 6858000 h 6858000"/>
              <a:gd name="connsiteX52" fmla="*/ 2746103 w 12192000"/>
              <a:gd name="connsiteY52" fmla="*/ 6858000 h 6858000"/>
              <a:gd name="connsiteX53" fmla="*/ 1921691 w 12192000"/>
              <a:gd name="connsiteY53" fmla="*/ 6858000 h 6858000"/>
              <a:gd name="connsiteX54" fmla="*/ 1341120 w 12192000"/>
              <a:gd name="connsiteY54" fmla="*/ 6858000 h 6858000"/>
              <a:gd name="connsiteX55" fmla="*/ 516709 w 12192000"/>
              <a:gd name="connsiteY55" fmla="*/ 6858000 h 6858000"/>
              <a:gd name="connsiteX56" fmla="*/ 0 w 12192000"/>
              <a:gd name="connsiteY56" fmla="*/ 6858000 h 6858000"/>
              <a:gd name="connsiteX57" fmla="*/ 0 w 12192000"/>
              <a:gd name="connsiteY57" fmla="*/ 6423660 h 6858000"/>
              <a:gd name="connsiteX58" fmla="*/ 0 w 12192000"/>
              <a:gd name="connsiteY58" fmla="*/ 5715000 h 6858000"/>
              <a:gd name="connsiteX59" fmla="*/ 0 w 12192000"/>
              <a:gd name="connsiteY59" fmla="*/ 5143500 h 6858000"/>
              <a:gd name="connsiteX60" fmla="*/ 0 w 12192000"/>
              <a:gd name="connsiteY60" fmla="*/ 4777740 h 6858000"/>
              <a:gd name="connsiteX61" fmla="*/ 0 w 12192000"/>
              <a:gd name="connsiteY61" fmla="*/ 4206240 h 6858000"/>
              <a:gd name="connsiteX62" fmla="*/ 0 w 12192000"/>
              <a:gd name="connsiteY62" fmla="*/ 3703320 h 6858000"/>
              <a:gd name="connsiteX63" fmla="*/ 0 w 12192000"/>
              <a:gd name="connsiteY63" fmla="*/ 3200400 h 6858000"/>
              <a:gd name="connsiteX64" fmla="*/ 0 w 12192000"/>
              <a:gd name="connsiteY64" fmla="*/ 2697480 h 6858000"/>
              <a:gd name="connsiteX65" fmla="*/ 0 w 12192000"/>
              <a:gd name="connsiteY65" fmla="*/ 2194560 h 6858000"/>
              <a:gd name="connsiteX66" fmla="*/ 0 w 12192000"/>
              <a:gd name="connsiteY66" fmla="*/ 1554480 h 6858000"/>
              <a:gd name="connsiteX67" fmla="*/ 0 w 12192000"/>
              <a:gd name="connsiteY67" fmla="*/ 982980 h 6858000"/>
              <a:gd name="connsiteX68" fmla="*/ 0 w 12192000"/>
              <a:gd name="connsiteY68" fmla="*/ 617220 h 6858000"/>
              <a:gd name="connsiteX69" fmla="*/ 0 w 12192000"/>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192000" h="6858000" extrusionOk="0">
                <a:moveTo>
                  <a:pt x="0" y="0"/>
                </a:moveTo>
                <a:cubicBezTo>
                  <a:pt x="117127" y="-5097"/>
                  <a:pt x="305253" y="1402"/>
                  <a:pt x="458651" y="0"/>
                </a:cubicBezTo>
                <a:cubicBezTo>
                  <a:pt x="612049" y="-1402"/>
                  <a:pt x="595207" y="19573"/>
                  <a:pt x="673463" y="0"/>
                </a:cubicBezTo>
                <a:cubicBezTo>
                  <a:pt x="751719" y="-19573"/>
                  <a:pt x="1110976" y="2947"/>
                  <a:pt x="1497874" y="0"/>
                </a:cubicBezTo>
                <a:cubicBezTo>
                  <a:pt x="1884772" y="-2947"/>
                  <a:pt x="1727277" y="12394"/>
                  <a:pt x="1956526" y="0"/>
                </a:cubicBezTo>
                <a:cubicBezTo>
                  <a:pt x="2185775" y="-12394"/>
                  <a:pt x="2186037" y="21439"/>
                  <a:pt x="2415177" y="0"/>
                </a:cubicBezTo>
                <a:cubicBezTo>
                  <a:pt x="2644317" y="-21439"/>
                  <a:pt x="2980375" y="35203"/>
                  <a:pt x="3239589" y="0"/>
                </a:cubicBezTo>
                <a:cubicBezTo>
                  <a:pt x="3498803" y="-35203"/>
                  <a:pt x="3499976" y="366"/>
                  <a:pt x="3576320" y="0"/>
                </a:cubicBezTo>
                <a:cubicBezTo>
                  <a:pt x="3652664" y="-366"/>
                  <a:pt x="4027617" y="80807"/>
                  <a:pt x="4400731" y="0"/>
                </a:cubicBezTo>
                <a:cubicBezTo>
                  <a:pt x="4773845" y="-80807"/>
                  <a:pt x="4838935" y="27413"/>
                  <a:pt x="5225143" y="0"/>
                </a:cubicBezTo>
                <a:cubicBezTo>
                  <a:pt x="5611351" y="-27413"/>
                  <a:pt x="5670159" y="30339"/>
                  <a:pt x="5805714" y="0"/>
                </a:cubicBezTo>
                <a:cubicBezTo>
                  <a:pt x="5941269" y="-30339"/>
                  <a:pt x="6367077" y="29593"/>
                  <a:pt x="6630126" y="0"/>
                </a:cubicBezTo>
                <a:cubicBezTo>
                  <a:pt x="6893175" y="-29593"/>
                  <a:pt x="6919581" y="35567"/>
                  <a:pt x="7088777" y="0"/>
                </a:cubicBezTo>
                <a:cubicBezTo>
                  <a:pt x="7257973" y="-35567"/>
                  <a:pt x="7359908" y="46992"/>
                  <a:pt x="7547429" y="0"/>
                </a:cubicBezTo>
                <a:cubicBezTo>
                  <a:pt x="7734950" y="-46992"/>
                  <a:pt x="8044814" y="40653"/>
                  <a:pt x="8249920" y="0"/>
                </a:cubicBezTo>
                <a:cubicBezTo>
                  <a:pt x="8455026" y="-40653"/>
                  <a:pt x="8489644" y="23818"/>
                  <a:pt x="8708571" y="0"/>
                </a:cubicBezTo>
                <a:cubicBezTo>
                  <a:pt x="8927498" y="-23818"/>
                  <a:pt x="9259545" y="8651"/>
                  <a:pt x="9532983" y="0"/>
                </a:cubicBezTo>
                <a:cubicBezTo>
                  <a:pt x="9806421" y="-8651"/>
                  <a:pt x="10032831" y="97126"/>
                  <a:pt x="10357394" y="0"/>
                </a:cubicBezTo>
                <a:cubicBezTo>
                  <a:pt x="10681957" y="-97126"/>
                  <a:pt x="10669289" y="18621"/>
                  <a:pt x="10937966" y="0"/>
                </a:cubicBezTo>
                <a:cubicBezTo>
                  <a:pt x="11206643" y="-18621"/>
                  <a:pt x="11228125" y="49914"/>
                  <a:pt x="11396617" y="0"/>
                </a:cubicBezTo>
                <a:cubicBezTo>
                  <a:pt x="11565109" y="-49914"/>
                  <a:pt x="11567903" y="2966"/>
                  <a:pt x="11611429" y="0"/>
                </a:cubicBezTo>
                <a:cubicBezTo>
                  <a:pt x="11654955" y="-2966"/>
                  <a:pt x="11909242" y="42336"/>
                  <a:pt x="12192000" y="0"/>
                </a:cubicBezTo>
                <a:cubicBezTo>
                  <a:pt x="12228019" y="213296"/>
                  <a:pt x="12147319" y="305727"/>
                  <a:pt x="12192000" y="434340"/>
                </a:cubicBezTo>
                <a:cubicBezTo>
                  <a:pt x="12236681" y="562953"/>
                  <a:pt x="12186928" y="804948"/>
                  <a:pt x="12192000" y="937260"/>
                </a:cubicBezTo>
                <a:cubicBezTo>
                  <a:pt x="12197072" y="1069572"/>
                  <a:pt x="12191125" y="1233491"/>
                  <a:pt x="12192000" y="1371600"/>
                </a:cubicBezTo>
                <a:cubicBezTo>
                  <a:pt x="12192875" y="1509709"/>
                  <a:pt x="12123242" y="1728354"/>
                  <a:pt x="12192000" y="2011680"/>
                </a:cubicBezTo>
                <a:cubicBezTo>
                  <a:pt x="12260758" y="2295006"/>
                  <a:pt x="12173196" y="2411009"/>
                  <a:pt x="12192000" y="2583180"/>
                </a:cubicBezTo>
                <a:cubicBezTo>
                  <a:pt x="12210804" y="2755351"/>
                  <a:pt x="12173001" y="2879417"/>
                  <a:pt x="12192000" y="3154680"/>
                </a:cubicBezTo>
                <a:cubicBezTo>
                  <a:pt x="12210999" y="3429943"/>
                  <a:pt x="12164620" y="3618866"/>
                  <a:pt x="12192000" y="3863340"/>
                </a:cubicBezTo>
                <a:cubicBezTo>
                  <a:pt x="12219380" y="4107814"/>
                  <a:pt x="12160526" y="4296849"/>
                  <a:pt x="12192000" y="4503420"/>
                </a:cubicBezTo>
                <a:cubicBezTo>
                  <a:pt x="12223474" y="4709991"/>
                  <a:pt x="12181453" y="4760658"/>
                  <a:pt x="12192000" y="4869180"/>
                </a:cubicBezTo>
                <a:cubicBezTo>
                  <a:pt x="12202547" y="4977702"/>
                  <a:pt x="12191464" y="5193186"/>
                  <a:pt x="12192000" y="5372100"/>
                </a:cubicBezTo>
                <a:cubicBezTo>
                  <a:pt x="12192536" y="5551014"/>
                  <a:pt x="12191276" y="5841293"/>
                  <a:pt x="12192000" y="6080760"/>
                </a:cubicBezTo>
                <a:cubicBezTo>
                  <a:pt x="12192724" y="6320227"/>
                  <a:pt x="12142830" y="6641719"/>
                  <a:pt x="12192000" y="6858000"/>
                </a:cubicBezTo>
                <a:cubicBezTo>
                  <a:pt x="12011855" y="6890348"/>
                  <a:pt x="11686353" y="6789455"/>
                  <a:pt x="11489509" y="6858000"/>
                </a:cubicBezTo>
                <a:cubicBezTo>
                  <a:pt x="11292665" y="6926545"/>
                  <a:pt x="11374661" y="6836147"/>
                  <a:pt x="11274697" y="6858000"/>
                </a:cubicBezTo>
                <a:cubicBezTo>
                  <a:pt x="11174733" y="6879853"/>
                  <a:pt x="11025090" y="6857874"/>
                  <a:pt x="10937966" y="6858000"/>
                </a:cubicBezTo>
                <a:cubicBezTo>
                  <a:pt x="10850842" y="6858126"/>
                  <a:pt x="10414506" y="6788957"/>
                  <a:pt x="10235474" y="6858000"/>
                </a:cubicBezTo>
                <a:cubicBezTo>
                  <a:pt x="10056442" y="6927043"/>
                  <a:pt x="10023465" y="6843023"/>
                  <a:pt x="9898743" y="6858000"/>
                </a:cubicBezTo>
                <a:cubicBezTo>
                  <a:pt x="9774021" y="6872977"/>
                  <a:pt x="9730552" y="6850928"/>
                  <a:pt x="9683931" y="6858000"/>
                </a:cubicBezTo>
                <a:cubicBezTo>
                  <a:pt x="9637310" y="6865072"/>
                  <a:pt x="9429877" y="6857733"/>
                  <a:pt x="9347200" y="6858000"/>
                </a:cubicBezTo>
                <a:cubicBezTo>
                  <a:pt x="9264523" y="6858267"/>
                  <a:pt x="8986644" y="6816681"/>
                  <a:pt x="8888549" y="6858000"/>
                </a:cubicBezTo>
                <a:cubicBezTo>
                  <a:pt x="8790454" y="6899319"/>
                  <a:pt x="8519798" y="6815500"/>
                  <a:pt x="8307977" y="6858000"/>
                </a:cubicBezTo>
                <a:cubicBezTo>
                  <a:pt x="8096156" y="6900500"/>
                  <a:pt x="8039106" y="6846527"/>
                  <a:pt x="7971246" y="6858000"/>
                </a:cubicBezTo>
                <a:cubicBezTo>
                  <a:pt x="7903386" y="6869473"/>
                  <a:pt x="7390064" y="6834677"/>
                  <a:pt x="7146834" y="6858000"/>
                </a:cubicBezTo>
                <a:cubicBezTo>
                  <a:pt x="6903604" y="6881323"/>
                  <a:pt x="6833830" y="6807852"/>
                  <a:pt x="6566263" y="6858000"/>
                </a:cubicBezTo>
                <a:cubicBezTo>
                  <a:pt x="6298696" y="6908148"/>
                  <a:pt x="5983265" y="6793404"/>
                  <a:pt x="5741851" y="6858000"/>
                </a:cubicBezTo>
                <a:cubicBezTo>
                  <a:pt x="5500437" y="6922596"/>
                  <a:pt x="5209564" y="6853836"/>
                  <a:pt x="5039360" y="6858000"/>
                </a:cubicBezTo>
                <a:cubicBezTo>
                  <a:pt x="4869156" y="6862164"/>
                  <a:pt x="4716100" y="6803218"/>
                  <a:pt x="4580709" y="6858000"/>
                </a:cubicBezTo>
                <a:cubicBezTo>
                  <a:pt x="4445318" y="6912782"/>
                  <a:pt x="4208098" y="6807044"/>
                  <a:pt x="3878217" y="6858000"/>
                </a:cubicBezTo>
                <a:cubicBezTo>
                  <a:pt x="3548336" y="6908956"/>
                  <a:pt x="3667819" y="6841252"/>
                  <a:pt x="3541486" y="6858000"/>
                </a:cubicBezTo>
                <a:cubicBezTo>
                  <a:pt x="3415153" y="6874748"/>
                  <a:pt x="3078750" y="6793719"/>
                  <a:pt x="2960914" y="6858000"/>
                </a:cubicBezTo>
                <a:cubicBezTo>
                  <a:pt x="2843078" y="6922281"/>
                  <a:pt x="2790053" y="6843328"/>
                  <a:pt x="2746103" y="6858000"/>
                </a:cubicBezTo>
                <a:cubicBezTo>
                  <a:pt x="2702153" y="6872672"/>
                  <a:pt x="2126980" y="6780281"/>
                  <a:pt x="1921691" y="6858000"/>
                </a:cubicBezTo>
                <a:cubicBezTo>
                  <a:pt x="1716402" y="6935719"/>
                  <a:pt x="1613961" y="6828906"/>
                  <a:pt x="1341120" y="6858000"/>
                </a:cubicBezTo>
                <a:cubicBezTo>
                  <a:pt x="1068279" y="6887094"/>
                  <a:pt x="682891" y="6813896"/>
                  <a:pt x="516709" y="6858000"/>
                </a:cubicBezTo>
                <a:cubicBezTo>
                  <a:pt x="350527" y="6902104"/>
                  <a:pt x="216644" y="6804455"/>
                  <a:pt x="0" y="6858000"/>
                </a:cubicBezTo>
                <a:cubicBezTo>
                  <a:pt x="-47229" y="6719778"/>
                  <a:pt x="3176" y="6534789"/>
                  <a:pt x="0" y="6423660"/>
                </a:cubicBezTo>
                <a:cubicBezTo>
                  <a:pt x="-3176" y="6312531"/>
                  <a:pt x="59507" y="5888494"/>
                  <a:pt x="0" y="5715000"/>
                </a:cubicBezTo>
                <a:cubicBezTo>
                  <a:pt x="-59507" y="5541506"/>
                  <a:pt x="11415" y="5331631"/>
                  <a:pt x="0" y="5143500"/>
                </a:cubicBezTo>
                <a:cubicBezTo>
                  <a:pt x="-11415" y="4955369"/>
                  <a:pt x="7006" y="4853368"/>
                  <a:pt x="0" y="4777740"/>
                </a:cubicBezTo>
                <a:cubicBezTo>
                  <a:pt x="-7006" y="4702112"/>
                  <a:pt x="42232" y="4417636"/>
                  <a:pt x="0" y="4206240"/>
                </a:cubicBezTo>
                <a:cubicBezTo>
                  <a:pt x="-42232" y="3994844"/>
                  <a:pt x="13268" y="3903699"/>
                  <a:pt x="0" y="3703320"/>
                </a:cubicBezTo>
                <a:cubicBezTo>
                  <a:pt x="-13268" y="3502941"/>
                  <a:pt x="10399" y="3355104"/>
                  <a:pt x="0" y="3200400"/>
                </a:cubicBezTo>
                <a:cubicBezTo>
                  <a:pt x="-10399" y="3045696"/>
                  <a:pt x="53415" y="2946244"/>
                  <a:pt x="0" y="2697480"/>
                </a:cubicBezTo>
                <a:cubicBezTo>
                  <a:pt x="-53415" y="2448716"/>
                  <a:pt x="9009" y="2303303"/>
                  <a:pt x="0" y="2194560"/>
                </a:cubicBezTo>
                <a:cubicBezTo>
                  <a:pt x="-9009" y="2085817"/>
                  <a:pt x="42528" y="1848496"/>
                  <a:pt x="0" y="1554480"/>
                </a:cubicBezTo>
                <a:cubicBezTo>
                  <a:pt x="-42528" y="1260464"/>
                  <a:pt x="7898" y="1101013"/>
                  <a:pt x="0" y="982980"/>
                </a:cubicBezTo>
                <a:cubicBezTo>
                  <a:pt x="-7898" y="864947"/>
                  <a:pt x="24206" y="770297"/>
                  <a:pt x="0" y="617220"/>
                </a:cubicBezTo>
                <a:cubicBezTo>
                  <a:pt x="-24206" y="464143"/>
                  <a:pt x="61975" y="218087"/>
                  <a:pt x="0" y="0"/>
                </a:cubicBezTo>
                <a:close/>
              </a:path>
            </a:pathLst>
          </a:custGeom>
          <a:noFill/>
          <a:ln w="571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A4BEE4E-3245-4EC7-B2D2-756C8498AA47}"/>
              </a:ext>
            </a:extLst>
          </p:cNvPr>
          <p:cNvSpPr txBox="1"/>
          <p:nvPr/>
        </p:nvSpPr>
        <p:spPr>
          <a:xfrm>
            <a:off x="3723586" y="4258987"/>
            <a:ext cx="8237618" cy="1077218"/>
          </a:xfrm>
          <a:prstGeom prst="rect">
            <a:avLst/>
          </a:prstGeom>
          <a:noFill/>
        </p:spPr>
        <p:txBody>
          <a:bodyPr wrap="square">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Yet thou shalt be brought down to hell, to the sides of the pit. They that see thee shall narrowly look upon thee, and consider thee, saying, Is this the man that made the earth to tremble,      that did shake kingdoms; That made the world as a wilderness, and destroyed the cities thereof; that opened not the house of his prisoners?  </a:t>
            </a:r>
            <a:r>
              <a:rPr lang="en-US" sz="1400" b="1" dirty="0">
                <a:solidFill>
                  <a:srgbClr val="FF0000"/>
                </a:solidFill>
                <a:latin typeface="Times New Roman" panose="02020603050405020304" pitchFamily="18" charset="0"/>
                <a:cs typeface="Times New Roman" panose="02020603050405020304" pitchFamily="18" charset="0"/>
              </a:rPr>
              <a:t>Isaiah 14:17</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D36F1420-A065-4315-833A-EE57A879A60D}"/>
              </a:ext>
            </a:extLst>
          </p:cNvPr>
          <p:cNvSpPr txBox="1"/>
          <p:nvPr/>
        </p:nvSpPr>
        <p:spPr>
          <a:xfrm>
            <a:off x="4993004" y="3240300"/>
            <a:ext cx="7057065" cy="830997"/>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thou hast said in thine heart, I will ascend into heaven, I will exalt my throne above the stars of God: I will sit also upon the mount of the congregation,</a:t>
            </a:r>
          </a:p>
          <a:p>
            <a:pPr algn="ctr"/>
            <a:r>
              <a:rPr lang="en-US" sz="1600" b="1" i="1" dirty="0">
                <a:solidFill>
                  <a:srgbClr val="CC6600"/>
                </a:solidFill>
                <a:latin typeface="Times New Roman" panose="02020603050405020304" pitchFamily="18" charset="0"/>
                <a:cs typeface="Times New Roman" panose="02020603050405020304" pitchFamily="18" charset="0"/>
              </a:rPr>
              <a:t>in the sides of the north: I will ascend above the heights of the clouds; </a:t>
            </a:r>
          </a:p>
        </p:txBody>
      </p:sp>
      <p:sp>
        <p:nvSpPr>
          <p:cNvPr id="18" name="TextBox 17">
            <a:extLst>
              <a:ext uri="{FF2B5EF4-FFF2-40B4-BE49-F238E27FC236}">
                <a16:creationId xmlns:a16="http://schemas.microsoft.com/office/drawing/2014/main" id="{23B0C202-FEBA-41CB-8BB4-DEADDFEA7C4B}"/>
              </a:ext>
            </a:extLst>
          </p:cNvPr>
          <p:cNvSpPr txBox="1"/>
          <p:nvPr/>
        </p:nvSpPr>
        <p:spPr>
          <a:xfrm>
            <a:off x="6623956" y="3985477"/>
            <a:ext cx="2931658" cy="369332"/>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I will be like the most High.</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1B1CD20A-E063-4BC9-86D2-21DF06FB7069}"/>
              </a:ext>
            </a:extLst>
          </p:cNvPr>
          <p:cNvSpPr txBox="1"/>
          <p:nvPr/>
        </p:nvSpPr>
        <p:spPr>
          <a:xfrm>
            <a:off x="3655487" y="6232273"/>
            <a:ext cx="8508076" cy="584775"/>
          </a:xfrm>
          <a:prstGeom prst="rect">
            <a:avLst/>
          </a:prstGeom>
          <a:noFill/>
        </p:spPr>
        <p:txBody>
          <a:bodyPr wrap="square">
            <a:spAutoFit/>
          </a:bodyPr>
          <a:lstStyle/>
          <a:p>
            <a:r>
              <a:rPr lang="en-US" sz="1600" b="1" i="1">
                <a:solidFill>
                  <a:srgbClr val="CC6600"/>
                </a:solidFill>
                <a:latin typeface="Times New Roman" panose="02020603050405020304" pitchFamily="18" charset="0"/>
                <a:cs typeface="Times New Roman" panose="02020603050405020304" pitchFamily="18" charset="0"/>
              </a:rPr>
              <a:t>And </a:t>
            </a:r>
            <a:r>
              <a:rPr lang="en-US" sz="1600" b="1" i="1" dirty="0">
                <a:solidFill>
                  <a:srgbClr val="CC6600"/>
                </a:solidFill>
                <a:latin typeface="Times New Roman" panose="02020603050405020304" pitchFamily="18" charset="0"/>
                <a:cs typeface="Times New Roman" panose="02020603050405020304" pitchFamily="18" charset="0"/>
              </a:rPr>
              <a:t>the devil that deceived them was cast into the lake of fire and brimstone, where the beast and the false prophet are, and shall be tormented day and night for ever and ever.  </a:t>
            </a:r>
            <a:r>
              <a:rPr lang="en-US" sz="1400" b="1" dirty="0">
                <a:solidFill>
                  <a:srgbClr val="FF0000"/>
                </a:solidFill>
                <a:latin typeface="Times New Roman" panose="02020603050405020304" pitchFamily="18" charset="0"/>
                <a:cs typeface="Times New Roman" panose="02020603050405020304" pitchFamily="18" charset="0"/>
              </a:rPr>
              <a:t>Rev 20:10</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21029520-1881-4A8B-B806-8A1F365B40EE}"/>
              </a:ext>
            </a:extLst>
          </p:cNvPr>
          <p:cNvSpPr txBox="1"/>
          <p:nvPr/>
        </p:nvSpPr>
        <p:spPr>
          <a:xfrm>
            <a:off x="2864552" y="2218401"/>
            <a:ext cx="6462089" cy="615553"/>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Thy pomp is brought down to the grave, and the noise of thy viols: </a:t>
            </a:r>
          </a:p>
          <a:p>
            <a:pPr algn="ctr"/>
            <a:r>
              <a:rPr lang="en-US" sz="1600" b="1" i="1" dirty="0">
                <a:solidFill>
                  <a:srgbClr val="CC6600"/>
                </a:solidFill>
                <a:latin typeface="Times New Roman" panose="02020603050405020304" pitchFamily="18" charset="0"/>
                <a:cs typeface="Times New Roman" panose="02020603050405020304" pitchFamily="18" charset="0"/>
              </a:rPr>
              <a:t>the worm is spread under thee, and the worms cover thee. </a:t>
            </a:r>
            <a:r>
              <a:rPr lang="en-US" b="1" i="1" dirty="0">
                <a:solidFill>
                  <a:srgbClr val="CC6600"/>
                </a:solidFill>
                <a:latin typeface="Times New Roman" panose="02020603050405020304" pitchFamily="18" charset="0"/>
                <a:cs typeface="Times New Roman" panose="02020603050405020304" pitchFamily="18" charset="0"/>
              </a:rPr>
              <a:t>.  </a:t>
            </a:r>
            <a:r>
              <a:rPr lang="en-US" sz="1400" b="1" dirty="0">
                <a:solidFill>
                  <a:srgbClr val="FF0000"/>
                </a:solidFill>
                <a:latin typeface="Times New Roman" panose="02020603050405020304" pitchFamily="18" charset="0"/>
                <a:cs typeface="Times New Roman" panose="02020603050405020304" pitchFamily="18" charset="0"/>
              </a:rPr>
              <a:t>Isaiah 14:11-16</a:t>
            </a:r>
            <a:endParaRPr lang="en-US" sz="1600" b="1" i="1" dirty="0">
              <a:solidFill>
                <a:srgbClr val="CC6600"/>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68C41C31-4169-450F-A573-127B224AD895}"/>
              </a:ext>
            </a:extLst>
          </p:cNvPr>
          <p:cNvSpPr txBox="1"/>
          <p:nvPr/>
        </p:nvSpPr>
        <p:spPr>
          <a:xfrm>
            <a:off x="3116659" y="1119834"/>
            <a:ext cx="5939079" cy="1015663"/>
          </a:xfrm>
          <a:prstGeom prst="rect">
            <a:avLst/>
          </a:prstGeom>
          <a:solidFill>
            <a:schemeClr val="tx1"/>
          </a:solidFill>
          <a:ln w="76200" cmpd="thickThin">
            <a:solidFill>
              <a:srgbClr val="CC6600"/>
            </a:solidFill>
          </a:ln>
        </p:spPr>
        <p:txBody>
          <a:bodyPr wrap="square" rtlCol="0">
            <a:spAutoFit/>
          </a:bodyPr>
          <a:lstStyle/>
          <a:p>
            <a:pPr algn="ctr"/>
            <a:r>
              <a:rPr lang="en-US" sz="6000" kern="1500" dirty="0">
                <a:ln>
                  <a:noFill/>
                </a:ln>
                <a:solidFill>
                  <a:srgbClr val="000000"/>
                </a:solidFill>
                <a:effectLst/>
                <a:latin typeface="Baskerville Old Face" panose="02020602080505020303" pitchFamily="18" charset="0"/>
              </a:rPr>
              <a:t> </a:t>
            </a:r>
            <a:r>
              <a:rPr lang="en-US" sz="6000" b="1" kern="1500" dirty="0">
                <a:ln>
                  <a:noFill/>
                </a:ln>
                <a:solidFill>
                  <a:srgbClr val="FF0000"/>
                </a:solidFill>
                <a:effectLst/>
                <a:latin typeface="Chiller" panose="04020404031007020602" pitchFamily="82" charset="0"/>
              </a:rPr>
              <a:t>The Voice of a Stranger</a:t>
            </a:r>
            <a:endParaRPr lang="en-US" sz="6000" kern="1500" dirty="0">
              <a:ln>
                <a:noFill/>
              </a:ln>
              <a:solidFill>
                <a:srgbClr val="000000"/>
              </a:solidFill>
              <a:effectLst/>
              <a:latin typeface="Times New Roman" panose="02020603050405020304" pitchFamily="18" charset="0"/>
            </a:endParaRPr>
          </a:p>
        </p:txBody>
      </p:sp>
      <p:graphicFrame>
        <p:nvGraphicFramePr>
          <p:cNvPr id="32" name="Object 31">
            <a:extLst>
              <a:ext uri="{FF2B5EF4-FFF2-40B4-BE49-F238E27FC236}">
                <a16:creationId xmlns:a16="http://schemas.microsoft.com/office/drawing/2014/main" id="{C8F32A7A-C0B7-483F-8F08-CD5C1A8179BB}"/>
              </a:ext>
            </a:extLst>
          </p:cNvPr>
          <p:cNvGraphicFramePr>
            <a:graphicFrameLocks noChangeAspect="1"/>
          </p:cNvGraphicFramePr>
          <p:nvPr>
            <p:extLst>
              <p:ext uri="{D42A27DB-BD31-4B8C-83A1-F6EECF244321}">
                <p14:modId xmlns:p14="http://schemas.microsoft.com/office/powerpoint/2010/main" val="1445261445"/>
              </p:ext>
            </p:extLst>
          </p:nvPr>
        </p:nvGraphicFramePr>
        <p:xfrm>
          <a:off x="9628506" y="318807"/>
          <a:ext cx="1990725" cy="1876425"/>
        </p:xfrm>
        <a:graphic>
          <a:graphicData uri="http://schemas.openxmlformats.org/presentationml/2006/ole">
            <mc:AlternateContent xmlns:mc="http://schemas.openxmlformats.org/markup-compatibility/2006">
              <mc:Choice xmlns:v="urn:schemas-microsoft-com:vml" Requires="v">
                <p:oleObj spid="_x0000_s1082" r:id="rId6" imgW="1513800" imgH="1516320" progId="">
                  <p:embed/>
                </p:oleObj>
              </mc:Choice>
              <mc:Fallback>
                <p:oleObj r:id="rId6" imgW="1513800" imgH="1516320" progId="">
                  <p:embed/>
                  <p:pic>
                    <p:nvPicPr>
                      <p:cNvPr id="4" name="Object 3">
                        <a:extLst>
                          <a:ext uri="{FF2B5EF4-FFF2-40B4-BE49-F238E27FC236}">
                            <a16:creationId xmlns:a16="http://schemas.microsoft.com/office/drawing/2014/main" id="{A002AE4B-64DD-41C1-A7E3-76327AFF7C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28506" y="318807"/>
                        <a:ext cx="1990725" cy="187642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0000"/>
                              </a:outerShdw>
                            </a:effectLst>
                          </a14:hiddenEffects>
                        </a:ext>
                      </a:extLst>
                    </p:spPr>
                  </p:pic>
                </p:oleObj>
              </mc:Fallback>
            </mc:AlternateContent>
          </a:graphicData>
        </a:graphic>
      </p:graphicFrame>
      <p:sp>
        <p:nvSpPr>
          <p:cNvPr id="34" name="TextBox 33">
            <a:extLst>
              <a:ext uri="{FF2B5EF4-FFF2-40B4-BE49-F238E27FC236}">
                <a16:creationId xmlns:a16="http://schemas.microsoft.com/office/drawing/2014/main" id="{605AA8DC-DE20-462A-9BAC-BE1B42140C5E}"/>
              </a:ext>
            </a:extLst>
          </p:cNvPr>
          <p:cNvSpPr txBox="1"/>
          <p:nvPr/>
        </p:nvSpPr>
        <p:spPr>
          <a:xfrm>
            <a:off x="9727536" y="2086209"/>
            <a:ext cx="1891695" cy="369332"/>
          </a:xfrm>
          <a:prstGeom prst="rect">
            <a:avLst/>
          </a:prstGeom>
          <a:noFill/>
        </p:spPr>
        <p:txBody>
          <a:bodyPr wrap="square" rtlCol="0">
            <a:spAutoFit/>
          </a:bodyPr>
          <a:lstStyle/>
          <a:p>
            <a:pPr marL="0" marR="0" indent="0" algn="ctr">
              <a:spcBef>
                <a:spcPts val="0"/>
              </a:spcBef>
              <a:spcAft>
                <a:spcPts val="0"/>
              </a:spcAft>
            </a:pPr>
            <a:r>
              <a:rPr lang="en-US" sz="1800" b="1" kern="1500" dirty="0">
                <a:ln>
                  <a:noFill/>
                </a:ln>
                <a:solidFill>
                  <a:srgbClr val="FF0000"/>
                </a:solidFill>
                <a:effectLst/>
                <a:latin typeface="Chiller" panose="04020404031007020602" pitchFamily="82" charset="0"/>
              </a:rPr>
              <a:t>The god of this world</a:t>
            </a:r>
            <a:endParaRPr lang="en-US" sz="1800" kern="1500" dirty="0">
              <a:ln>
                <a:noFill/>
              </a:ln>
              <a:solidFill>
                <a:srgbClr val="000000"/>
              </a:solidFill>
              <a:effectLst/>
              <a:latin typeface="Times New Roman" panose="02020603050405020304" pitchFamily="18" charset="0"/>
            </a:endParaRPr>
          </a:p>
        </p:txBody>
      </p:sp>
      <p:sp>
        <p:nvSpPr>
          <p:cNvPr id="31" name="TextBox 30">
            <a:extLst>
              <a:ext uri="{FF2B5EF4-FFF2-40B4-BE49-F238E27FC236}">
                <a16:creationId xmlns:a16="http://schemas.microsoft.com/office/drawing/2014/main" id="{A6B2A513-50A1-403D-A00D-BCBDEB0E527A}"/>
              </a:ext>
            </a:extLst>
          </p:cNvPr>
          <p:cNvSpPr txBox="1"/>
          <p:nvPr/>
        </p:nvSpPr>
        <p:spPr>
          <a:xfrm>
            <a:off x="98007" y="3370416"/>
            <a:ext cx="5039601" cy="830997"/>
          </a:xfrm>
          <a:prstGeom prst="rect">
            <a:avLst/>
          </a:prstGeom>
          <a:noFill/>
        </p:spPr>
        <p:txBody>
          <a:bodyPr wrap="square" rtlCol="0">
            <a:spAutoFit/>
          </a:bodyPr>
          <a:lstStyle/>
          <a:p>
            <a:r>
              <a:rPr lang="en-US" sz="1600" b="1" i="1" dirty="0">
                <a:solidFill>
                  <a:srgbClr val="CC6600"/>
                </a:solidFill>
                <a:latin typeface="Times New Roman" panose="02020603050405020304" pitchFamily="18" charset="0"/>
                <a:cs typeface="Times New Roman" panose="02020603050405020304" pitchFamily="18" charset="0"/>
              </a:rPr>
              <a:t>And I saw, and behold a white horse: and he that sat on him had a bow; and a crown was given unto him: and he went forth conquering, and to conquer.  </a:t>
            </a:r>
            <a:r>
              <a:rPr lang="en-US" sz="1400" b="1" dirty="0">
                <a:solidFill>
                  <a:srgbClr val="FF0000"/>
                </a:solidFill>
                <a:latin typeface="Times New Roman" panose="02020603050405020304" pitchFamily="18" charset="0"/>
                <a:cs typeface="Times New Roman" panose="02020603050405020304" pitchFamily="18" charset="0"/>
              </a:rPr>
              <a:t>Revelation 6:2 </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35" name="TextBox 34">
            <a:extLst>
              <a:ext uri="{FF2B5EF4-FFF2-40B4-BE49-F238E27FC236}">
                <a16:creationId xmlns:a16="http://schemas.microsoft.com/office/drawing/2014/main" id="{5C1FB9CE-C11B-43E6-BCDD-3CB0BD039F8E}"/>
              </a:ext>
            </a:extLst>
          </p:cNvPr>
          <p:cNvSpPr txBox="1"/>
          <p:nvPr/>
        </p:nvSpPr>
        <p:spPr>
          <a:xfrm>
            <a:off x="3693890" y="5247664"/>
            <a:ext cx="8267314" cy="1077218"/>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he laid hold on the dragon, that old serpent, which is the Devil, and Satan, </a:t>
            </a:r>
          </a:p>
          <a:p>
            <a:pPr algn="ctr"/>
            <a:r>
              <a:rPr lang="en-US" sz="1600" b="1" i="1" dirty="0">
                <a:solidFill>
                  <a:srgbClr val="CC6600"/>
                </a:solidFill>
                <a:latin typeface="Times New Roman" panose="02020603050405020304" pitchFamily="18" charset="0"/>
                <a:cs typeface="Times New Roman" panose="02020603050405020304" pitchFamily="18" charset="0"/>
              </a:rPr>
              <a:t>and bound him a thousand years, And cast him into the bottomless pit, and shut him up, </a:t>
            </a:r>
          </a:p>
          <a:p>
            <a:pPr algn="ctr"/>
            <a:r>
              <a:rPr lang="en-US" sz="1600" b="1" i="1" dirty="0">
                <a:solidFill>
                  <a:srgbClr val="CC6600"/>
                </a:solidFill>
                <a:latin typeface="Times New Roman" panose="02020603050405020304" pitchFamily="18" charset="0"/>
                <a:cs typeface="Times New Roman" panose="02020603050405020304" pitchFamily="18" charset="0"/>
              </a:rPr>
              <a:t>and set a seal upon him, that he should deceive the nations no more, till the thousand years should be fulfilled: and after that he must be loosed a little season.  </a:t>
            </a:r>
            <a:r>
              <a:rPr lang="en-US" sz="1400" b="1" dirty="0">
                <a:solidFill>
                  <a:srgbClr val="FF0000"/>
                </a:solidFill>
                <a:latin typeface="Times New Roman" panose="02020603050405020304" pitchFamily="18" charset="0"/>
                <a:cs typeface="Times New Roman" panose="02020603050405020304" pitchFamily="18" charset="0"/>
              </a:rPr>
              <a:t>Revelation 20:2,3                </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75CFB55F-7FEC-4859-B14C-C7A928CF126A}"/>
              </a:ext>
            </a:extLst>
          </p:cNvPr>
          <p:cNvSpPr txBox="1"/>
          <p:nvPr/>
        </p:nvSpPr>
        <p:spPr>
          <a:xfrm>
            <a:off x="9228592" y="2316235"/>
            <a:ext cx="2888761" cy="984885"/>
          </a:xfrm>
          <a:prstGeom prst="rect">
            <a:avLst/>
          </a:prstGeom>
          <a:noFill/>
        </p:spPr>
        <p:txBody>
          <a:bodyPr wrap="square" rtlCol="0">
            <a:spAutoFit/>
          </a:bodyPr>
          <a:lstStyle/>
          <a:p>
            <a:pPr marL="0" marR="0" indent="0" algn="ctr">
              <a:spcBef>
                <a:spcPts val="0"/>
              </a:spcBef>
              <a:spcAft>
                <a:spcPts val="0"/>
              </a:spcAft>
            </a:pPr>
            <a:r>
              <a:rPr lang="en-US" sz="1400" b="1" kern="1500" dirty="0">
                <a:solidFill>
                  <a:srgbClr val="000000"/>
                </a:solidFill>
                <a:latin typeface="Times New Roman" panose="02020603050405020304" pitchFamily="18" charset="0"/>
              </a:rPr>
              <a:t>Satan’s </a:t>
            </a:r>
            <a:r>
              <a:rPr lang="en-US" sz="1400" b="1" kern="1500" dirty="0">
                <a:ln>
                  <a:noFill/>
                </a:ln>
                <a:solidFill>
                  <a:srgbClr val="000000"/>
                </a:solidFill>
                <a:effectLst/>
                <a:latin typeface="Times New Roman" panose="02020603050405020304" pitchFamily="18" charset="0"/>
              </a:rPr>
              <a:t>Counterfeit Trinity      </a:t>
            </a:r>
          </a:p>
          <a:p>
            <a:pPr algn="ctr"/>
            <a:r>
              <a:rPr lang="en-US" sz="1100" b="1" kern="1500" dirty="0">
                <a:solidFill>
                  <a:srgbClr val="FF0000"/>
                </a:solidFill>
                <a:latin typeface="Times New Roman" panose="02020603050405020304" pitchFamily="18" charset="0"/>
              </a:rPr>
              <a:t>Revelation 16:13,14 </a:t>
            </a:r>
            <a:endParaRPr lang="en-US" sz="1100"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100" b="1" kern="1500" dirty="0">
                <a:ln>
                  <a:noFill/>
                </a:ln>
                <a:solidFill>
                  <a:srgbClr val="000000"/>
                </a:solidFill>
                <a:effectLst/>
                <a:latin typeface="Times New Roman" panose="02020603050405020304" pitchFamily="18" charset="0"/>
              </a:rPr>
              <a:t>Devil</a:t>
            </a:r>
            <a:r>
              <a:rPr lang="en-US" sz="1100" kern="1500" dirty="0">
                <a:ln>
                  <a:noFill/>
                </a:ln>
                <a:solidFill>
                  <a:srgbClr val="000000"/>
                </a:solidFill>
                <a:effectLst/>
                <a:latin typeface="Times New Roman" panose="02020603050405020304" pitchFamily="18" charset="0"/>
              </a:rPr>
              <a:t> - </a:t>
            </a:r>
            <a:r>
              <a:rPr lang="en-US" sz="1100" b="1" kern="1500" dirty="0">
                <a:ln>
                  <a:noFill/>
                </a:ln>
                <a:solidFill>
                  <a:srgbClr val="000000"/>
                </a:solidFill>
                <a:effectLst/>
                <a:latin typeface="Times New Roman" panose="02020603050405020304" pitchFamily="18" charset="0"/>
              </a:rPr>
              <a:t>Satan</a:t>
            </a:r>
            <a:r>
              <a:rPr lang="en-US" sz="1100" kern="1500" dirty="0">
                <a:ln>
                  <a:noFill/>
                </a:ln>
                <a:solidFill>
                  <a:srgbClr val="000000"/>
                </a:solidFill>
                <a:effectLst/>
                <a:latin typeface="Times New Roman" panose="02020603050405020304" pitchFamily="18" charset="0"/>
              </a:rPr>
              <a:t> – dragon - (as Father)</a:t>
            </a:r>
          </a:p>
          <a:p>
            <a:pPr marL="0" marR="0" indent="0" algn="ctr">
              <a:spcBef>
                <a:spcPts val="0"/>
              </a:spcBef>
              <a:spcAft>
                <a:spcPts val="0"/>
              </a:spcAft>
            </a:pPr>
            <a:r>
              <a:rPr lang="en-US" sz="1100" kern="1500" dirty="0">
                <a:ln>
                  <a:noFill/>
                </a:ln>
                <a:solidFill>
                  <a:srgbClr val="000000"/>
                </a:solidFill>
                <a:effectLst/>
                <a:latin typeface="Times New Roman" panose="02020603050405020304" pitchFamily="18" charset="0"/>
              </a:rPr>
              <a:t> </a:t>
            </a:r>
            <a:r>
              <a:rPr lang="en-US" sz="1100" b="1" kern="1500" dirty="0">
                <a:ln>
                  <a:noFill/>
                </a:ln>
                <a:solidFill>
                  <a:srgbClr val="000000"/>
                </a:solidFill>
                <a:effectLst/>
                <a:latin typeface="Times New Roman" panose="02020603050405020304" pitchFamily="18" charset="0"/>
              </a:rPr>
              <a:t> Anti-Christ </a:t>
            </a:r>
            <a:r>
              <a:rPr lang="en-US" sz="1100" kern="1500" dirty="0">
                <a:ln>
                  <a:noFill/>
                </a:ln>
                <a:solidFill>
                  <a:srgbClr val="000000"/>
                </a:solidFill>
                <a:effectLst/>
                <a:latin typeface="Times New Roman" panose="02020603050405020304" pitchFamily="18" charset="0"/>
              </a:rPr>
              <a:t>- beast - (as Son)</a:t>
            </a:r>
          </a:p>
          <a:p>
            <a:pPr marL="0" marR="0" indent="0" algn="ctr">
              <a:spcBef>
                <a:spcPts val="0"/>
              </a:spcBef>
              <a:spcAft>
                <a:spcPts val="0"/>
              </a:spcAft>
            </a:pPr>
            <a:r>
              <a:rPr lang="en-US" sz="1100" b="1" kern="1500" dirty="0">
                <a:ln>
                  <a:noFill/>
                </a:ln>
                <a:solidFill>
                  <a:srgbClr val="000000"/>
                </a:solidFill>
                <a:effectLst/>
                <a:latin typeface="Times New Roman" panose="02020603050405020304" pitchFamily="18" charset="0"/>
              </a:rPr>
              <a:t>False Prophet </a:t>
            </a:r>
            <a:r>
              <a:rPr lang="en-US" sz="1100" kern="1500" dirty="0">
                <a:solidFill>
                  <a:srgbClr val="000000"/>
                </a:solidFill>
                <a:latin typeface="Times New Roman" panose="02020603050405020304" pitchFamily="18" charset="0"/>
              </a:rPr>
              <a:t>-</a:t>
            </a:r>
            <a:r>
              <a:rPr lang="en-US" sz="1100" kern="1500" dirty="0">
                <a:ln>
                  <a:noFill/>
                </a:ln>
                <a:solidFill>
                  <a:srgbClr val="000000"/>
                </a:solidFill>
                <a:effectLst/>
                <a:latin typeface="Times New Roman" panose="02020603050405020304" pitchFamily="18" charset="0"/>
              </a:rPr>
              <a:t> false prophet (as Holy Ghost)</a:t>
            </a:r>
          </a:p>
        </p:txBody>
      </p:sp>
      <p:sp>
        <p:nvSpPr>
          <p:cNvPr id="2" name="TextBox 1">
            <a:extLst>
              <a:ext uri="{FF2B5EF4-FFF2-40B4-BE49-F238E27FC236}">
                <a16:creationId xmlns:a16="http://schemas.microsoft.com/office/drawing/2014/main" id="{0868D378-46DA-4BDF-AAED-467BF25C44A8}"/>
              </a:ext>
            </a:extLst>
          </p:cNvPr>
          <p:cNvSpPr txBox="1"/>
          <p:nvPr/>
        </p:nvSpPr>
        <p:spPr>
          <a:xfrm>
            <a:off x="3723586" y="852854"/>
            <a:ext cx="4796160" cy="261610"/>
          </a:xfrm>
          <a:prstGeom prst="rect">
            <a:avLst/>
          </a:prstGeom>
          <a:noFill/>
        </p:spPr>
        <p:txBody>
          <a:bodyPr wrap="square" rtlCol="0">
            <a:spAutoFit/>
          </a:bodyPr>
          <a:lstStyle/>
          <a:p>
            <a:pPr algn="ctr"/>
            <a:r>
              <a:rPr lang="en-US" sz="1100" b="1" dirty="0">
                <a:latin typeface="Times New Roman" panose="02020603050405020304" pitchFamily="18" charset="0"/>
                <a:cs typeface="Times New Roman" panose="02020603050405020304" pitchFamily="18" charset="0"/>
              </a:rPr>
              <a:t>Remember – Satan is also ‘dispensational  in his actions!’</a:t>
            </a:r>
          </a:p>
        </p:txBody>
      </p:sp>
      <p:sp>
        <p:nvSpPr>
          <p:cNvPr id="3" name="Rectangle: Rounded Corners 2">
            <a:extLst>
              <a:ext uri="{FF2B5EF4-FFF2-40B4-BE49-F238E27FC236}">
                <a16:creationId xmlns:a16="http://schemas.microsoft.com/office/drawing/2014/main" id="{C9069678-4271-46C0-8A0C-BF530E22BF3D}"/>
              </a:ext>
            </a:extLst>
          </p:cNvPr>
          <p:cNvSpPr/>
          <p:nvPr/>
        </p:nvSpPr>
        <p:spPr>
          <a:xfrm>
            <a:off x="6623956" y="4053713"/>
            <a:ext cx="2836567" cy="249283"/>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28781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500" fill="hold"/>
                                        <p:tgtEl>
                                          <p:spTgt spid="4"/>
                                        </p:tgtEl>
                                        <p:attrNameLst>
                                          <p:attrName>ppt_w</p:attrName>
                                        </p:attrNameLst>
                                      </p:cBhvr>
                                      <p:tavLst>
                                        <p:tav tm="0">
                                          <p:val>
                                            <p:fltVal val="0"/>
                                          </p:val>
                                        </p:tav>
                                        <p:tav tm="100000">
                                          <p:val>
                                            <p:strVal val="#ppt_w"/>
                                          </p:val>
                                        </p:tav>
                                      </p:tavLst>
                                    </p:anim>
                                    <p:anim calcmode="lin" valueType="num">
                                      <p:cBhvr>
                                        <p:cTn id="13" dur="1500" fill="hold"/>
                                        <p:tgtEl>
                                          <p:spTgt spid="4"/>
                                        </p:tgtEl>
                                        <p:attrNameLst>
                                          <p:attrName>ppt_h</p:attrName>
                                        </p:attrNameLst>
                                      </p:cBhvr>
                                      <p:tavLst>
                                        <p:tav tm="0">
                                          <p:val>
                                            <p:fltVal val="0"/>
                                          </p:val>
                                        </p:tav>
                                        <p:tav tm="100000">
                                          <p:val>
                                            <p:strVal val="#ppt_h"/>
                                          </p:val>
                                        </p:tav>
                                      </p:tavLst>
                                    </p:anim>
                                    <p:animEffect transition="in" filter="fade">
                                      <p:cBhvr>
                                        <p:cTn id="14" dur="150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1500" fill="hold"/>
                                        <p:tgtEl>
                                          <p:spTgt spid="32"/>
                                        </p:tgtEl>
                                        <p:attrNameLst>
                                          <p:attrName>ppt_w</p:attrName>
                                        </p:attrNameLst>
                                      </p:cBhvr>
                                      <p:tavLst>
                                        <p:tav tm="0">
                                          <p:val>
                                            <p:fltVal val="0"/>
                                          </p:val>
                                        </p:tav>
                                        <p:tav tm="100000">
                                          <p:val>
                                            <p:strVal val="#ppt_w"/>
                                          </p:val>
                                        </p:tav>
                                      </p:tavLst>
                                    </p:anim>
                                    <p:anim calcmode="lin" valueType="num">
                                      <p:cBhvr>
                                        <p:cTn id="18" dur="1500" fill="hold"/>
                                        <p:tgtEl>
                                          <p:spTgt spid="32"/>
                                        </p:tgtEl>
                                        <p:attrNameLst>
                                          <p:attrName>ppt_h</p:attrName>
                                        </p:attrNameLst>
                                      </p:cBhvr>
                                      <p:tavLst>
                                        <p:tav tm="0">
                                          <p:val>
                                            <p:fltVal val="0"/>
                                          </p:val>
                                        </p:tav>
                                        <p:tav tm="100000">
                                          <p:val>
                                            <p:strVal val="#ppt_h"/>
                                          </p:val>
                                        </p:tav>
                                      </p:tavLst>
                                    </p:anim>
                                    <p:animEffect transition="in" filter="fade">
                                      <p:cBhvr>
                                        <p:cTn id="19" dur="1500"/>
                                        <p:tgtEl>
                                          <p:spTgt spid="32"/>
                                        </p:tgtEl>
                                      </p:cBhvr>
                                    </p:animEffect>
                                  </p:childTnLst>
                                </p:cTn>
                              </p:par>
                              <p:par>
                                <p:cTn id="20" presetID="26" presetClass="entr" presetSubtype="0" fill="hold" nodeType="with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wipe(down)">
                                      <p:cBhvr>
                                        <p:cTn id="22" dur="580">
                                          <p:stCondLst>
                                            <p:cond delay="0"/>
                                          </p:stCondLst>
                                        </p:cTn>
                                        <p:tgtEl>
                                          <p:spTgt spid="1028"/>
                                        </p:tgtEl>
                                      </p:cBhvr>
                                    </p:animEffect>
                                    <p:anim calcmode="lin" valueType="num">
                                      <p:cBhvr>
                                        <p:cTn id="23"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28" dur="26">
                                          <p:stCondLst>
                                            <p:cond delay="650"/>
                                          </p:stCondLst>
                                        </p:cTn>
                                        <p:tgtEl>
                                          <p:spTgt spid="1028"/>
                                        </p:tgtEl>
                                      </p:cBhvr>
                                      <p:to x="100000" y="60000"/>
                                    </p:animScale>
                                    <p:animScale>
                                      <p:cBhvr>
                                        <p:cTn id="29" dur="166" decel="50000">
                                          <p:stCondLst>
                                            <p:cond delay="676"/>
                                          </p:stCondLst>
                                        </p:cTn>
                                        <p:tgtEl>
                                          <p:spTgt spid="1028"/>
                                        </p:tgtEl>
                                      </p:cBhvr>
                                      <p:to x="100000" y="100000"/>
                                    </p:animScale>
                                    <p:animScale>
                                      <p:cBhvr>
                                        <p:cTn id="30" dur="26">
                                          <p:stCondLst>
                                            <p:cond delay="1312"/>
                                          </p:stCondLst>
                                        </p:cTn>
                                        <p:tgtEl>
                                          <p:spTgt spid="1028"/>
                                        </p:tgtEl>
                                      </p:cBhvr>
                                      <p:to x="100000" y="80000"/>
                                    </p:animScale>
                                    <p:animScale>
                                      <p:cBhvr>
                                        <p:cTn id="31" dur="166" decel="50000">
                                          <p:stCondLst>
                                            <p:cond delay="1338"/>
                                          </p:stCondLst>
                                        </p:cTn>
                                        <p:tgtEl>
                                          <p:spTgt spid="1028"/>
                                        </p:tgtEl>
                                      </p:cBhvr>
                                      <p:to x="100000" y="100000"/>
                                    </p:animScale>
                                    <p:animScale>
                                      <p:cBhvr>
                                        <p:cTn id="32" dur="26">
                                          <p:stCondLst>
                                            <p:cond delay="1642"/>
                                          </p:stCondLst>
                                        </p:cTn>
                                        <p:tgtEl>
                                          <p:spTgt spid="1028"/>
                                        </p:tgtEl>
                                      </p:cBhvr>
                                      <p:to x="100000" y="90000"/>
                                    </p:animScale>
                                    <p:animScale>
                                      <p:cBhvr>
                                        <p:cTn id="33" dur="166" decel="50000">
                                          <p:stCondLst>
                                            <p:cond delay="1668"/>
                                          </p:stCondLst>
                                        </p:cTn>
                                        <p:tgtEl>
                                          <p:spTgt spid="1028"/>
                                        </p:tgtEl>
                                      </p:cBhvr>
                                      <p:to x="100000" y="100000"/>
                                    </p:animScale>
                                    <p:animScale>
                                      <p:cBhvr>
                                        <p:cTn id="34" dur="26">
                                          <p:stCondLst>
                                            <p:cond delay="1808"/>
                                          </p:stCondLst>
                                        </p:cTn>
                                        <p:tgtEl>
                                          <p:spTgt spid="1028"/>
                                        </p:tgtEl>
                                      </p:cBhvr>
                                      <p:to x="100000" y="95000"/>
                                    </p:animScale>
                                    <p:animScale>
                                      <p:cBhvr>
                                        <p:cTn id="35" dur="166" decel="50000">
                                          <p:stCondLst>
                                            <p:cond delay="1834"/>
                                          </p:stCondLst>
                                        </p:cTn>
                                        <p:tgtEl>
                                          <p:spTgt spid="1028"/>
                                        </p:tgtEl>
                                      </p:cBhvr>
                                      <p:to x="100000" y="100000"/>
                                    </p:animScale>
                                  </p:childTnLst>
                                </p:cTn>
                              </p:par>
                              <p:par>
                                <p:cTn id="36" presetID="26"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ipe(down)">
                                      <p:cBhvr>
                                        <p:cTn id="38" dur="580">
                                          <p:stCondLst>
                                            <p:cond delay="0"/>
                                          </p:stCondLst>
                                        </p:cTn>
                                        <p:tgtEl>
                                          <p:spTgt spid="33"/>
                                        </p:tgtEl>
                                      </p:cBhvr>
                                    </p:animEffect>
                                    <p:anim calcmode="lin" valueType="num">
                                      <p:cBhvr>
                                        <p:cTn id="39"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44" dur="26">
                                          <p:stCondLst>
                                            <p:cond delay="650"/>
                                          </p:stCondLst>
                                        </p:cTn>
                                        <p:tgtEl>
                                          <p:spTgt spid="33"/>
                                        </p:tgtEl>
                                      </p:cBhvr>
                                      <p:to x="100000" y="60000"/>
                                    </p:animScale>
                                    <p:animScale>
                                      <p:cBhvr>
                                        <p:cTn id="45" dur="166" decel="50000">
                                          <p:stCondLst>
                                            <p:cond delay="676"/>
                                          </p:stCondLst>
                                        </p:cTn>
                                        <p:tgtEl>
                                          <p:spTgt spid="33"/>
                                        </p:tgtEl>
                                      </p:cBhvr>
                                      <p:to x="100000" y="100000"/>
                                    </p:animScale>
                                    <p:animScale>
                                      <p:cBhvr>
                                        <p:cTn id="46" dur="26">
                                          <p:stCondLst>
                                            <p:cond delay="1312"/>
                                          </p:stCondLst>
                                        </p:cTn>
                                        <p:tgtEl>
                                          <p:spTgt spid="33"/>
                                        </p:tgtEl>
                                      </p:cBhvr>
                                      <p:to x="100000" y="80000"/>
                                    </p:animScale>
                                    <p:animScale>
                                      <p:cBhvr>
                                        <p:cTn id="47" dur="166" decel="50000">
                                          <p:stCondLst>
                                            <p:cond delay="1338"/>
                                          </p:stCondLst>
                                        </p:cTn>
                                        <p:tgtEl>
                                          <p:spTgt spid="33"/>
                                        </p:tgtEl>
                                      </p:cBhvr>
                                      <p:to x="100000" y="100000"/>
                                    </p:animScale>
                                    <p:animScale>
                                      <p:cBhvr>
                                        <p:cTn id="48" dur="26">
                                          <p:stCondLst>
                                            <p:cond delay="1642"/>
                                          </p:stCondLst>
                                        </p:cTn>
                                        <p:tgtEl>
                                          <p:spTgt spid="33"/>
                                        </p:tgtEl>
                                      </p:cBhvr>
                                      <p:to x="100000" y="90000"/>
                                    </p:animScale>
                                    <p:animScale>
                                      <p:cBhvr>
                                        <p:cTn id="49" dur="166" decel="50000">
                                          <p:stCondLst>
                                            <p:cond delay="1668"/>
                                          </p:stCondLst>
                                        </p:cTn>
                                        <p:tgtEl>
                                          <p:spTgt spid="33"/>
                                        </p:tgtEl>
                                      </p:cBhvr>
                                      <p:to x="100000" y="100000"/>
                                    </p:animScale>
                                    <p:animScale>
                                      <p:cBhvr>
                                        <p:cTn id="50" dur="26">
                                          <p:stCondLst>
                                            <p:cond delay="1808"/>
                                          </p:stCondLst>
                                        </p:cTn>
                                        <p:tgtEl>
                                          <p:spTgt spid="33"/>
                                        </p:tgtEl>
                                      </p:cBhvr>
                                      <p:to x="100000" y="95000"/>
                                    </p:animScale>
                                    <p:animScale>
                                      <p:cBhvr>
                                        <p:cTn id="51" dur="166" decel="50000">
                                          <p:stCondLst>
                                            <p:cond delay="1834"/>
                                          </p:stCondLst>
                                        </p:cTn>
                                        <p:tgtEl>
                                          <p:spTgt spid="33"/>
                                        </p:tgtEl>
                                      </p:cBhvr>
                                      <p:to x="100000" y="100000"/>
                                    </p:animScale>
                                  </p:childTnLst>
                                </p:cTn>
                              </p:par>
                              <p:par>
                                <p:cTn id="52" presetID="22" presetClass="entr" presetSubtype="1"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wipe(up)">
                                      <p:cBhvr>
                                        <p:cTn id="54" dur="1500"/>
                                        <p:tgtEl>
                                          <p:spTgt spid="34"/>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up)">
                                      <p:cBhvr>
                                        <p:cTn id="57" dur="1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up)">
                                      <p:cBhvr>
                                        <p:cTn id="62" dur="1250"/>
                                        <p:tgtEl>
                                          <p:spTgt spid="9"/>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up)">
                                      <p:cBhvr>
                                        <p:cTn id="65" dur="125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nodeType="clickEffect">
                                  <p:stCondLst>
                                    <p:cond delay="0"/>
                                  </p:stCondLst>
                                  <p:childTnLst>
                                    <p:set>
                                      <p:cBhvr>
                                        <p:cTn id="69" dur="1" fill="hold">
                                          <p:stCondLst>
                                            <p:cond delay="0"/>
                                          </p:stCondLst>
                                        </p:cTn>
                                        <p:tgtEl>
                                          <p:spTgt spid="2">
                                            <p:txEl>
                                              <p:pRg st="0" end="0"/>
                                            </p:txEl>
                                          </p:spTgt>
                                        </p:tgtEl>
                                        <p:attrNameLst>
                                          <p:attrName>style.visibility</p:attrName>
                                        </p:attrNameLst>
                                      </p:cBhvr>
                                      <p:to>
                                        <p:strVal val="visible"/>
                                      </p:to>
                                    </p:set>
                                    <p:anim calcmode="lin" valueType="num">
                                      <p:cBhvr>
                                        <p:cTn id="70"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71" dur="10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72" dur="1000"/>
                                        <p:tgtEl>
                                          <p:spTgt spid="2">
                                            <p:txEl>
                                              <p:pRg st="0" end="0"/>
                                            </p:txEl>
                                          </p:spTgt>
                                        </p:tgtEl>
                                      </p:cBhvr>
                                    </p:animEffect>
                                    <p:anim calcmode="lin" valueType="num">
                                      <p:cBhvr>
                                        <p:cTn id="73" dur="1000" fill="hold"/>
                                        <p:tgtEl>
                                          <p:spTgt spid="2">
                                            <p:txEl>
                                              <p:pRg st="0" end="0"/>
                                            </p:txEl>
                                          </p:spTgt>
                                        </p:tgtEl>
                                        <p:attrNameLst>
                                          <p:attrName>ppt_x</p:attrName>
                                        </p:attrNameLst>
                                      </p:cBhvr>
                                      <p:tavLst>
                                        <p:tav tm="0">
                                          <p:val>
                                            <p:fltVal val="0.5"/>
                                          </p:val>
                                        </p:tav>
                                        <p:tav tm="100000">
                                          <p:val>
                                            <p:strVal val="#ppt_x"/>
                                          </p:val>
                                        </p:tav>
                                      </p:tavLst>
                                    </p:anim>
                                    <p:anim calcmode="lin" valueType="num">
                                      <p:cBhvr>
                                        <p:cTn id="74" dur="1000" fill="hold"/>
                                        <p:tgtEl>
                                          <p:spTgt spid="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75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11"/>
                                        </p:tgtEl>
                                        <p:attrNameLst>
                                          <p:attrName>style.visibility</p:attrName>
                                        </p:attrNameLst>
                                      </p:cBhvr>
                                      <p:to>
                                        <p:strVal val="visible"/>
                                      </p:to>
                                    </p:set>
                                    <p:animEffect transition="in" filter="wipe(up)">
                                      <p:cBhvr>
                                        <p:cTn id="84" dur="750"/>
                                        <p:tgtEl>
                                          <p:spTgt spid="1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wipe(up)">
                                      <p:cBhvr>
                                        <p:cTn id="89" dur="1250"/>
                                        <p:tgtEl>
                                          <p:spTgt spid="17"/>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16"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anim calcmode="lin" valueType="num">
                                      <p:cBhvr>
                                        <p:cTn id="94" dur="750" fill="hold"/>
                                        <p:tgtEl>
                                          <p:spTgt spid="18"/>
                                        </p:tgtEl>
                                        <p:attrNameLst>
                                          <p:attrName>ppt_w</p:attrName>
                                        </p:attrNameLst>
                                      </p:cBhvr>
                                      <p:tavLst>
                                        <p:tav tm="0">
                                          <p:val>
                                            <p:fltVal val="0"/>
                                          </p:val>
                                        </p:tav>
                                        <p:tav tm="100000">
                                          <p:val>
                                            <p:strVal val="#ppt_w"/>
                                          </p:val>
                                        </p:tav>
                                      </p:tavLst>
                                    </p:anim>
                                    <p:anim calcmode="lin" valueType="num">
                                      <p:cBhvr>
                                        <p:cTn id="95" dur="750" fill="hold"/>
                                        <p:tgtEl>
                                          <p:spTgt spid="18"/>
                                        </p:tgtEl>
                                        <p:attrNameLst>
                                          <p:attrName>ppt_h</p:attrName>
                                        </p:attrNameLst>
                                      </p:cBhvr>
                                      <p:tavLst>
                                        <p:tav tm="0">
                                          <p:val>
                                            <p:fltVal val="0"/>
                                          </p:val>
                                        </p:tav>
                                        <p:tav tm="100000">
                                          <p:val>
                                            <p:strVal val="#ppt_h"/>
                                          </p:val>
                                        </p:tav>
                                      </p:tavLst>
                                    </p:anim>
                                    <p:animEffect transition="in" filter="fade">
                                      <p:cBhvr>
                                        <p:cTn id="96" dur="750"/>
                                        <p:tgtEl>
                                          <p:spTgt spid="18"/>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3"/>
                                        </p:tgtEl>
                                        <p:attrNameLst>
                                          <p:attrName>style.visibility</p:attrName>
                                        </p:attrNameLst>
                                      </p:cBhvr>
                                      <p:to>
                                        <p:strVal val="visible"/>
                                      </p:to>
                                    </p:set>
                                    <p:animEffect transition="in" filter="wipe(up)">
                                      <p:cBhvr>
                                        <p:cTn id="99" dur="750"/>
                                        <p:tgtEl>
                                          <p:spTgt spid="3"/>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1"/>
                                        </p:tgtEl>
                                        <p:attrNameLst>
                                          <p:attrName>style.visibility</p:attrName>
                                        </p:attrNameLst>
                                      </p:cBhvr>
                                      <p:to>
                                        <p:strVal val="visible"/>
                                      </p:to>
                                    </p:set>
                                    <p:animEffect transition="in" filter="fade">
                                      <p:cBhvr>
                                        <p:cTn id="104" dur="750"/>
                                        <p:tgtEl>
                                          <p:spTgt spid="31"/>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fade">
                                      <p:cBhvr>
                                        <p:cTn id="109" dur="750"/>
                                        <p:tgtEl>
                                          <p:spTgt spid="14"/>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1" fill="hold" grpId="0" nodeType="clickEffect">
                                  <p:stCondLst>
                                    <p:cond delay="0"/>
                                  </p:stCondLst>
                                  <p:childTnLst>
                                    <p:set>
                                      <p:cBhvr>
                                        <p:cTn id="113" dur="1" fill="hold">
                                          <p:stCondLst>
                                            <p:cond delay="0"/>
                                          </p:stCondLst>
                                        </p:cTn>
                                        <p:tgtEl>
                                          <p:spTgt spid="10"/>
                                        </p:tgtEl>
                                        <p:attrNameLst>
                                          <p:attrName>style.visibility</p:attrName>
                                        </p:attrNameLst>
                                      </p:cBhvr>
                                      <p:to>
                                        <p:strVal val="visible"/>
                                      </p:to>
                                    </p:set>
                                    <p:animEffect transition="in" filter="wipe(up)">
                                      <p:cBhvr>
                                        <p:cTn id="114" dur="750"/>
                                        <p:tgtEl>
                                          <p:spTgt spid="10"/>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750" fill="hold"/>
                                        <p:tgtEl>
                                          <p:spTgt spid="19"/>
                                        </p:tgtEl>
                                        <p:attrNameLst>
                                          <p:attrName>ppt_w</p:attrName>
                                        </p:attrNameLst>
                                      </p:cBhvr>
                                      <p:tavLst>
                                        <p:tav tm="0">
                                          <p:val>
                                            <p:fltVal val="0"/>
                                          </p:val>
                                        </p:tav>
                                        <p:tav tm="100000">
                                          <p:val>
                                            <p:strVal val="#ppt_w"/>
                                          </p:val>
                                        </p:tav>
                                      </p:tavLst>
                                    </p:anim>
                                    <p:anim calcmode="lin" valueType="num">
                                      <p:cBhvr>
                                        <p:cTn id="120" dur="750" fill="hold"/>
                                        <p:tgtEl>
                                          <p:spTgt spid="19"/>
                                        </p:tgtEl>
                                        <p:attrNameLst>
                                          <p:attrName>ppt_h</p:attrName>
                                        </p:attrNameLst>
                                      </p:cBhvr>
                                      <p:tavLst>
                                        <p:tav tm="0">
                                          <p:val>
                                            <p:fltVal val="0"/>
                                          </p:val>
                                        </p:tav>
                                        <p:tav tm="100000">
                                          <p:val>
                                            <p:strVal val="#ppt_h"/>
                                          </p:val>
                                        </p:tav>
                                      </p:tavLst>
                                    </p:anim>
                                    <p:animEffect transition="in" filter="fade">
                                      <p:cBhvr>
                                        <p:cTn id="121" dur="750"/>
                                        <p:tgtEl>
                                          <p:spTgt spid="19"/>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1" fill="hold" grpId="0" nodeType="clickEffect">
                                  <p:stCondLst>
                                    <p:cond delay="0"/>
                                  </p:stCondLst>
                                  <p:childTnLst>
                                    <p:set>
                                      <p:cBhvr>
                                        <p:cTn id="125" dur="1" fill="hold">
                                          <p:stCondLst>
                                            <p:cond delay="0"/>
                                          </p:stCondLst>
                                        </p:cTn>
                                        <p:tgtEl>
                                          <p:spTgt spid="35"/>
                                        </p:tgtEl>
                                        <p:attrNameLst>
                                          <p:attrName>style.visibility</p:attrName>
                                        </p:attrNameLst>
                                      </p:cBhvr>
                                      <p:to>
                                        <p:strVal val="visible"/>
                                      </p:to>
                                    </p:set>
                                    <p:animEffect transition="in" filter="wipe(up)">
                                      <p:cBhvr>
                                        <p:cTn id="126" dur="750"/>
                                        <p:tgtEl>
                                          <p:spTgt spid="35"/>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1" fill="hold" grpId="0" nodeType="click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wipe(up)">
                                      <p:cBhvr>
                                        <p:cTn id="131"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4" grpId="0"/>
      <p:bldP spid="19" grpId="0"/>
      <p:bldP spid="17" grpId="0"/>
      <p:bldP spid="18" grpId="0"/>
      <p:bldP spid="25" grpId="0"/>
      <p:bldP spid="23" grpId="0"/>
      <p:bldP spid="34" grpId="0"/>
      <p:bldP spid="31" grpId="0"/>
      <p:bldP spid="35" grpId="0"/>
      <p:bldP spid="2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DF114E-BE73-47BC-9C20-FC67504608A8}"/>
              </a:ext>
            </a:extLst>
          </p:cNvPr>
          <p:cNvSpPr txBox="1"/>
          <p:nvPr/>
        </p:nvSpPr>
        <p:spPr>
          <a:xfrm>
            <a:off x="501770" y="703266"/>
            <a:ext cx="11188460" cy="6001643"/>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Thou hast been in Eden the garden of God; </a:t>
            </a:r>
          </a:p>
          <a:p>
            <a:pPr algn="ctr"/>
            <a:r>
              <a:rPr lang="en-US" b="1" i="1" dirty="0">
                <a:solidFill>
                  <a:srgbClr val="CC6600"/>
                </a:solidFill>
                <a:latin typeface="Times New Roman" panose="02020603050405020304" pitchFamily="18" charset="0"/>
                <a:cs typeface="Times New Roman" panose="02020603050405020304" pitchFamily="18" charset="0"/>
              </a:rPr>
              <a:t>every precious stone was thy covering, the sardius, topaz, and the diamond, the beryl, the onyx, and the jasper, </a:t>
            </a:r>
          </a:p>
          <a:p>
            <a:pPr algn="ctr"/>
            <a:r>
              <a:rPr lang="en-US" b="1" i="1" dirty="0">
                <a:solidFill>
                  <a:srgbClr val="CC6600"/>
                </a:solidFill>
                <a:latin typeface="Times New Roman" panose="02020603050405020304" pitchFamily="18" charset="0"/>
                <a:cs typeface="Times New Roman" panose="02020603050405020304" pitchFamily="18" charset="0"/>
              </a:rPr>
              <a:t>the sapphire, the emerald, and the carbuncle, and gold:</a:t>
            </a:r>
          </a:p>
          <a:p>
            <a:pPr algn="ctr"/>
            <a:endParaRPr lang="en-US" sz="1000"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the workmanship of thy tabrets and of thy pipes was prepared in thee in the day that thou </a:t>
            </a:r>
            <a:r>
              <a:rPr lang="en-US" b="1" i="1" dirty="0" err="1">
                <a:solidFill>
                  <a:srgbClr val="CC6600"/>
                </a:solidFill>
                <a:latin typeface="Times New Roman" panose="02020603050405020304" pitchFamily="18" charset="0"/>
                <a:cs typeface="Times New Roman" panose="02020603050405020304" pitchFamily="18" charset="0"/>
              </a:rPr>
              <a:t>wast</a:t>
            </a:r>
            <a:r>
              <a:rPr lang="en-US" b="1" i="1" dirty="0">
                <a:solidFill>
                  <a:srgbClr val="CC6600"/>
                </a:solidFill>
                <a:latin typeface="Times New Roman" panose="02020603050405020304" pitchFamily="18" charset="0"/>
                <a:cs typeface="Times New Roman" panose="02020603050405020304" pitchFamily="18" charset="0"/>
              </a:rPr>
              <a:t> created. </a:t>
            </a:r>
          </a:p>
          <a:p>
            <a:pPr algn="ctr"/>
            <a:endParaRPr lang="en-US" sz="1000"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Thou art the anointed cherub that </a:t>
            </a:r>
            <a:r>
              <a:rPr lang="en-US" b="1" i="1" dirty="0" err="1">
                <a:solidFill>
                  <a:srgbClr val="CC6600"/>
                </a:solidFill>
                <a:latin typeface="Times New Roman" panose="02020603050405020304" pitchFamily="18" charset="0"/>
                <a:cs typeface="Times New Roman" panose="02020603050405020304" pitchFamily="18" charset="0"/>
              </a:rPr>
              <a:t>covereth</a:t>
            </a:r>
            <a:r>
              <a:rPr lang="en-US" b="1" i="1" dirty="0">
                <a:solidFill>
                  <a:srgbClr val="CC6600"/>
                </a:solidFill>
                <a:latin typeface="Times New Roman" panose="02020603050405020304" pitchFamily="18" charset="0"/>
                <a:cs typeface="Times New Roman" panose="02020603050405020304" pitchFamily="18" charset="0"/>
              </a:rPr>
              <a:t>; and I have set thee so: thou </a:t>
            </a:r>
            <a:r>
              <a:rPr lang="en-US" b="1" i="1" dirty="0" err="1">
                <a:solidFill>
                  <a:srgbClr val="CC6600"/>
                </a:solidFill>
                <a:latin typeface="Times New Roman" panose="02020603050405020304" pitchFamily="18" charset="0"/>
                <a:cs typeface="Times New Roman" panose="02020603050405020304" pitchFamily="18" charset="0"/>
              </a:rPr>
              <a:t>wast</a:t>
            </a:r>
            <a:r>
              <a:rPr lang="en-US" b="1" i="1" dirty="0">
                <a:solidFill>
                  <a:srgbClr val="CC6600"/>
                </a:solidFill>
                <a:latin typeface="Times New Roman" panose="02020603050405020304" pitchFamily="18" charset="0"/>
                <a:cs typeface="Times New Roman" panose="02020603050405020304" pitchFamily="18" charset="0"/>
              </a:rPr>
              <a:t> upon the holy mountain of God; </a:t>
            </a:r>
          </a:p>
          <a:p>
            <a:pPr algn="ctr"/>
            <a:r>
              <a:rPr lang="en-US" b="1" i="1" dirty="0">
                <a:solidFill>
                  <a:srgbClr val="CC6600"/>
                </a:solidFill>
                <a:latin typeface="Times New Roman" panose="02020603050405020304" pitchFamily="18" charset="0"/>
                <a:cs typeface="Times New Roman" panose="02020603050405020304" pitchFamily="18" charset="0"/>
              </a:rPr>
              <a:t>thou hast walked up and down in the midst of the stones of fire. </a:t>
            </a:r>
          </a:p>
          <a:p>
            <a:pPr algn="ctr"/>
            <a:endParaRPr lang="en-US" sz="1000"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Thou </a:t>
            </a:r>
            <a:r>
              <a:rPr lang="en-US" b="1" i="1" dirty="0" err="1">
                <a:solidFill>
                  <a:srgbClr val="CC6600"/>
                </a:solidFill>
                <a:latin typeface="Times New Roman" panose="02020603050405020304" pitchFamily="18" charset="0"/>
                <a:cs typeface="Times New Roman" panose="02020603050405020304" pitchFamily="18" charset="0"/>
              </a:rPr>
              <a:t>wast</a:t>
            </a:r>
            <a:r>
              <a:rPr lang="en-US" b="1" i="1" dirty="0">
                <a:solidFill>
                  <a:srgbClr val="CC6600"/>
                </a:solidFill>
                <a:latin typeface="Times New Roman" panose="02020603050405020304" pitchFamily="18" charset="0"/>
                <a:cs typeface="Times New Roman" panose="02020603050405020304" pitchFamily="18" charset="0"/>
              </a:rPr>
              <a:t> perfect in thy ways from the day that thou </a:t>
            </a:r>
            <a:r>
              <a:rPr lang="en-US" b="1" i="1" dirty="0" err="1">
                <a:solidFill>
                  <a:srgbClr val="CC6600"/>
                </a:solidFill>
                <a:latin typeface="Times New Roman" panose="02020603050405020304" pitchFamily="18" charset="0"/>
                <a:cs typeface="Times New Roman" panose="02020603050405020304" pitchFamily="18" charset="0"/>
              </a:rPr>
              <a:t>wast</a:t>
            </a:r>
            <a:r>
              <a:rPr lang="en-US" b="1" i="1" dirty="0">
                <a:solidFill>
                  <a:srgbClr val="CC6600"/>
                </a:solidFill>
                <a:latin typeface="Times New Roman" panose="02020603050405020304" pitchFamily="18" charset="0"/>
                <a:cs typeface="Times New Roman" panose="02020603050405020304" pitchFamily="18" charset="0"/>
              </a:rPr>
              <a:t> created, till iniquity was found in thee. </a:t>
            </a:r>
          </a:p>
          <a:p>
            <a:pPr algn="ctr"/>
            <a:endParaRPr lang="en-US" sz="1000"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By the multitude of thy merchandise they have filled the midst of thee with violence, and thou hast sinned: </a:t>
            </a:r>
          </a:p>
          <a:p>
            <a:pPr algn="ctr"/>
            <a:r>
              <a:rPr lang="en-US" b="1" i="1" dirty="0">
                <a:solidFill>
                  <a:srgbClr val="CC6600"/>
                </a:solidFill>
                <a:latin typeface="Times New Roman" panose="02020603050405020304" pitchFamily="18" charset="0"/>
                <a:cs typeface="Times New Roman" panose="02020603050405020304" pitchFamily="18" charset="0"/>
              </a:rPr>
              <a:t>therefore I will cast thee as profane out of the mountain of God: and I will destroy thee, O covering cherub, </a:t>
            </a:r>
          </a:p>
          <a:p>
            <a:pPr algn="ctr"/>
            <a:r>
              <a:rPr lang="en-US" b="1" i="1" dirty="0">
                <a:solidFill>
                  <a:srgbClr val="CC6600"/>
                </a:solidFill>
                <a:latin typeface="Times New Roman" panose="02020603050405020304" pitchFamily="18" charset="0"/>
                <a:cs typeface="Times New Roman" panose="02020603050405020304" pitchFamily="18" charset="0"/>
              </a:rPr>
              <a:t>from the midst of the stones of fire. </a:t>
            </a:r>
          </a:p>
          <a:p>
            <a:pPr algn="ctr"/>
            <a:endParaRPr lang="en-US" sz="1000"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Thine heart was lifted up because of thy beauty, thou hast corrupted thy wisdom by reason of thy brightness: </a:t>
            </a:r>
          </a:p>
          <a:p>
            <a:pPr algn="ctr"/>
            <a:r>
              <a:rPr lang="en-US" b="1" i="1" dirty="0">
                <a:solidFill>
                  <a:srgbClr val="CC6600"/>
                </a:solidFill>
                <a:latin typeface="Times New Roman" panose="02020603050405020304" pitchFamily="18" charset="0"/>
                <a:cs typeface="Times New Roman" panose="02020603050405020304" pitchFamily="18" charset="0"/>
              </a:rPr>
              <a:t>I will cast thee to the ground, I will lay thee before kings, that they may behold thee. </a:t>
            </a:r>
          </a:p>
          <a:p>
            <a:pPr algn="ctr"/>
            <a:endParaRPr lang="en-US" sz="1000"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Thou hast defiled thy sanctuaries by the multitude of thine iniquities, by the iniquity of thy </a:t>
            </a:r>
            <a:r>
              <a:rPr lang="en-US" b="1" i="1" dirty="0" err="1">
                <a:solidFill>
                  <a:srgbClr val="CC6600"/>
                </a:solidFill>
                <a:latin typeface="Times New Roman" panose="02020603050405020304" pitchFamily="18" charset="0"/>
                <a:cs typeface="Times New Roman" panose="02020603050405020304" pitchFamily="18" charset="0"/>
              </a:rPr>
              <a:t>traffick</a:t>
            </a:r>
            <a:r>
              <a:rPr lang="en-US" b="1" i="1" dirty="0">
                <a:solidFill>
                  <a:srgbClr val="CC6600"/>
                </a:solidFill>
                <a:latin typeface="Times New Roman" panose="02020603050405020304" pitchFamily="18" charset="0"/>
                <a:cs typeface="Times New Roman" panose="02020603050405020304" pitchFamily="18" charset="0"/>
              </a:rPr>
              <a:t>; </a:t>
            </a:r>
          </a:p>
          <a:p>
            <a:pPr algn="ctr"/>
            <a:r>
              <a:rPr lang="en-US" b="1" i="1" dirty="0">
                <a:solidFill>
                  <a:srgbClr val="CC6600"/>
                </a:solidFill>
                <a:latin typeface="Times New Roman" panose="02020603050405020304" pitchFamily="18" charset="0"/>
                <a:cs typeface="Times New Roman" panose="02020603050405020304" pitchFamily="18" charset="0"/>
              </a:rPr>
              <a:t>therefore will I bring forth a fire from the midst of thee, it shall devour thee, </a:t>
            </a:r>
          </a:p>
          <a:p>
            <a:pPr algn="ctr"/>
            <a:r>
              <a:rPr lang="en-US" b="1" i="1" dirty="0">
                <a:solidFill>
                  <a:srgbClr val="CC6600"/>
                </a:solidFill>
                <a:latin typeface="Times New Roman" panose="02020603050405020304" pitchFamily="18" charset="0"/>
                <a:cs typeface="Times New Roman" panose="02020603050405020304" pitchFamily="18" charset="0"/>
              </a:rPr>
              <a:t>and I will bring thee to ashes upon the earth in the sight of all them that behold thee. </a:t>
            </a:r>
          </a:p>
          <a:p>
            <a:pPr algn="ctr"/>
            <a:endParaRPr lang="en-US" sz="1000" b="1" i="1" dirty="0">
              <a:solidFill>
                <a:srgbClr val="CC6600"/>
              </a:solidFill>
              <a:latin typeface="Times New Roman" panose="02020603050405020304" pitchFamily="18" charset="0"/>
              <a:cs typeface="Times New Roman" panose="02020603050405020304" pitchFamily="18" charset="0"/>
            </a:endParaRPr>
          </a:p>
          <a:p>
            <a:pPr algn="ctr"/>
            <a:r>
              <a:rPr lang="en-US" b="1" i="1" dirty="0">
                <a:solidFill>
                  <a:srgbClr val="CC6600"/>
                </a:solidFill>
                <a:latin typeface="Times New Roman" panose="02020603050405020304" pitchFamily="18" charset="0"/>
                <a:cs typeface="Times New Roman" panose="02020603050405020304" pitchFamily="18" charset="0"/>
              </a:rPr>
              <a:t>All they that know thee among the people shall be astonished at thee:</a:t>
            </a:r>
          </a:p>
          <a:p>
            <a:pPr algn="ctr"/>
            <a:r>
              <a:rPr lang="en-US" b="1" i="1" dirty="0">
                <a:solidFill>
                  <a:srgbClr val="CC6600"/>
                </a:solidFill>
                <a:latin typeface="Times New Roman" panose="02020603050405020304" pitchFamily="18" charset="0"/>
                <a:cs typeface="Times New Roman" panose="02020603050405020304" pitchFamily="18" charset="0"/>
              </a:rPr>
              <a:t>thou shalt be a terror, and never shalt thou be any more.</a:t>
            </a:r>
          </a:p>
        </p:txBody>
      </p:sp>
      <p:sp>
        <p:nvSpPr>
          <p:cNvPr id="3" name="Rectangle 2">
            <a:extLst>
              <a:ext uri="{FF2B5EF4-FFF2-40B4-BE49-F238E27FC236}">
                <a16:creationId xmlns:a16="http://schemas.microsoft.com/office/drawing/2014/main" id="{CE2DF9DB-AEBB-41F4-8BE3-3D10644ADA7A}"/>
              </a:ext>
            </a:extLst>
          </p:cNvPr>
          <p:cNvSpPr/>
          <p:nvPr/>
        </p:nvSpPr>
        <p:spPr>
          <a:xfrm>
            <a:off x="0" y="0"/>
            <a:ext cx="12192000" cy="6858000"/>
          </a:xfrm>
          <a:custGeom>
            <a:avLst/>
            <a:gdLst>
              <a:gd name="connsiteX0" fmla="*/ 0 w 12192000"/>
              <a:gd name="connsiteY0" fmla="*/ 0 h 6858000"/>
              <a:gd name="connsiteX1" fmla="*/ 458651 w 12192000"/>
              <a:gd name="connsiteY1" fmla="*/ 0 h 6858000"/>
              <a:gd name="connsiteX2" fmla="*/ 673463 w 12192000"/>
              <a:gd name="connsiteY2" fmla="*/ 0 h 6858000"/>
              <a:gd name="connsiteX3" fmla="*/ 1497874 w 12192000"/>
              <a:gd name="connsiteY3" fmla="*/ 0 h 6858000"/>
              <a:gd name="connsiteX4" fmla="*/ 1956526 w 12192000"/>
              <a:gd name="connsiteY4" fmla="*/ 0 h 6858000"/>
              <a:gd name="connsiteX5" fmla="*/ 2415177 w 12192000"/>
              <a:gd name="connsiteY5" fmla="*/ 0 h 6858000"/>
              <a:gd name="connsiteX6" fmla="*/ 3239589 w 12192000"/>
              <a:gd name="connsiteY6" fmla="*/ 0 h 6858000"/>
              <a:gd name="connsiteX7" fmla="*/ 3576320 w 12192000"/>
              <a:gd name="connsiteY7" fmla="*/ 0 h 6858000"/>
              <a:gd name="connsiteX8" fmla="*/ 4400731 w 12192000"/>
              <a:gd name="connsiteY8" fmla="*/ 0 h 6858000"/>
              <a:gd name="connsiteX9" fmla="*/ 5225143 w 12192000"/>
              <a:gd name="connsiteY9" fmla="*/ 0 h 6858000"/>
              <a:gd name="connsiteX10" fmla="*/ 5805714 w 12192000"/>
              <a:gd name="connsiteY10" fmla="*/ 0 h 6858000"/>
              <a:gd name="connsiteX11" fmla="*/ 6630126 w 12192000"/>
              <a:gd name="connsiteY11" fmla="*/ 0 h 6858000"/>
              <a:gd name="connsiteX12" fmla="*/ 7088777 w 12192000"/>
              <a:gd name="connsiteY12" fmla="*/ 0 h 6858000"/>
              <a:gd name="connsiteX13" fmla="*/ 7547429 w 12192000"/>
              <a:gd name="connsiteY13" fmla="*/ 0 h 6858000"/>
              <a:gd name="connsiteX14" fmla="*/ 8249920 w 12192000"/>
              <a:gd name="connsiteY14" fmla="*/ 0 h 6858000"/>
              <a:gd name="connsiteX15" fmla="*/ 8708571 w 12192000"/>
              <a:gd name="connsiteY15" fmla="*/ 0 h 6858000"/>
              <a:gd name="connsiteX16" fmla="*/ 9532983 w 12192000"/>
              <a:gd name="connsiteY16" fmla="*/ 0 h 6858000"/>
              <a:gd name="connsiteX17" fmla="*/ 10357394 w 12192000"/>
              <a:gd name="connsiteY17" fmla="*/ 0 h 6858000"/>
              <a:gd name="connsiteX18" fmla="*/ 10937966 w 12192000"/>
              <a:gd name="connsiteY18" fmla="*/ 0 h 6858000"/>
              <a:gd name="connsiteX19" fmla="*/ 11396617 w 12192000"/>
              <a:gd name="connsiteY19" fmla="*/ 0 h 6858000"/>
              <a:gd name="connsiteX20" fmla="*/ 1161142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937260 h 6858000"/>
              <a:gd name="connsiteX24" fmla="*/ 12192000 w 12192000"/>
              <a:gd name="connsiteY24" fmla="*/ 1371600 h 6858000"/>
              <a:gd name="connsiteX25" fmla="*/ 12192000 w 12192000"/>
              <a:gd name="connsiteY25" fmla="*/ 2011680 h 6858000"/>
              <a:gd name="connsiteX26" fmla="*/ 12192000 w 12192000"/>
              <a:gd name="connsiteY26" fmla="*/ 2583180 h 6858000"/>
              <a:gd name="connsiteX27" fmla="*/ 12192000 w 12192000"/>
              <a:gd name="connsiteY27" fmla="*/ 3154680 h 6858000"/>
              <a:gd name="connsiteX28" fmla="*/ 12192000 w 12192000"/>
              <a:gd name="connsiteY28" fmla="*/ 3863340 h 6858000"/>
              <a:gd name="connsiteX29" fmla="*/ 12192000 w 12192000"/>
              <a:gd name="connsiteY29" fmla="*/ 4503420 h 6858000"/>
              <a:gd name="connsiteX30" fmla="*/ 12192000 w 12192000"/>
              <a:gd name="connsiteY30" fmla="*/ 4869180 h 6858000"/>
              <a:gd name="connsiteX31" fmla="*/ 12192000 w 12192000"/>
              <a:gd name="connsiteY31" fmla="*/ 5372100 h 6858000"/>
              <a:gd name="connsiteX32" fmla="*/ 12192000 w 12192000"/>
              <a:gd name="connsiteY32" fmla="*/ 6080760 h 6858000"/>
              <a:gd name="connsiteX33" fmla="*/ 12192000 w 12192000"/>
              <a:gd name="connsiteY33" fmla="*/ 6858000 h 6858000"/>
              <a:gd name="connsiteX34" fmla="*/ 11489509 w 12192000"/>
              <a:gd name="connsiteY34" fmla="*/ 6858000 h 6858000"/>
              <a:gd name="connsiteX35" fmla="*/ 11274697 w 12192000"/>
              <a:gd name="connsiteY35" fmla="*/ 6858000 h 6858000"/>
              <a:gd name="connsiteX36" fmla="*/ 10937966 w 12192000"/>
              <a:gd name="connsiteY36" fmla="*/ 6858000 h 6858000"/>
              <a:gd name="connsiteX37" fmla="*/ 10235474 w 12192000"/>
              <a:gd name="connsiteY37" fmla="*/ 6858000 h 6858000"/>
              <a:gd name="connsiteX38" fmla="*/ 9898743 w 12192000"/>
              <a:gd name="connsiteY38" fmla="*/ 6858000 h 6858000"/>
              <a:gd name="connsiteX39" fmla="*/ 9683931 w 12192000"/>
              <a:gd name="connsiteY39" fmla="*/ 6858000 h 6858000"/>
              <a:gd name="connsiteX40" fmla="*/ 9347200 w 12192000"/>
              <a:gd name="connsiteY40" fmla="*/ 6858000 h 6858000"/>
              <a:gd name="connsiteX41" fmla="*/ 8888549 w 12192000"/>
              <a:gd name="connsiteY41" fmla="*/ 6858000 h 6858000"/>
              <a:gd name="connsiteX42" fmla="*/ 8307977 w 12192000"/>
              <a:gd name="connsiteY42" fmla="*/ 6858000 h 6858000"/>
              <a:gd name="connsiteX43" fmla="*/ 7971246 w 12192000"/>
              <a:gd name="connsiteY43" fmla="*/ 6858000 h 6858000"/>
              <a:gd name="connsiteX44" fmla="*/ 7146834 w 12192000"/>
              <a:gd name="connsiteY44" fmla="*/ 6858000 h 6858000"/>
              <a:gd name="connsiteX45" fmla="*/ 6566263 w 12192000"/>
              <a:gd name="connsiteY45" fmla="*/ 6858000 h 6858000"/>
              <a:gd name="connsiteX46" fmla="*/ 5741851 w 12192000"/>
              <a:gd name="connsiteY46" fmla="*/ 6858000 h 6858000"/>
              <a:gd name="connsiteX47" fmla="*/ 5039360 w 12192000"/>
              <a:gd name="connsiteY47" fmla="*/ 6858000 h 6858000"/>
              <a:gd name="connsiteX48" fmla="*/ 4580709 w 12192000"/>
              <a:gd name="connsiteY48" fmla="*/ 6858000 h 6858000"/>
              <a:gd name="connsiteX49" fmla="*/ 3878217 w 12192000"/>
              <a:gd name="connsiteY49" fmla="*/ 6858000 h 6858000"/>
              <a:gd name="connsiteX50" fmla="*/ 3541486 w 12192000"/>
              <a:gd name="connsiteY50" fmla="*/ 6858000 h 6858000"/>
              <a:gd name="connsiteX51" fmla="*/ 2960914 w 12192000"/>
              <a:gd name="connsiteY51" fmla="*/ 6858000 h 6858000"/>
              <a:gd name="connsiteX52" fmla="*/ 2746103 w 12192000"/>
              <a:gd name="connsiteY52" fmla="*/ 6858000 h 6858000"/>
              <a:gd name="connsiteX53" fmla="*/ 1921691 w 12192000"/>
              <a:gd name="connsiteY53" fmla="*/ 6858000 h 6858000"/>
              <a:gd name="connsiteX54" fmla="*/ 1341120 w 12192000"/>
              <a:gd name="connsiteY54" fmla="*/ 6858000 h 6858000"/>
              <a:gd name="connsiteX55" fmla="*/ 516709 w 12192000"/>
              <a:gd name="connsiteY55" fmla="*/ 6858000 h 6858000"/>
              <a:gd name="connsiteX56" fmla="*/ 0 w 12192000"/>
              <a:gd name="connsiteY56" fmla="*/ 6858000 h 6858000"/>
              <a:gd name="connsiteX57" fmla="*/ 0 w 12192000"/>
              <a:gd name="connsiteY57" fmla="*/ 6423660 h 6858000"/>
              <a:gd name="connsiteX58" fmla="*/ 0 w 12192000"/>
              <a:gd name="connsiteY58" fmla="*/ 5715000 h 6858000"/>
              <a:gd name="connsiteX59" fmla="*/ 0 w 12192000"/>
              <a:gd name="connsiteY59" fmla="*/ 5143500 h 6858000"/>
              <a:gd name="connsiteX60" fmla="*/ 0 w 12192000"/>
              <a:gd name="connsiteY60" fmla="*/ 4777740 h 6858000"/>
              <a:gd name="connsiteX61" fmla="*/ 0 w 12192000"/>
              <a:gd name="connsiteY61" fmla="*/ 4206240 h 6858000"/>
              <a:gd name="connsiteX62" fmla="*/ 0 w 12192000"/>
              <a:gd name="connsiteY62" fmla="*/ 3703320 h 6858000"/>
              <a:gd name="connsiteX63" fmla="*/ 0 w 12192000"/>
              <a:gd name="connsiteY63" fmla="*/ 3200400 h 6858000"/>
              <a:gd name="connsiteX64" fmla="*/ 0 w 12192000"/>
              <a:gd name="connsiteY64" fmla="*/ 2697480 h 6858000"/>
              <a:gd name="connsiteX65" fmla="*/ 0 w 12192000"/>
              <a:gd name="connsiteY65" fmla="*/ 2194560 h 6858000"/>
              <a:gd name="connsiteX66" fmla="*/ 0 w 12192000"/>
              <a:gd name="connsiteY66" fmla="*/ 1554480 h 6858000"/>
              <a:gd name="connsiteX67" fmla="*/ 0 w 12192000"/>
              <a:gd name="connsiteY67" fmla="*/ 982980 h 6858000"/>
              <a:gd name="connsiteX68" fmla="*/ 0 w 12192000"/>
              <a:gd name="connsiteY68" fmla="*/ 617220 h 6858000"/>
              <a:gd name="connsiteX69" fmla="*/ 0 w 12192000"/>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192000" h="6858000" extrusionOk="0">
                <a:moveTo>
                  <a:pt x="0" y="0"/>
                </a:moveTo>
                <a:cubicBezTo>
                  <a:pt x="117127" y="-5097"/>
                  <a:pt x="305253" y="1402"/>
                  <a:pt x="458651" y="0"/>
                </a:cubicBezTo>
                <a:cubicBezTo>
                  <a:pt x="612049" y="-1402"/>
                  <a:pt x="595207" y="19573"/>
                  <a:pt x="673463" y="0"/>
                </a:cubicBezTo>
                <a:cubicBezTo>
                  <a:pt x="751719" y="-19573"/>
                  <a:pt x="1110976" y="2947"/>
                  <a:pt x="1497874" y="0"/>
                </a:cubicBezTo>
                <a:cubicBezTo>
                  <a:pt x="1884772" y="-2947"/>
                  <a:pt x="1727277" y="12394"/>
                  <a:pt x="1956526" y="0"/>
                </a:cubicBezTo>
                <a:cubicBezTo>
                  <a:pt x="2185775" y="-12394"/>
                  <a:pt x="2186037" y="21439"/>
                  <a:pt x="2415177" y="0"/>
                </a:cubicBezTo>
                <a:cubicBezTo>
                  <a:pt x="2644317" y="-21439"/>
                  <a:pt x="2980375" y="35203"/>
                  <a:pt x="3239589" y="0"/>
                </a:cubicBezTo>
                <a:cubicBezTo>
                  <a:pt x="3498803" y="-35203"/>
                  <a:pt x="3499976" y="366"/>
                  <a:pt x="3576320" y="0"/>
                </a:cubicBezTo>
                <a:cubicBezTo>
                  <a:pt x="3652664" y="-366"/>
                  <a:pt x="4027617" y="80807"/>
                  <a:pt x="4400731" y="0"/>
                </a:cubicBezTo>
                <a:cubicBezTo>
                  <a:pt x="4773845" y="-80807"/>
                  <a:pt x="4838935" y="27413"/>
                  <a:pt x="5225143" y="0"/>
                </a:cubicBezTo>
                <a:cubicBezTo>
                  <a:pt x="5611351" y="-27413"/>
                  <a:pt x="5670159" y="30339"/>
                  <a:pt x="5805714" y="0"/>
                </a:cubicBezTo>
                <a:cubicBezTo>
                  <a:pt x="5941269" y="-30339"/>
                  <a:pt x="6367077" y="29593"/>
                  <a:pt x="6630126" y="0"/>
                </a:cubicBezTo>
                <a:cubicBezTo>
                  <a:pt x="6893175" y="-29593"/>
                  <a:pt x="6919581" y="35567"/>
                  <a:pt x="7088777" y="0"/>
                </a:cubicBezTo>
                <a:cubicBezTo>
                  <a:pt x="7257973" y="-35567"/>
                  <a:pt x="7359908" y="46992"/>
                  <a:pt x="7547429" y="0"/>
                </a:cubicBezTo>
                <a:cubicBezTo>
                  <a:pt x="7734950" y="-46992"/>
                  <a:pt x="8044814" y="40653"/>
                  <a:pt x="8249920" y="0"/>
                </a:cubicBezTo>
                <a:cubicBezTo>
                  <a:pt x="8455026" y="-40653"/>
                  <a:pt x="8489644" y="23818"/>
                  <a:pt x="8708571" y="0"/>
                </a:cubicBezTo>
                <a:cubicBezTo>
                  <a:pt x="8927498" y="-23818"/>
                  <a:pt x="9259545" y="8651"/>
                  <a:pt x="9532983" y="0"/>
                </a:cubicBezTo>
                <a:cubicBezTo>
                  <a:pt x="9806421" y="-8651"/>
                  <a:pt x="10032831" y="97126"/>
                  <a:pt x="10357394" y="0"/>
                </a:cubicBezTo>
                <a:cubicBezTo>
                  <a:pt x="10681957" y="-97126"/>
                  <a:pt x="10669289" y="18621"/>
                  <a:pt x="10937966" y="0"/>
                </a:cubicBezTo>
                <a:cubicBezTo>
                  <a:pt x="11206643" y="-18621"/>
                  <a:pt x="11228125" y="49914"/>
                  <a:pt x="11396617" y="0"/>
                </a:cubicBezTo>
                <a:cubicBezTo>
                  <a:pt x="11565109" y="-49914"/>
                  <a:pt x="11567903" y="2966"/>
                  <a:pt x="11611429" y="0"/>
                </a:cubicBezTo>
                <a:cubicBezTo>
                  <a:pt x="11654955" y="-2966"/>
                  <a:pt x="11909242" y="42336"/>
                  <a:pt x="12192000" y="0"/>
                </a:cubicBezTo>
                <a:cubicBezTo>
                  <a:pt x="12228019" y="213296"/>
                  <a:pt x="12147319" y="305727"/>
                  <a:pt x="12192000" y="434340"/>
                </a:cubicBezTo>
                <a:cubicBezTo>
                  <a:pt x="12236681" y="562953"/>
                  <a:pt x="12186928" y="804948"/>
                  <a:pt x="12192000" y="937260"/>
                </a:cubicBezTo>
                <a:cubicBezTo>
                  <a:pt x="12197072" y="1069572"/>
                  <a:pt x="12191125" y="1233491"/>
                  <a:pt x="12192000" y="1371600"/>
                </a:cubicBezTo>
                <a:cubicBezTo>
                  <a:pt x="12192875" y="1509709"/>
                  <a:pt x="12123242" y="1728354"/>
                  <a:pt x="12192000" y="2011680"/>
                </a:cubicBezTo>
                <a:cubicBezTo>
                  <a:pt x="12260758" y="2295006"/>
                  <a:pt x="12173196" y="2411009"/>
                  <a:pt x="12192000" y="2583180"/>
                </a:cubicBezTo>
                <a:cubicBezTo>
                  <a:pt x="12210804" y="2755351"/>
                  <a:pt x="12173001" y="2879417"/>
                  <a:pt x="12192000" y="3154680"/>
                </a:cubicBezTo>
                <a:cubicBezTo>
                  <a:pt x="12210999" y="3429943"/>
                  <a:pt x="12164620" y="3618866"/>
                  <a:pt x="12192000" y="3863340"/>
                </a:cubicBezTo>
                <a:cubicBezTo>
                  <a:pt x="12219380" y="4107814"/>
                  <a:pt x="12160526" y="4296849"/>
                  <a:pt x="12192000" y="4503420"/>
                </a:cubicBezTo>
                <a:cubicBezTo>
                  <a:pt x="12223474" y="4709991"/>
                  <a:pt x="12181453" y="4760658"/>
                  <a:pt x="12192000" y="4869180"/>
                </a:cubicBezTo>
                <a:cubicBezTo>
                  <a:pt x="12202547" y="4977702"/>
                  <a:pt x="12191464" y="5193186"/>
                  <a:pt x="12192000" y="5372100"/>
                </a:cubicBezTo>
                <a:cubicBezTo>
                  <a:pt x="12192536" y="5551014"/>
                  <a:pt x="12191276" y="5841293"/>
                  <a:pt x="12192000" y="6080760"/>
                </a:cubicBezTo>
                <a:cubicBezTo>
                  <a:pt x="12192724" y="6320227"/>
                  <a:pt x="12142830" y="6641719"/>
                  <a:pt x="12192000" y="6858000"/>
                </a:cubicBezTo>
                <a:cubicBezTo>
                  <a:pt x="12011855" y="6890348"/>
                  <a:pt x="11686353" y="6789455"/>
                  <a:pt x="11489509" y="6858000"/>
                </a:cubicBezTo>
                <a:cubicBezTo>
                  <a:pt x="11292665" y="6926545"/>
                  <a:pt x="11374661" y="6836147"/>
                  <a:pt x="11274697" y="6858000"/>
                </a:cubicBezTo>
                <a:cubicBezTo>
                  <a:pt x="11174733" y="6879853"/>
                  <a:pt x="11025090" y="6857874"/>
                  <a:pt x="10937966" y="6858000"/>
                </a:cubicBezTo>
                <a:cubicBezTo>
                  <a:pt x="10850842" y="6858126"/>
                  <a:pt x="10414506" y="6788957"/>
                  <a:pt x="10235474" y="6858000"/>
                </a:cubicBezTo>
                <a:cubicBezTo>
                  <a:pt x="10056442" y="6927043"/>
                  <a:pt x="10023465" y="6843023"/>
                  <a:pt x="9898743" y="6858000"/>
                </a:cubicBezTo>
                <a:cubicBezTo>
                  <a:pt x="9774021" y="6872977"/>
                  <a:pt x="9730552" y="6850928"/>
                  <a:pt x="9683931" y="6858000"/>
                </a:cubicBezTo>
                <a:cubicBezTo>
                  <a:pt x="9637310" y="6865072"/>
                  <a:pt x="9429877" y="6857733"/>
                  <a:pt x="9347200" y="6858000"/>
                </a:cubicBezTo>
                <a:cubicBezTo>
                  <a:pt x="9264523" y="6858267"/>
                  <a:pt x="8986644" y="6816681"/>
                  <a:pt x="8888549" y="6858000"/>
                </a:cubicBezTo>
                <a:cubicBezTo>
                  <a:pt x="8790454" y="6899319"/>
                  <a:pt x="8519798" y="6815500"/>
                  <a:pt x="8307977" y="6858000"/>
                </a:cubicBezTo>
                <a:cubicBezTo>
                  <a:pt x="8096156" y="6900500"/>
                  <a:pt x="8039106" y="6846527"/>
                  <a:pt x="7971246" y="6858000"/>
                </a:cubicBezTo>
                <a:cubicBezTo>
                  <a:pt x="7903386" y="6869473"/>
                  <a:pt x="7390064" y="6834677"/>
                  <a:pt x="7146834" y="6858000"/>
                </a:cubicBezTo>
                <a:cubicBezTo>
                  <a:pt x="6903604" y="6881323"/>
                  <a:pt x="6833830" y="6807852"/>
                  <a:pt x="6566263" y="6858000"/>
                </a:cubicBezTo>
                <a:cubicBezTo>
                  <a:pt x="6298696" y="6908148"/>
                  <a:pt x="5983265" y="6793404"/>
                  <a:pt x="5741851" y="6858000"/>
                </a:cubicBezTo>
                <a:cubicBezTo>
                  <a:pt x="5500437" y="6922596"/>
                  <a:pt x="5209564" y="6853836"/>
                  <a:pt x="5039360" y="6858000"/>
                </a:cubicBezTo>
                <a:cubicBezTo>
                  <a:pt x="4869156" y="6862164"/>
                  <a:pt x="4716100" y="6803218"/>
                  <a:pt x="4580709" y="6858000"/>
                </a:cubicBezTo>
                <a:cubicBezTo>
                  <a:pt x="4445318" y="6912782"/>
                  <a:pt x="4208098" y="6807044"/>
                  <a:pt x="3878217" y="6858000"/>
                </a:cubicBezTo>
                <a:cubicBezTo>
                  <a:pt x="3548336" y="6908956"/>
                  <a:pt x="3667819" y="6841252"/>
                  <a:pt x="3541486" y="6858000"/>
                </a:cubicBezTo>
                <a:cubicBezTo>
                  <a:pt x="3415153" y="6874748"/>
                  <a:pt x="3078750" y="6793719"/>
                  <a:pt x="2960914" y="6858000"/>
                </a:cubicBezTo>
                <a:cubicBezTo>
                  <a:pt x="2843078" y="6922281"/>
                  <a:pt x="2790053" y="6843328"/>
                  <a:pt x="2746103" y="6858000"/>
                </a:cubicBezTo>
                <a:cubicBezTo>
                  <a:pt x="2702153" y="6872672"/>
                  <a:pt x="2126980" y="6780281"/>
                  <a:pt x="1921691" y="6858000"/>
                </a:cubicBezTo>
                <a:cubicBezTo>
                  <a:pt x="1716402" y="6935719"/>
                  <a:pt x="1613961" y="6828906"/>
                  <a:pt x="1341120" y="6858000"/>
                </a:cubicBezTo>
                <a:cubicBezTo>
                  <a:pt x="1068279" y="6887094"/>
                  <a:pt x="682891" y="6813896"/>
                  <a:pt x="516709" y="6858000"/>
                </a:cubicBezTo>
                <a:cubicBezTo>
                  <a:pt x="350527" y="6902104"/>
                  <a:pt x="216644" y="6804455"/>
                  <a:pt x="0" y="6858000"/>
                </a:cubicBezTo>
                <a:cubicBezTo>
                  <a:pt x="-47229" y="6719778"/>
                  <a:pt x="3176" y="6534789"/>
                  <a:pt x="0" y="6423660"/>
                </a:cubicBezTo>
                <a:cubicBezTo>
                  <a:pt x="-3176" y="6312531"/>
                  <a:pt x="59507" y="5888494"/>
                  <a:pt x="0" y="5715000"/>
                </a:cubicBezTo>
                <a:cubicBezTo>
                  <a:pt x="-59507" y="5541506"/>
                  <a:pt x="11415" y="5331631"/>
                  <a:pt x="0" y="5143500"/>
                </a:cubicBezTo>
                <a:cubicBezTo>
                  <a:pt x="-11415" y="4955369"/>
                  <a:pt x="7006" y="4853368"/>
                  <a:pt x="0" y="4777740"/>
                </a:cubicBezTo>
                <a:cubicBezTo>
                  <a:pt x="-7006" y="4702112"/>
                  <a:pt x="42232" y="4417636"/>
                  <a:pt x="0" y="4206240"/>
                </a:cubicBezTo>
                <a:cubicBezTo>
                  <a:pt x="-42232" y="3994844"/>
                  <a:pt x="13268" y="3903699"/>
                  <a:pt x="0" y="3703320"/>
                </a:cubicBezTo>
                <a:cubicBezTo>
                  <a:pt x="-13268" y="3502941"/>
                  <a:pt x="10399" y="3355104"/>
                  <a:pt x="0" y="3200400"/>
                </a:cubicBezTo>
                <a:cubicBezTo>
                  <a:pt x="-10399" y="3045696"/>
                  <a:pt x="53415" y="2946244"/>
                  <a:pt x="0" y="2697480"/>
                </a:cubicBezTo>
                <a:cubicBezTo>
                  <a:pt x="-53415" y="2448716"/>
                  <a:pt x="9009" y="2303303"/>
                  <a:pt x="0" y="2194560"/>
                </a:cubicBezTo>
                <a:cubicBezTo>
                  <a:pt x="-9009" y="2085817"/>
                  <a:pt x="42528" y="1848496"/>
                  <a:pt x="0" y="1554480"/>
                </a:cubicBezTo>
                <a:cubicBezTo>
                  <a:pt x="-42528" y="1260464"/>
                  <a:pt x="7898" y="1101013"/>
                  <a:pt x="0" y="982980"/>
                </a:cubicBezTo>
                <a:cubicBezTo>
                  <a:pt x="-7898" y="864947"/>
                  <a:pt x="24206" y="770297"/>
                  <a:pt x="0" y="617220"/>
                </a:cubicBezTo>
                <a:cubicBezTo>
                  <a:pt x="-24206" y="464143"/>
                  <a:pt x="61975" y="218087"/>
                  <a:pt x="0" y="0"/>
                </a:cubicBezTo>
                <a:close/>
              </a:path>
            </a:pathLst>
          </a:custGeom>
          <a:noFill/>
          <a:ln w="571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A436B24-F26F-4832-BAF4-CAF6D34487E0}"/>
              </a:ext>
            </a:extLst>
          </p:cNvPr>
          <p:cNvSpPr txBox="1"/>
          <p:nvPr/>
        </p:nvSpPr>
        <p:spPr>
          <a:xfrm>
            <a:off x="5241303" y="292229"/>
            <a:ext cx="1725105" cy="338554"/>
          </a:xfrm>
          <a:prstGeom prst="rect">
            <a:avLst/>
          </a:prstGeom>
          <a:noFill/>
        </p:spPr>
        <p:txBody>
          <a:bodyPr wrap="square" rtlCol="0">
            <a:spAutoFit/>
          </a:bodyPr>
          <a:lstStyle/>
          <a:p>
            <a:pPr algn="ctr"/>
            <a:r>
              <a:rPr lang="en-US" sz="1600" b="1" dirty="0">
                <a:solidFill>
                  <a:srgbClr val="FF0000"/>
                </a:solidFill>
                <a:latin typeface="Times New Roman" panose="02020603050405020304" pitchFamily="18" charset="0"/>
                <a:cs typeface="Times New Roman" panose="02020603050405020304" pitchFamily="18" charset="0"/>
              </a:rPr>
              <a:t> Ezekiel 28:13-19 </a:t>
            </a:r>
          </a:p>
        </p:txBody>
      </p:sp>
    </p:spTree>
    <p:extLst>
      <p:ext uri="{BB962C8B-B14F-4D97-AF65-F5344CB8AC3E}">
        <p14:creationId xmlns:p14="http://schemas.microsoft.com/office/powerpoint/2010/main" val="41638844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27E4AA-CD89-4403-96D0-35049156DC21}"/>
              </a:ext>
            </a:extLst>
          </p:cNvPr>
          <p:cNvSpPr txBox="1"/>
          <p:nvPr/>
        </p:nvSpPr>
        <p:spPr>
          <a:xfrm>
            <a:off x="192562" y="4707947"/>
            <a:ext cx="10823781" cy="2123658"/>
          </a:xfrm>
          <a:prstGeom prst="rect">
            <a:avLst/>
          </a:prstGeom>
          <a:noFill/>
        </p:spPr>
        <p:txBody>
          <a:bodyPr wrap="square" rtlCol="0">
            <a:spAutoFit/>
          </a:bodyPr>
          <a:lstStyle/>
          <a:p>
            <a:pPr marL="0" marR="0" indent="0" algn="just">
              <a:lnSpc>
                <a:spcPct val="25000"/>
              </a:lnSpc>
              <a:spcBef>
                <a:spcPts val="0"/>
              </a:spcBef>
              <a:spcAft>
                <a:spcPts val="0"/>
              </a:spcAft>
            </a:pPr>
            <a:r>
              <a:rPr lang="en-US" sz="1600" kern="1500" dirty="0">
                <a:ln>
                  <a:noFill/>
                </a:ln>
                <a:solidFill>
                  <a:srgbClr val="000000"/>
                </a:solidFill>
                <a:effectLst/>
                <a:latin typeface="Times New Roman" panose="02020603050405020304" pitchFamily="18" charset="0"/>
              </a:rPr>
              <a:t> </a:t>
            </a:r>
            <a:r>
              <a:rPr lang="en-US" sz="2000" b="1" kern="1500" dirty="0">
                <a:ln>
                  <a:noFill/>
                </a:ln>
                <a:solidFill>
                  <a:srgbClr val="000000"/>
                </a:solidFill>
                <a:effectLst/>
                <a:latin typeface="Chiller" panose="04020404031007020602" pitchFamily="82" charset="0"/>
              </a:rPr>
              <a:t>SATAN'S FUTURE</a:t>
            </a:r>
            <a:r>
              <a:rPr lang="en-US" sz="2000" kern="1500" dirty="0">
                <a:ln>
                  <a:noFill/>
                </a:ln>
                <a:solidFill>
                  <a:srgbClr val="000000"/>
                </a:solidFill>
                <a:effectLst/>
                <a:latin typeface="Chiller" panose="04020404031007020602" pitchFamily="82" charset="0"/>
              </a:rPr>
              <a:t> </a:t>
            </a:r>
            <a:endParaRPr lang="en-US" sz="1600" kern="1500" dirty="0">
              <a:ln>
                <a:noFill/>
              </a:ln>
              <a:solidFill>
                <a:srgbClr val="000000"/>
              </a:solidFill>
              <a:effectLst/>
              <a:latin typeface="Times New Roman" panose="02020603050405020304" pitchFamily="18" charset="0"/>
            </a:endParaRPr>
          </a:p>
          <a:p>
            <a:pPr marL="0" marR="0" indent="0" algn="just">
              <a:spcBef>
                <a:spcPts val="0"/>
              </a:spcBef>
              <a:spcAft>
                <a:spcPts val="0"/>
              </a:spcAft>
            </a:pPr>
            <a:r>
              <a:rPr lang="en-US" sz="1800" b="1" kern="1500" dirty="0">
                <a:ln>
                  <a:noFill/>
                </a:ln>
                <a:solidFill>
                  <a:srgbClr val="000000"/>
                </a:solidFill>
                <a:effectLst/>
                <a:latin typeface="Times New Roman" panose="02020603050405020304" pitchFamily="18" charset="0"/>
              </a:rPr>
              <a:t>(1) </a:t>
            </a:r>
            <a:r>
              <a:rPr lang="en-US" sz="1800" kern="1500" dirty="0">
                <a:ln>
                  <a:noFill/>
                </a:ln>
                <a:solidFill>
                  <a:srgbClr val="000000"/>
                </a:solidFill>
                <a:effectLst/>
                <a:latin typeface="Times New Roman" panose="02020603050405020304" pitchFamily="18" charset="0"/>
              </a:rPr>
              <a:t>He was cast out of Heaven. </a:t>
            </a:r>
            <a:r>
              <a:rPr lang="en-US" sz="1600" b="1" kern="1500" dirty="0">
                <a:ln>
                  <a:noFill/>
                </a:ln>
                <a:solidFill>
                  <a:srgbClr val="FF0000"/>
                </a:solidFill>
                <a:effectLst/>
                <a:latin typeface="Times New Roman" panose="02020603050405020304" pitchFamily="18" charset="0"/>
              </a:rPr>
              <a:t>Revelation 12:7</a:t>
            </a:r>
            <a:r>
              <a:rPr lang="en-US" sz="1600" kern="1500" dirty="0">
                <a:ln>
                  <a:noFill/>
                </a:ln>
                <a:solidFill>
                  <a:srgbClr val="000000"/>
                </a:solidFill>
                <a:effectLst/>
                <a:latin typeface="Times New Roman" panose="02020603050405020304" pitchFamily="18" charset="0"/>
              </a:rPr>
              <a:t>. </a:t>
            </a:r>
          </a:p>
          <a:p>
            <a:pPr marL="228600" marR="0" indent="-228600" algn="just">
              <a:spcBef>
                <a:spcPts val="0"/>
              </a:spcBef>
              <a:spcAft>
                <a:spcPts val="0"/>
              </a:spcAft>
            </a:pPr>
            <a:r>
              <a:rPr lang="en-US" sz="1800" b="1" kern="1500" dirty="0">
                <a:ln>
                  <a:noFill/>
                </a:ln>
                <a:solidFill>
                  <a:srgbClr val="000000"/>
                </a:solidFill>
                <a:effectLst/>
                <a:latin typeface="Times New Roman" panose="02020603050405020304" pitchFamily="18" charset="0"/>
              </a:rPr>
              <a:t>(2) </a:t>
            </a:r>
            <a:r>
              <a:rPr lang="en-US" sz="1800" kern="1500" dirty="0">
                <a:ln>
                  <a:noFill/>
                </a:ln>
                <a:solidFill>
                  <a:srgbClr val="000000"/>
                </a:solidFill>
                <a:effectLst/>
                <a:latin typeface="Times New Roman" panose="02020603050405020304" pitchFamily="18" charset="0"/>
              </a:rPr>
              <a:t>He </a:t>
            </a:r>
            <a:r>
              <a:rPr lang="en-US" kern="1500" dirty="0">
                <a:solidFill>
                  <a:srgbClr val="000000"/>
                </a:solidFill>
                <a:latin typeface="Times New Roman" panose="02020603050405020304" pitchFamily="18" charset="0"/>
              </a:rPr>
              <a:t>hath a short time during the time of great t</a:t>
            </a:r>
            <a:r>
              <a:rPr lang="en-US" sz="1800" kern="1500" dirty="0">
                <a:ln>
                  <a:noFill/>
                </a:ln>
                <a:solidFill>
                  <a:srgbClr val="000000"/>
                </a:solidFill>
                <a:effectLst/>
                <a:latin typeface="Times New Roman" panose="02020603050405020304" pitchFamily="18" charset="0"/>
              </a:rPr>
              <a:t>ribulation.</a:t>
            </a:r>
            <a:r>
              <a:rPr lang="en-US" sz="1800" b="1" kern="1500" dirty="0">
                <a:ln>
                  <a:noFill/>
                </a:ln>
                <a:solidFill>
                  <a:srgbClr val="000000"/>
                </a:solidFill>
                <a:effectLst/>
                <a:latin typeface="Times New Roman" panose="02020603050405020304" pitchFamily="18" charset="0"/>
              </a:rPr>
              <a:t> </a:t>
            </a:r>
            <a:r>
              <a:rPr lang="en-US" sz="1600" b="1" kern="1500" dirty="0">
                <a:ln>
                  <a:noFill/>
                </a:ln>
                <a:solidFill>
                  <a:srgbClr val="FF0000"/>
                </a:solidFill>
                <a:effectLst/>
                <a:latin typeface="Times New Roman" panose="02020603050405020304" pitchFamily="18" charset="0"/>
              </a:rPr>
              <a:t>Revelation 12:12</a:t>
            </a:r>
            <a:r>
              <a:rPr lang="en-US" sz="1600" kern="1500" dirty="0">
                <a:ln>
                  <a:noFill/>
                </a:ln>
                <a:solidFill>
                  <a:srgbClr val="000000"/>
                </a:solidFill>
                <a:effectLst/>
                <a:latin typeface="Times New Roman" panose="02020603050405020304" pitchFamily="18" charset="0"/>
              </a:rPr>
              <a:t>. </a:t>
            </a:r>
            <a:endParaRPr lang="en-US" sz="1800" kern="1500" dirty="0">
              <a:ln>
                <a:noFill/>
              </a:ln>
              <a:solidFill>
                <a:srgbClr val="000000"/>
              </a:solidFill>
              <a:effectLst/>
              <a:latin typeface="Times New Roman" panose="02020603050405020304" pitchFamily="18" charset="0"/>
            </a:endParaRPr>
          </a:p>
          <a:p>
            <a:pPr marL="228600" marR="0" indent="-228600" algn="just">
              <a:spcBef>
                <a:spcPts val="0"/>
              </a:spcBef>
              <a:spcAft>
                <a:spcPts val="0"/>
              </a:spcAft>
            </a:pPr>
            <a:r>
              <a:rPr lang="en-US" sz="1800" b="1" kern="1500" dirty="0">
                <a:ln>
                  <a:noFill/>
                </a:ln>
                <a:solidFill>
                  <a:srgbClr val="000000"/>
                </a:solidFill>
                <a:effectLst/>
                <a:latin typeface="Times New Roman" panose="02020603050405020304" pitchFamily="18" charset="0"/>
              </a:rPr>
              <a:t>(3) </a:t>
            </a:r>
            <a:r>
              <a:rPr lang="en-US" sz="1800" kern="1500" dirty="0">
                <a:ln>
                  <a:noFill/>
                </a:ln>
                <a:solidFill>
                  <a:srgbClr val="000000"/>
                </a:solidFill>
                <a:effectLst/>
                <a:latin typeface="Times New Roman" panose="02020603050405020304" pitchFamily="18" charset="0"/>
              </a:rPr>
              <a:t>He will empower the Antichrist. </a:t>
            </a:r>
            <a:r>
              <a:rPr lang="en-US" sz="1600" b="1" kern="1500" dirty="0">
                <a:ln>
                  <a:noFill/>
                </a:ln>
                <a:solidFill>
                  <a:srgbClr val="FF0000"/>
                </a:solidFill>
                <a:effectLst/>
                <a:latin typeface="Times New Roman" panose="02020603050405020304" pitchFamily="18" charset="0"/>
              </a:rPr>
              <a:t>II Thess</a:t>
            </a:r>
            <a:r>
              <a:rPr lang="en-US" sz="1600" b="1" kern="1500" dirty="0">
                <a:solidFill>
                  <a:srgbClr val="FF0000"/>
                </a:solidFill>
                <a:latin typeface="Times New Roman" panose="02020603050405020304" pitchFamily="18" charset="0"/>
              </a:rPr>
              <a:t>alonians</a:t>
            </a:r>
            <a:r>
              <a:rPr lang="en-US" sz="1600" b="1" kern="1500" dirty="0">
                <a:ln>
                  <a:noFill/>
                </a:ln>
                <a:solidFill>
                  <a:srgbClr val="FF0000"/>
                </a:solidFill>
                <a:effectLst/>
                <a:latin typeface="Times New Roman" panose="02020603050405020304" pitchFamily="18" charset="0"/>
              </a:rPr>
              <a:t> 2:8,9; Revelation 13</a:t>
            </a:r>
            <a:r>
              <a:rPr lang="en-US" sz="1800" kern="1500" dirty="0">
                <a:ln>
                  <a:noFill/>
                </a:ln>
                <a:solidFill>
                  <a:srgbClr val="000000"/>
                </a:solidFill>
                <a:effectLst/>
                <a:latin typeface="Times New Roman" panose="02020603050405020304" pitchFamily="18" charset="0"/>
              </a:rPr>
              <a:t>. </a:t>
            </a:r>
          </a:p>
          <a:p>
            <a:pPr marL="228600" marR="0" indent="-228600" algn="just">
              <a:spcBef>
                <a:spcPts val="0"/>
              </a:spcBef>
              <a:spcAft>
                <a:spcPts val="0"/>
              </a:spcAft>
            </a:pPr>
            <a:r>
              <a:rPr lang="en-US" sz="1800" b="1" kern="1500" dirty="0">
                <a:ln>
                  <a:noFill/>
                </a:ln>
                <a:solidFill>
                  <a:srgbClr val="000000"/>
                </a:solidFill>
                <a:effectLst/>
                <a:latin typeface="Times New Roman" panose="02020603050405020304" pitchFamily="18" charset="0"/>
              </a:rPr>
              <a:t>(4) </a:t>
            </a:r>
            <a:r>
              <a:rPr lang="en-US" sz="1800" kern="1500" dirty="0">
                <a:ln>
                  <a:noFill/>
                </a:ln>
                <a:solidFill>
                  <a:srgbClr val="000000"/>
                </a:solidFill>
                <a:effectLst/>
                <a:latin typeface="Times New Roman" panose="02020603050405020304" pitchFamily="18" charset="0"/>
              </a:rPr>
              <a:t>He will bring the nations together at Armageddon </a:t>
            </a:r>
            <a:r>
              <a:rPr lang="en-US" sz="1600" b="1" kern="1500" dirty="0">
                <a:ln>
                  <a:noFill/>
                </a:ln>
                <a:solidFill>
                  <a:srgbClr val="FF0000"/>
                </a:solidFill>
                <a:effectLst/>
                <a:latin typeface="Times New Roman" panose="02020603050405020304" pitchFamily="18" charset="0"/>
              </a:rPr>
              <a:t>Revelation 16:13,14</a:t>
            </a:r>
            <a:r>
              <a:rPr lang="en-US" sz="1800" kern="1500" dirty="0">
                <a:ln>
                  <a:noFill/>
                </a:ln>
                <a:solidFill>
                  <a:srgbClr val="000000"/>
                </a:solidFill>
                <a:effectLst/>
                <a:latin typeface="Times New Roman" panose="02020603050405020304" pitchFamily="18" charset="0"/>
              </a:rPr>
              <a:t>. </a:t>
            </a:r>
          </a:p>
          <a:p>
            <a:pPr marL="0" marR="0" indent="0" algn="just">
              <a:spcBef>
                <a:spcPts val="0"/>
              </a:spcBef>
              <a:spcAft>
                <a:spcPts val="0"/>
              </a:spcAft>
            </a:pPr>
            <a:r>
              <a:rPr lang="en-US" sz="1800" b="1" kern="1500" dirty="0">
                <a:ln>
                  <a:noFill/>
                </a:ln>
                <a:solidFill>
                  <a:srgbClr val="000000"/>
                </a:solidFill>
                <a:effectLst/>
                <a:latin typeface="Times New Roman" panose="02020603050405020304" pitchFamily="18" charset="0"/>
              </a:rPr>
              <a:t>(5) </a:t>
            </a:r>
            <a:r>
              <a:rPr lang="en-US" sz="1800" kern="1500" dirty="0">
                <a:ln>
                  <a:noFill/>
                </a:ln>
                <a:solidFill>
                  <a:srgbClr val="000000"/>
                </a:solidFill>
                <a:effectLst/>
                <a:latin typeface="Times New Roman" panose="02020603050405020304" pitchFamily="18" charset="0"/>
              </a:rPr>
              <a:t>He will be bound 1000 years in the bottomless pit. </a:t>
            </a:r>
            <a:r>
              <a:rPr lang="en-US" sz="1600" b="1" kern="1500" dirty="0">
                <a:ln>
                  <a:noFill/>
                </a:ln>
                <a:solidFill>
                  <a:srgbClr val="FF0000"/>
                </a:solidFill>
                <a:effectLst/>
                <a:latin typeface="Times New Roman" panose="02020603050405020304" pitchFamily="18" charset="0"/>
              </a:rPr>
              <a:t>Revelation 20:1-3</a:t>
            </a:r>
            <a:endParaRPr lang="en-US" sz="1800" b="1" kern="1500" dirty="0">
              <a:ln>
                <a:noFill/>
              </a:ln>
              <a:solidFill>
                <a:srgbClr val="FF0000"/>
              </a:solidFill>
              <a:effectLst/>
              <a:latin typeface="Times New Roman" panose="02020603050405020304" pitchFamily="18" charset="0"/>
            </a:endParaRPr>
          </a:p>
          <a:p>
            <a:pPr marL="0" marR="0" indent="0" algn="just">
              <a:spcBef>
                <a:spcPts val="0"/>
              </a:spcBef>
              <a:spcAft>
                <a:spcPts val="0"/>
              </a:spcAft>
            </a:pPr>
            <a:r>
              <a:rPr lang="en-US" sz="1800" b="1" kern="1500" dirty="0">
                <a:ln>
                  <a:noFill/>
                </a:ln>
                <a:solidFill>
                  <a:srgbClr val="000000"/>
                </a:solidFill>
                <a:effectLst/>
                <a:latin typeface="Times New Roman" panose="02020603050405020304" pitchFamily="18" charset="0"/>
              </a:rPr>
              <a:t>(6) </a:t>
            </a:r>
            <a:r>
              <a:rPr lang="en-US" sz="1800" kern="1500" dirty="0">
                <a:ln>
                  <a:noFill/>
                </a:ln>
                <a:solidFill>
                  <a:srgbClr val="000000"/>
                </a:solidFill>
                <a:effectLst/>
                <a:latin typeface="Times New Roman" panose="02020603050405020304" pitchFamily="18" charset="0"/>
              </a:rPr>
              <a:t>He will be released to stir up one final rebellion. </a:t>
            </a:r>
            <a:r>
              <a:rPr lang="en-US" sz="1600" b="1" kern="1500" dirty="0">
                <a:ln>
                  <a:noFill/>
                </a:ln>
                <a:solidFill>
                  <a:srgbClr val="FF0000"/>
                </a:solidFill>
                <a:effectLst/>
                <a:latin typeface="Times New Roman" panose="02020603050405020304" pitchFamily="18" charset="0"/>
              </a:rPr>
              <a:t>Revelation 20:7-9</a:t>
            </a:r>
            <a:r>
              <a:rPr lang="en-US" sz="1800" kern="1500" dirty="0">
                <a:ln>
                  <a:noFill/>
                </a:ln>
                <a:solidFill>
                  <a:srgbClr val="000000"/>
                </a:solidFill>
                <a:effectLst/>
                <a:latin typeface="Times New Roman" panose="02020603050405020304" pitchFamily="18" charset="0"/>
              </a:rPr>
              <a:t>. </a:t>
            </a:r>
          </a:p>
          <a:p>
            <a:pPr marL="0" marR="0" indent="0" algn="just">
              <a:spcBef>
                <a:spcPts val="0"/>
              </a:spcBef>
              <a:spcAft>
                <a:spcPts val="0"/>
              </a:spcAft>
            </a:pPr>
            <a:r>
              <a:rPr lang="en-US" sz="1800" b="1" kern="1500" dirty="0">
                <a:ln>
                  <a:noFill/>
                </a:ln>
                <a:solidFill>
                  <a:srgbClr val="000000"/>
                </a:solidFill>
                <a:effectLst/>
                <a:latin typeface="Times New Roman" panose="02020603050405020304" pitchFamily="18" charset="0"/>
              </a:rPr>
              <a:t>(7) </a:t>
            </a:r>
            <a:r>
              <a:rPr lang="en-US" sz="1800" kern="1500" dirty="0">
                <a:ln>
                  <a:noFill/>
                </a:ln>
                <a:solidFill>
                  <a:srgbClr val="000000"/>
                </a:solidFill>
                <a:effectLst/>
                <a:latin typeface="Times New Roman" panose="02020603050405020304" pitchFamily="18" charset="0"/>
              </a:rPr>
              <a:t>He will be cast into the lake of fire where he will be tormented day and night forever and ever. </a:t>
            </a:r>
            <a:r>
              <a:rPr lang="en-US" sz="1600" b="1" kern="1500" dirty="0">
                <a:ln>
                  <a:noFill/>
                </a:ln>
                <a:solidFill>
                  <a:srgbClr val="FF0000"/>
                </a:solidFill>
                <a:effectLst/>
                <a:latin typeface="Times New Roman" panose="02020603050405020304" pitchFamily="18" charset="0"/>
              </a:rPr>
              <a:t>Revelation 20:10</a:t>
            </a:r>
            <a:r>
              <a:rPr lang="en-US" sz="1800" kern="1500" dirty="0">
                <a:ln>
                  <a:noFill/>
                </a:ln>
                <a:solidFill>
                  <a:srgbClr val="000000"/>
                </a:solidFill>
                <a:effectLst/>
                <a:latin typeface="Times New Roman" panose="02020603050405020304" pitchFamily="18" charset="0"/>
              </a:rPr>
              <a:t>.</a:t>
            </a:r>
          </a:p>
        </p:txBody>
      </p:sp>
      <p:sp>
        <p:nvSpPr>
          <p:cNvPr id="3" name="Rectangle 2">
            <a:extLst>
              <a:ext uri="{FF2B5EF4-FFF2-40B4-BE49-F238E27FC236}">
                <a16:creationId xmlns:a16="http://schemas.microsoft.com/office/drawing/2014/main" id="{9F79D7DE-3FBE-4009-B6CD-BDA62F220C7F}"/>
              </a:ext>
            </a:extLst>
          </p:cNvPr>
          <p:cNvSpPr/>
          <p:nvPr/>
        </p:nvSpPr>
        <p:spPr>
          <a:xfrm>
            <a:off x="0" y="0"/>
            <a:ext cx="12192000" cy="6858000"/>
          </a:xfrm>
          <a:custGeom>
            <a:avLst/>
            <a:gdLst>
              <a:gd name="connsiteX0" fmla="*/ 0 w 12192000"/>
              <a:gd name="connsiteY0" fmla="*/ 0 h 6858000"/>
              <a:gd name="connsiteX1" fmla="*/ 458651 w 12192000"/>
              <a:gd name="connsiteY1" fmla="*/ 0 h 6858000"/>
              <a:gd name="connsiteX2" fmla="*/ 673463 w 12192000"/>
              <a:gd name="connsiteY2" fmla="*/ 0 h 6858000"/>
              <a:gd name="connsiteX3" fmla="*/ 1497874 w 12192000"/>
              <a:gd name="connsiteY3" fmla="*/ 0 h 6858000"/>
              <a:gd name="connsiteX4" fmla="*/ 1956526 w 12192000"/>
              <a:gd name="connsiteY4" fmla="*/ 0 h 6858000"/>
              <a:gd name="connsiteX5" fmla="*/ 2415177 w 12192000"/>
              <a:gd name="connsiteY5" fmla="*/ 0 h 6858000"/>
              <a:gd name="connsiteX6" fmla="*/ 3239589 w 12192000"/>
              <a:gd name="connsiteY6" fmla="*/ 0 h 6858000"/>
              <a:gd name="connsiteX7" fmla="*/ 3576320 w 12192000"/>
              <a:gd name="connsiteY7" fmla="*/ 0 h 6858000"/>
              <a:gd name="connsiteX8" fmla="*/ 4400731 w 12192000"/>
              <a:gd name="connsiteY8" fmla="*/ 0 h 6858000"/>
              <a:gd name="connsiteX9" fmla="*/ 5225143 w 12192000"/>
              <a:gd name="connsiteY9" fmla="*/ 0 h 6858000"/>
              <a:gd name="connsiteX10" fmla="*/ 5805714 w 12192000"/>
              <a:gd name="connsiteY10" fmla="*/ 0 h 6858000"/>
              <a:gd name="connsiteX11" fmla="*/ 6630126 w 12192000"/>
              <a:gd name="connsiteY11" fmla="*/ 0 h 6858000"/>
              <a:gd name="connsiteX12" fmla="*/ 7088777 w 12192000"/>
              <a:gd name="connsiteY12" fmla="*/ 0 h 6858000"/>
              <a:gd name="connsiteX13" fmla="*/ 7547429 w 12192000"/>
              <a:gd name="connsiteY13" fmla="*/ 0 h 6858000"/>
              <a:gd name="connsiteX14" fmla="*/ 8249920 w 12192000"/>
              <a:gd name="connsiteY14" fmla="*/ 0 h 6858000"/>
              <a:gd name="connsiteX15" fmla="*/ 8708571 w 12192000"/>
              <a:gd name="connsiteY15" fmla="*/ 0 h 6858000"/>
              <a:gd name="connsiteX16" fmla="*/ 9532983 w 12192000"/>
              <a:gd name="connsiteY16" fmla="*/ 0 h 6858000"/>
              <a:gd name="connsiteX17" fmla="*/ 10357394 w 12192000"/>
              <a:gd name="connsiteY17" fmla="*/ 0 h 6858000"/>
              <a:gd name="connsiteX18" fmla="*/ 10937966 w 12192000"/>
              <a:gd name="connsiteY18" fmla="*/ 0 h 6858000"/>
              <a:gd name="connsiteX19" fmla="*/ 11396617 w 12192000"/>
              <a:gd name="connsiteY19" fmla="*/ 0 h 6858000"/>
              <a:gd name="connsiteX20" fmla="*/ 1161142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937260 h 6858000"/>
              <a:gd name="connsiteX24" fmla="*/ 12192000 w 12192000"/>
              <a:gd name="connsiteY24" fmla="*/ 1371600 h 6858000"/>
              <a:gd name="connsiteX25" fmla="*/ 12192000 w 12192000"/>
              <a:gd name="connsiteY25" fmla="*/ 2011680 h 6858000"/>
              <a:gd name="connsiteX26" fmla="*/ 12192000 w 12192000"/>
              <a:gd name="connsiteY26" fmla="*/ 2583180 h 6858000"/>
              <a:gd name="connsiteX27" fmla="*/ 12192000 w 12192000"/>
              <a:gd name="connsiteY27" fmla="*/ 3154680 h 6858000"/>
              <a:gd name="connsiteX28" fmla="*/ 12192000 w 12192000"/>
              <a:gd name="connsiteY28" fmla="*/ 3863340 h 6858000"/>
              <a:gd name="connsiteX29" fmla="*/ 12192000 w 12192000"/>
              <a:gd name="connsiteY29" fmla="*/ 4503420 h 6858000"/>
              <a:gd name="connsiteX30" fmla="*/ 12192000 w 12192000"/>
              <a:gd name="connsiteY30" fmla="*/ 4869180 h 6858000"/>
              <a:gd name="connsiteX31" fmla="*/ 12192000 w 12192000"/>
              <a:gd name="connsiteY31" fmla="*/ 5372100 h 6858000"/>
              <a:gd name="connsiteX32" fmla="*/ 12192000 w 12192000"/>
              <a:gd name="connsiteY32" fmla="*/ 6080760 h 6858000"/>
              <a:gd name="connsiteX33" fmla="*/ 12192000 w 12192000"/>
              <a:gd name="connsiteY33" fmla="*/ 6858000 h 6858000"/>
              <a:gd name="connsiteX34" fmla="*/ 11489509 w 12192000"/>
              <a:gd name="connsiteY34" fmla="*/ 6858000 h 6858000"/>
              <a:gd name="connsiteX35" fmla="*/ 11274697 w 12192000"/>
              <a:gd name="connsiteY35" fmla="*/ 6858000 h 6858000"/>
              <a:gd name="connsiteX36" fmla="*/ 10937966 w 12192000"/>
              <a:gd name="connsiteY36" fmla="*/ 6858000 h 6858000"/>
              <a:gd name="connsiteX37" fmla="*/ 10235474 w 12192000"/>
              <a:gd name="connsiteY37" fmla="*/ 6858000 h 6858000"/>
              <a:gd name="connsiteX38" fmla="*/ 9898743 w 12192000"/>
              <a:gd name="connsiteY38" fmla="*/ 6858000 h 6858000"/>
              <a:gd name="connsiteX39" fmla="*/ 9683931 w 12192000"/>
              <a:gd name="connsiteY39" fmla="*/ 6858000 h 6858000"/>
              <a:gd name="connsiteX40" fmla="*/ 9347200 w 12192000"/>
              <a:gd name="connsiteY40" fmla="*/ 6858000 h 6858000"/>
              <a:gd name="connsiteX41" fmla="*/ 8888549 w 12192000"/>
              <a:gd name="connsiteY41" fmla="*/ 6858000 h 6858000"/>
              <a:gd name="connsiteX42" fmla="*/ 8307977 w 12192000"/>
              <a:gd name="connsiteY42" fmla="*/ 6858000 h 6858000"/>
              <a:gd name="connsiteX43" fmla="*/ 7971246 w 12192000"/>
              <a:gd name="connsiteY43" fmla="*/ 6858000 h 6858000"/>
              <a:gd name="connsiteX44" fmla="*/ 7146834 w 12192000"/>
              <a:gd name="connsiteY44" fmla="*/ 6858000 h 6858000"/>
              <a:gd name="connsiteX45" fmla="*/ 6566263 w 12192000"/>
              <a:gd name="connsiteY45" fmla="*/ 6858000 h 6858000"/>
              <a:gd name="connsiteX46" fmla="*/ 5741851 w 12192000"/>
              <a:gd name="connsiteY46" fmla="*/ 6858000 h 6858000"/>
              <a:gd name="connsiteX47" fmla="*/ 5039360 w 12192000"/>
              <a:gd name="connsiteY47" fmla="*/ 6858000 h 6858000"/>
              <a:gd name="connsiteX48" fmla="*/ 4580709 w 12192000"/>
              <a:gd name="connsiteY48" fmla="*/ 6858000 h 6858000"/>
              <a:gd name="connsiteX49" fmla="*/ 3878217 w 12192000"/>
              <a:gd name="connsiteY49" fmla="*/ 6858000 h 6858000"/>
              <a:gd name="connsiteX50" fmla="*/ 3541486 w 12192000"/>
              <a:gd name="connsiteY50" fmla="*/ 6858000 h 6858000"/>
              <a:gd name="connsiteX51" fmla="*/ 2960914 w 12192000"/>
              <a:gd name="connsiteY51" fmla="*/ 6858000 h 6858000"/>
              <a:gd name="connsiteX52" fmla="*/ 2746103 w 12192000"/>
              <a:gd name="connsiteY52" fmla="*/ 6858000 h 6858000"/>
              <a:gd name="connsiteX53" fmla="*/ 1921691 w 12192000"/>
              <a:gd name="connsiteY53" fmla="*/ 6858000 h 6858000"/>
              <a:gd name="connsiteX54" fmla="*/ 1341120 w 12192000"/>
              <a:gd name="connsiteY54" fmla="*/ 6858000 h 6858000"/>
              <a:gd name="connsiteX55" fmla="*/ 516709 w 12192000"/>
              <a:gd name="connsiteY55" fmla="*/ 6858000 h 6858000"/>
              <a:gd name="connsiteX56" fmla="*/ 0 w 12192000"/>
              <a:gd name="connsiteY56" fmla="*/ 6858000 h 6858000"/>
              <a:gd name="connsiteX57" fmla="*/ 0 w 12192000"/>
              <a:gd name="connsiteY57" fmla="*/ 6423660 h 6858000"/>
              <a:gd name="connsiteX58" fmla="*/ 0 w 12192000"/>
              <a:gd name="connsiteY58" fmla="*/ 5715000 h 6858000"/>
              <a:gd name="connsiteX59" fmla="*/ 0 w 12192000"/>
              <a:gd name="connsiteY59" fmla="*/ 5143500 h 6858000"/>
              <a:gd name="connsiteX60" fmla="*/ 0 w 12192000"/>
              <a:gd name="connsiteY60" fmla="*/ 4777740 h 6858000"/>
              <a:gd name="connsiteX61" fmla="*/ 0 w 12192000"/>
              <a:gd name="connsiteY61" fmla="*/ 4206240 h 6858000"/>
              <a:gd name="connsiteX62" fmla="*/ 0 w 12192000"/>
              <a:gd name="connsiteY62" fmla="*/ 3703320 h 6858000"/>
              <a:gd name="connsiteX63" fmla="*/ 0 w 12192000"/>
              <a:gd name="connsiteY63" fmla="*/ 3200400 h 6858000"/>
              <a:gd name="connsiteX64" fmla="*/ 0 w 12192000"/>
              <a:gd name="connsiteY64" fmla="*/ 2697480 h 6858000"/>
              <a:gd name="connsiteX65" fmla="*/ 0 w 12192000"/>
              <a:gd name="connsiteY65" fmla="*/ 2194560 h 6858000"/>
              <a:gd name="connsiteX66" fmla="*/ 0 w 12192000"/>
              <a:gd name="connsiteY66" fmla="*/ 1554480 h 6858000"/>
              <a:gd name="connsiteX67" fmla="*/ 0 w 12192000"/>
              <a:gd name="connsiteY67" fmla="*/ 982980 h 6858000"/>
              <a:gd name="connsiteX68" fmla="*/ 0 w 12192000"/>
              <a:gd name="connsiteY68" fmla="*/ 617220 h 6858000"/>
              <a:gd name="connsiteX69" fmla="*/ 0 w 12192000"/>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192000" h="6858000" extrusionOk="0">
                <a:moveTo>
                  <a:pt x="0" y="0"/>
                </a:moveTo>
                <a:cubicBezTo>
                  <a:pt x="117127" y="-5097"/>
                  <a:pt x="305253" y="1402"/>
                  <a:pt x="458651" y="0"/>
                </a:cubicBezTo>
                <a:cubicBezTo>
                  <a:pt x="612049" y="-1402"/>
                  <a:pt x="595207" y="19573"/>
                  <a:pt x="673463" y="0"/>
                </a:cubicBezTo>
                <a:cubicBezTo>
                  <a:pt x="751719" y="-19573"/>
                  <a:pt x="1110976" y="2947"/>
                  <a:pt x="1497874" y="0"/>
                </a:cubicBezTo>
                <a:cubicBezTo>
                  <a:pt x="1884772" y="-2947"/>
                  <a:pt x="1727277" y="12394"/>
                  <a:pt x="1956526" y="0"/>
                </a:cubicBezTo>
                <a:cubicBezTo>
                  <a:pt x="2185775" y="-12394"/>
                  <a:pt x="2186037" y="21439"/>
                  <a:pt x="2415177" y="0"/>
                </a:cubicBezTo>
                <a:cubicBezTo>
                  <a:pt x="2644317" y="-21439"/>
                  <a:pt x="2980375" y="35203"/>
                  <a:pt x="3239589" y="0"/>
                </a:cubicBezTo>
                <a:cubicBezTo>
                  <a:pt x="3498803" y="-35203"/>
                  <a:pt x="3499976" y="366"/>
                  <a:pt x="3576320" y="0"/>
                </a:cubicBezTo>
                <a:cubicBezTo>
                  <a:pt x="3652664" y="-366"/>
                  <a:pt x="4027617" y="80807"/>
                  <a:pt x="4400731" y="0"/>
                </a:cubicBezTo>
                <a:cubicBezTo>
                  <a:pt x="4773845" y="-80807"/>
                  <a:pt x="4838935" y="27413"/>
                  <a:pt x="5225143" y="0"/>
                </a:cubicBezTo>
                <a:cubicBezTo>
                  <a:pt x="5611351" y="-27413"/>
                  <a:pt x="5670159" y="30339"/>
                  <a:pt x="5805714" y="0"/>
                </a:cubicBezTo>
                <a:cubicBezTo>
                  <a:pt x="5941269" y="-30339"/>
                  <a:pt x="6367077" y="29593"/>
                  <a:pt x="6630126" y="0"/>
                </a:cubicBezTo>
                <a:cubicBezTo>
                  <a:pt x="6893175" y="-29593"/>
                  <a:pt x="6919581" y="35567"/>
                  <a:pt x="7088777" y="0"/>
                </a:cubicBezTo>
                <a:cubicBezTo>
                  <a:pt x="7257973" y="-35567"/>
                  <a:pt x="7359908" y="46992"/>
                  <a:pt x="7547429" y="0"/>
                </a:cubicBezTo>
                <a:cubicBezTo>
                  <a:pt x="7734950" y="-46992"/>
                  <a:pt x="8044814" y="40653"/>
                  <a:pt x="8249920" y="0"/>
                </a:cubicBezTo>
                <a:cubicBezTo>
                  <a:pt x="8455026" y="-40653"/>
                  <a:pt x="8489644" y="23818"/>
                  <a:pt x="8708571" y="0"/>
                </a:cubicBezTo>
                <a:cubicBezTo>
                  <a:pt x="8927498" y="-23818"/>
                  <a:pt x="9259545" y="8651"/>
                  <a:pt x="9532983" y="0"/>
                </a:cubicBezTo>
                <a:cubicBezTo>
                  <a:pt x="9806421" y="-8651"/>
                  <a:pt x="10032831" y="97126"/>
                  <a:pt x="10357394" y="0"/>
                </a:cubicBezTo>
                <a:cubicBezTo>
                  <a:pt x="10681957" y="-97126"/>
                  <a:pt x="10669289" y="18621"/>
                  <a:pt x="10937966" y="0"/>
                </a:cubicBezTo>
                <a:cubicBezTo>
                  <a:pt x="11206643" y="-18621"/>
                  <a:pt x="11228125" y="49914"/>
                  <a:pt x="11396617" y="0"/>
                </a:cubicBezTo>
                <a:cubicBezTo>
                  <a:pt x="11565109" y="-49914"/>
                  <a:pt x="11567903" y="2966"/>
                  <a:pt x="11611429" y="0"/>
                </a:cubicBezTo>
                <a:cubicBezTo>
                  <a:pt x="11654955" y="-2966"/>
                  <a:pt x="11909242" y="42336"/>
                  <a:pt x="12192000" y="0"/>
                </a:cubicBezTo>
                <a:cubicBezTo>
                  <a:pt x="12228019" y="213296"/>
                  <a:pt x="12147319" y="305727"/>
                  <a:pt x="12192000" y="434340"/>
                </a:cubicBezTo>
                <a:cubicBezTo>
                  <a:pt x="12236681" y="562953"/>
                  <a:pt x="12186928" y="804948"/>
                  <a:pt x="12192000" y="937260"/>
                </a:cubicBezTo>
                <a:cubicBezTo>
                  <a:pt x="12197072" y="1069572"/>
                  <a:pt x="12191125" y="1233491"/>
                  <a:pt x="12192000" y="1371600"/>
                </a:cubicBezTo>
                <a:cubicBezTo>
                  <a:pt x="12192875" y="1509709"/>
                  <a:pt x="12123242" y="1728354"/>
                  <a:pt x="12192000" y="2011680"/>
                </a:cubicBezTo>
                <a:cubicBezTo>
                  <a:pt x="12260758" y="2295006"/>
                  <a:pt x="12173196" y="2411009"/>
                  <a:pt x="12192000" y="2583180"/>
                </a:cubicBezTo>
                <a:cubicBezTo>
                  <a:pt x="12210804" y="2755351"/>
                  <a:pt x="12173001" y="2879417"/>
                  <a:pt x="12192000" y="3154680"/>
                </a:cubicBezTo>
                <a:cubicBezTo>
                  <a:pt x="12210999" y="3429943"/>
                  <a:pt x="12164620" y="3618866"/>
                  <a:pt x="12192000" y="3863340"/>
                </a:cubicBezTo>
                <a:cubicBezTo>
                  <a:pt x="12219380" y="4107814"/>
                  <a:pt x="12160526" y="4296849"/>
                  <a:pt x="12192000" y="4503420"/>
                </a:cubicBezTo>
                <a:cubicBezTo>
                  <a:pt x="12223474" y="4709991"/>
                  <a:pt x="12181453" y="4760658"/>
                  <a:pt x="12192000" y="4869180"/>
                </a:cubicBezTo>
                <a:cubicBezTo>
                  <a:pt x="12202547" y="4977702"/>
                  <a:pt x="12191464" y="5193186"/>
                  <a:pt x="12192000" y="5372100"/>
                </a:cubicBezTo>
                <a:cubicBezTo>
                  <a:pt x="12192536" y="5551014"/>
                  <a:pt x="12191276" y="5841293"/>
                  <a:pt x="12192000" y="6080760"/>
                </a:cubicBezTo>
                <a:cubicBezTo>
                  <a:pt x="12192724" y="6320227"/>
                  <a:pt x="12142830" y="6641719"/>
                  <a:pt x="12192000" y="6858000"/>
                </a:cubicBezTo>
                <a:cubicBezTo>
                  <a:pt x="12011855" y="6890348"/>
                  <a:pt x="11686353" y="6789455"/>
                  <a:pt x="11489509" y="6858000"/>
                </a:cubicBezTo>
                <a:cubicBezTo>
                  <a:pt x="11292665" y="6926545"/>
                  <a:pt x="11374661" y="6836147"/>
                  <a:pt x="11274697" y="6858000"/>
                </a:cubicBezTo>
                <a:cubicBezTo>
                  <a:pt x="11174733" y="6879853"/>
                  <a:pt x="11025090" y="6857874"/>
                  <a:pt x="10937966" y="6858000"/>
                </a:cubicBezTo>
                <a:cubicBezTo>
                  <a:pt x="10850842" y="6858126"/>
                  <a:pt x="10414506" y="6788957"/>
                  <a:pt x="10235474" y="6858000"/>
                </a:cubicBezTo>
                <a:cubicBezTo>
                  <a:pt x="10056442" y="6927043"/>
                  <a:pt x="10023465" y="6843023"/>
                  <a:pt x="9898743" y="6858000"/>
                </a:cubicBezTo>
                <a:cubicBezTo>
                  <a:pt x="9774021" y="6872977"/>
                  <a:pt x="9730552" y="6850928"/>
                  <a:pt x="9683931" y="6858000"/>
                </a:cubicBezTo>
                <a:cubicBezTo>
                  <a:pt x="9637310" y="6865072"/>
                  <a:pt x="9429877" y="6857733"/>
                  <a:pt x="9347200" y="6858000"/>
                </a:cubicBezTo>
                <a:cubicBezTo>
                  <a:pt x="9264523" y="6858267"/>
                  <a:pt x="8986644" y="6816681"/>
                  <a:pt x="8888549" y="6858000"/>
                </a:cubicBezTo>
                <a:cubicBezTo>
                  <a:pt x="8790454" y="6899319"/>
                  <a:pt x="8519798" y="6815500"/>
                  <a:pt x="8307977" y="6858000"/>
                </a:cubicBezTo>
                <a:cubicBezTo>
                  <a:pt x="8096156" y="6900500"/>
                  <a:pt x="8039106" y="6846527"/>
                  <a:pt x="7971246" y="6858000"/>
                </a:cubicBezTo>
                <a:cubicBezTo>
                  <a:pt x="7903386" y="6869473"/>
                  <a:pt x="7390064" y="6834677"/>
                  <a:pt x="7146834" y="6858000"/>
                </a:cubicBezTo>
                <a:cubicBezTo>
                  <a:pt x="6903604" y="6881323"/>
                  <a:pt x="6833830" y="6807852"/>
                  <a:pt x="6566263" y="6858000"/>
                </a:cubicBezTo>
                <a:cubicBezTo>
                  <a:pt x="6298696" y="6908148"/>
                  <a:pt x="5983265" y="6793404"/>
                  <a:pt x="5741851" y="6858000"/>
                </a:cubicBezTo>
                <a:cubicBezTo>
                  <a:pt x="5500437" y="6922596"/>
                  <a:pt x="5209564" y="6853836"/>
                  <a:pt x="5039360" y="6858000"/>
                </a:cubicBezTo>
                <a:cubicBezTo>
                  <a:pt x="4869156" y="6862164"/>
                  <a:pt x="4716100" y="6803218"/>
                  <a:pt x="4580709" y="6858000"/>
                </a:cubicBezTo>
                <a:cubicBezTo>
                  <a:pt x="4445318" y="6912782"/>
                  <a:pt x="4208098" y="6807044"/>
                  <a:pt x="3878217" y="6858000"/>
                </a:cubicBezTo>
                <a:cubicBezTo>
                  <a:pt x="3548336" y="6908956"/>
                  <a:pt x="3667819" y="6841252"/>
                  <a:pt x="3541486" y="6858000"/>
                </a:cubicBezTo>
                <a:cubicBezTo>
                  <a:pt x="3415153" y="6874748"/>
                  <a:pt x="3078750" y="6793719"/>
                  <a:pt x="2960914" y="6858000"/>
                </a:cubicBezTo>
                <a:cubicBezTo>
                  <a:pt x="2843078" y="6922281"/>
                  <a:pt x="2790053" y="6843328"/>
                  <a:pt x="2746103" y="6858000"/>
                </a:cubicBezTo>
                <a:cubicBezTo>
                  <a:pt x="2702153" y="6872672"/>
                  <a:pt x="2126980" y="6780281"/>
                  <a:pt x="1921691" y="6858000"/>
                </a:cubicBezTo>
                <a:cubicBezTo>
                  <a:pt x="1716402" y="6935719"/>
                  <a:pt x="1613961" y="6828906"/>
                  <a:pt x="1341120" y="6858000"/>
                </a:cubicBezTo>
                <a:cubicBezTo>
                  <a:pt x="1068279" y="6887094"/>
                  <a:pt x="682891" y="6813896"/>
                  <a:pt x="516709" y="6858000"/>
                </a:cubicBezTo>
                <a:cubicBezTo>
                  <a:pt x="350527" y="6902104"/>
                  <a:pt x="216644" y="6804455"/>
                  <a:pt x="0" y="6858000"/>
                </a:cubicBezTo>
                <a:cubicBezTo>
                  <a:pt x="-47229" y="6719778"/>
                  <a:pt x="3176" y="6534789"/>
                  <a:pt x="0" y="6423660"/>
                </a:cubicBezTo>
                <a:cubicBezTo>
                  <a:pt x="-3176" y="6312531"/>
                  <a:pt x="59507" y="5888494"/>
                  <a:pt x="0" y="5715000"/>
                </a:cubicBezTo>
                <a:cubicBezTo>
                  <a:pt x="-59507" y="5541506"/>
                  <a:pt x="11415" y="5331631"/>
                  <a:pt x="0" y="5143500"/>
                </a:cubicBezTo>
                <a:cubicBezTo>
                  <a:pt x="-11415" y="4955369"/>
                  <a:pt x="7006" y="4853368"/>
                  <a:pt x="0" y="4777740"/>
                </a:cubicBezTo>
                <a:cubicBezTo>
                  <a:pt x="-7006" y="4702112"/>
                  <a:pt x="42232" y="4417636"/>
                  <a:pt x="0" y="4206240"/>
                </a:cubicBezTo>
                <a:cubicBezTo>
                  <a:pt x="-42232" y="3994844"/>
                  <a:pt x="13268" y="3903699"/>
                  <a:pt x="0" y="3703320"/>
                </a:cubicBezTo>
                <a:cubicBezTo>
                  <a:pt x="-13268" y="3502941"/>
                  <a:pt x="10399" y="3355104"/>
                  <a:pt x="0" y="3200400"/>
                </a:cubicBezTo>
                <a:cubicBezTo>
                  <a:pt x="-10399" y="3045696"/>
                  <a:pt x="53415" y="2946244"/>
                  <a:pt x="0" y="2697480"/>
                </a:cubicBezTo>
                <a:cubicBezTo>
                  <a:pt x="-53415" y="2448716"/>
                  <a:pt x="9009" y="2303303"/>
                  <a:pt x="0" y="2194560"/>
                </a:cubicBezTo>
                <a:cubicBezTo>
                  <a:pt x="-9009" y="2085817"/>
                  <a:pt x="42528" y="1848496"/>
                  <a:pt x="0" y="1554480"/>
                </a:cubicBezTo>
                <a:cubicBezTo>
                  <a:pt x="-42528" y="1260464"/>
                  <a:pt x="7898" y="1101013"/>
                  <a:pt x="0" y="982980"/>
                </a:cubicBezTo>
                <a:cubicBezTo>
                  <a:pt x="-7898" y="864947"/>
                  <a:pt x="24206" y="770297"/>
                  <a:pt x="0" y="617220"/>
                </a:cubicBezTo>
                <a:cubicBezTo>
                  <a:pt x="-24206" y="464143"/>
                  <a:pt x="61975" y="218087"/>
                  <a:pt x="0" y="0"/>
                </a:cubicBezTo>
                <a:close/>
              </a:path>
            </a:pathLst>
          </a:custGeom>
          <a:noFill/>
          <a:ln w="571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82857C4-529F-4103-8192-C4CA3A49F57D}"/>
              </a:ext>
            </a:extLst>
          </p:cNvPr>
          <p:cNvSpPr txBox="1"/>
          <p:nvPr/>
        </p:nvSpPr>
        <p:spPr>
          <a:xfrm>
            <a:off x="236106" y="39140"/>
            <a:ext cx="11719788" cy="1231106"/>
          </a:xfrm>
          <a:prstGeom prst="rect">
            <a:avLst/>
          </a:prstGeom>
          <a:noFill/>
        </p:spPr>
        <p:txBody>
          <a:bodyPr wrap="square">
            <a:spAutoFit/>
          </a:bodyPr>
          <a:lstStyle/>
          <a:p>
            <a:pPr marL="0" marR="0" indent="0" algn="just">
              <a:spcBef>
                <a:spcPts val="0"/>
              </a:spcBef>
              <a:spcAft>
                <a:spcPts val="0"/>
              </a:spcAft>
            </a:pPr>
            <a:r>
              <a:rPr lang="en-US" sz="2000" b="1" kern="1500" dirty="0">
                <a:ln>
                  <a:noFill/>
                </a:ln>
                <a:solidFill>
                  <a:srgbClr val="000000"/>
                </a:solidFill>
                <a:effectLst/>
                <a:latin typeface="Chiller" panose="04020404031007020602" pitchFamily="82" charset="0"/>
              </a:rPr>
              <a:t>SATAN'S ORIGIN</a:t>
            </a:r>
            <a:r>
              <a:rPr lang="en-US" sz="2000" b="1" kern="1500" dirty="0">
                <a:ln>
                  <a:noFill/>
                </a:ln>
                <a:solidFill>
                  <a:srgbClr val="000000"/>
                </a:solidFill>
                <a:effectLst/>
                <a:latin typeface="Times New Roman" panose="02020603050405020304" pitchFamily="18" charset="0"/>
              </a:rPr>
              <a:t> </a:t>
            </a:r>
          </a:p>
          <a:p>
            <a:pPr marL="0" marR="0" indent="0" algn="just">
              <a:spcBef>
                <a:spcPts val="0"/>
              </a:spcBef>
              <a:spcAft>
                <a:spcPts val="0"/>
              </a:spcAft>
            </a:pPr>
            <a:r>
              <a:rPr lang="en-US" sz="1800" b="1" kern="1500" dirty="0">
                <a:ln>
                  <a:noFill/>
                </a:ln>
                <a:solidFill>
                  <a:srgbClr val="000000"/>
                </a:solidFill>
                <a:effectLst/>
                <a:latin typeface="Times New Roman" panose="02020603050405020304" pitchFamily="18" charset="0"/>
              </a:rPr>
              <a:t>1) </a:t>
            </a:r>
            <a:r>
              <a:rPr lang="en-US" sz="1800" kern="1500" dirty="0">
                <a:ln>
                  <a:noFill/>
                </a:ln>
                <a:solidFill>
                  <a:srgbClr val="000000"/>
                </a:solidFill>
                <a:effectLst/>
                <a:latin typeface="Times New Roman" panose="02020603050405020304" pitchFamily="18" charset="0"/>
              </a:rPr>
              <a:t>He was created </a:t>
            </a:r>
            <a:r>
              <a:rPr lang="en-US" sz="1600" b="1" kern="1500" dirty="0">
                <a:ln>
                  <a:noFill/>
                </a:ln>
                <a:solidFill>
                  <a:srgbClr val="FF0000"/>
                </a:solidFill>
                <a:effectLst/>
                <a:latin typeface="Times New Roman" panose="02020603050405020304" pitchFamily="18" charset="0"/>
              </a:rPr>
              <a:t>Colossians 1:16</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(2) </a:t>
            </a:r>
            <a:r>
              <a:rPr lang="en-US" sz="1800" kern="1500" dirty="0">
                <a:ln>
                  <a:noFill/>
                </a:ln>
                <a:solidFill>
                  <a:srgbClr val="000000"/>
                </a:solidFill>
                <a:effectLst/>
                <a:latin typeface="Times New Roman" panose="02020603050405020304" pitchFamily="18" charset="0"/>
              </a:rPr>
              <a:t>He was an exalted cherub </a:t>
            </a:r>
            <a:r>
              <a:rPr lang="en-US" sz="1600" b="1" kern="1500" dirty="0">
                <a:ln>
                  <a:noFill/>
                </a:ln>
                <a:solidFill>
                  <a:srgbClr val="FF0000"/>
                </a:solidFill>
                <a:effectLst/>
                <a:latin typeface="Times New Roman" panose="02020603050405020304" pitchFamily="18" charset="0"/>
              </a:rPr>
              <a:t>Ezekiel 28:12-14</a:t>
            </a:r>
            <a:r>
              <a:rPr lang="en-US" sz="1800" kern="1500" dirty="0">
                <a:ln>
                  <a:noFill/>
                </a:ln>
                <a:effectLst/>
                <a:latin typeface="Times New Roman" panose="02020603050405020304" pitchFamily="18" charset="0"/>
              </a:rPr>
              <a:t>.</a:t>
            </a:r>
            <a:r>
              <a:rPr lang="en-US" sz="1800" b="1" kern="1500" dirty="0">
                <a:ln>
                  <a:noFill/>
                </a:ln>
                <a:solidFill>
                  <a:srgbClr val="000000"/>
                </a:solidFill>
                <a:effectLst/>
                <a:latin typeface="Times New Roman" panose="02020603050405020304" pitchFamily="18" charset="0"/>
              </a:rPr>
              <a:t> (3) </a:t>
            </a:r>
            <a:r>
              <a:rPr lang="en-US" sz="1800" kern="1500" dirty="0">
                <a:ln>
                  <a:noFill/>
                </a:ln>
                <a:solidFill>
                  <a:srgbClr val="000000"/>
                </a:solidFill>
                <a:effectLst/>
                <a:latin typeface="Times New Roman" panose="02020603050405020304" pitchFamily="18" charset="0"/>
              </a:rPr>
              <a:t>He was called Lucifer, son of the morning </a:t>
            </a:r>
            <a:r>
              <a:rPr lang="en-US" sz="1600" b="1" kern="1500" dirty="0">
                <a:ln>
                  <a:noFill/>
                </a:ln>
                <a:solidFill>
                  <a:srgbClr val="FF0000"/>
                </a:solidFill>
                <a:effectLst/>
                <a:latin typeface="Times New Roman" panose="02020603050405020304" pitchFamily="18" charset="0"/>
              </a:rPr>
              <a:t>Isaiah 14:12</a:t>
            </a:r>
            <a:r>
              <a:rPr lang="en-US" sz="1800" kern="1500" dirty="0">
                <a:ln>
                  <a:noFill/>
                </a:ln>
                <a:effectLst/>
                <a:latin typeface="Times New Roman" panose="02020603050405020304" pitchFamily="18" charset="0"/>
              </a:rPr>
              <a:t>.</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(4) </a:t>
            </a:r>
            <a:r>
              <a:rPr lang="en-US" sz="1800" kern="1500" dirty="0">
                <a:ln>
                  <a:noFill/>
                </a:ln>
                <a:solidFill>
                  <a:srgbClr val="000000"/>
                </a:solidFill>
                <a:effectLst/>
                <a:latin typeface="Times New Roman" panose="02020603050405020304" pitchFamily="18" charset="0"/>
              </a:rPr>
              <a:t>He lifted himself up with pride </a:t>
            </a:r>
            <a:r>
              <a:rPr lang="en-US" kern="1500" dirty="0">
                <a:ln>
                  <a:noFill/>
                </a:ln>
                <a:solidFill>
                  <a:srgbClr val="000000"/>
                </a:solidFill>
                <a:effectLst/>
                <a:latin typeface="Times New Roman" panose="02020603050405020304" pitchFamily="18" charset="0"/>
              </a:rPr>
              <a:t>and sinned </a:t>
            </a:r>
            <a:r>
              <a:rPr lang="en-US" sz="1600" b="1" kern="1500" dirty="0">
                <a:ln>
                  <a:noFill/>
                </a:ln>
                <a:solidFill>
                  <a:srgbClr val="FF0000"/>
                </a:solidFill>
                <a:effectLst/>
                <a:latin typeface="Times New Roman" panose="02020603050405020304" pitchFamily="18" charset="0"/>
              </a:rPr>
              <a:t>Ezekiel 28:15,16; Isaiah 14:13,13; I Timothy 3:6</a:t>
            </a:r>
            <a:r>
              <a:rPr lang="en-US" sz="1800" kern="1500" dirty="0">
                <a:ln>
                  <a:noFill/>
                </a:ln>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(5) </a:t>
            </a:r>
            <a:r>
              <a:rPr lang="en-US" sz="1800" kern="1500" dirty="0">
                <a:ln>
                  <a:noFill/>
                </a:ln>
                <a:solidFill>
                  <a:srgbClr val="000000"/>
                </a:solidFill>
                <a:effectLst/>
                <a:latin typeface="Times New Roman" panose="02020603050405020304" pitchFamily="18" charset="0"/>
              </a:rPr>
              <a:t>He became the enemy of God and of man </a:t>
            </a:r>
            <a:r>
              <a:rPr lang="en-US" sz="1600" b="1" kern="1500" dirty="0">
                <a:ln>
                  <a:noFill/>
                </a:ln>
                <a:solidFill>
                  <a:srgbClr val="FF0000"/>
                </a:solidFill>
                <a:effectLst/>
                <a:latin typeface="Times New Roman" panose="02020603050405020304" pitchFamily="18" charset="0"/>
              </a:rPr>
              <a:t>Genesis 3; II Corinthians 11:3</a:t>
            </a:r>
            <a:r>
              <a:rPr lang="en-US" sz="1800" kern="1500" dirty="0">
                <a:ln>
                  <a:noFill/>
                </a:ln>
                <a:effectLst/>
                <a:latin typeface="Times New Roman" panose="02020603050405020304" pitchFamily="18" charset="0"/>
              </a:rPr>
              <a:t>.</a:t>
            </a:r>
          </a:p>
        </p:txBody>
      </p:sp>
      <p:sp>
        <p:nvSpPr>
          <p:cNvPr id="6" name="TextBox 5">
            <a:extLst>
              <a:ext uri="{FF2B5EF4-FFF2-40B4-BE49-F238E27FC236}">
                <a16:creationId xmlns:a16="http://schemas.microsoft.com/office/drawing/2014/main" id="{40071B45-5F24-4D12-A258-7CDD204284F2}"/>
              </a:ext>
            </a:extLst>
          </p:cNvPr>
          <p:cNvSpPr txBox="1"/>
          <p:nvPr/>
        </p:nvSpPr>
        <p:spPr>
          <a:xfrm>
            <a:off x="236106" y="1225249"/>
            <a:ext cx="10931509" cy="677108"/>
          </a:xfrm>
          <a:prstGeom prst="rect">
            <a:avLst/>
          </a:prstGeom>
          <a:noFill/>
        </p:spPr>
        <p:txBody>
          <a:bodyPr wrap="square" rtlCol="0">
            <a:spAutoFit/>
          </a:bodyPr>
          <a:lstStyle/>
          <a:p>
            <a:r>
              <a:rPr lang="en-US" sz="2000" b="1" kern="1500" dirty="0">
                <a:ln>
                  <a:noFill/>
                </a:ln>
                <a:solidFill>
                  <a:srgbClr val="000000"/>
                </a:solidFill>
                <a:effectLst/>
                <a:latin typeface="Chiller" panose="04020404031007020602" pitchFamily="82" charset="0"/>
              </a:rPr>
              <a:t>SATAN'S PERSONALITY</a:t>
            </a:r>
            <a:r>
              <a:rPr lang="en-US" sz="2000" kern="1500" dirty="0">
                <a:ln>
                  <a:noFill/>
                </a:ln>
                <a:solidFill>
                  <a:srgbClr val="000000"/>
                </a:solidFill>
                <a:effectLst/>
                <a:latin typeface="Times New Roman" panose="02020603050405020304" pitchFamily="18" charset="0"/>
              </a:rPr>
              <a:t>  </a:t>
            </a:r>
          </a:p>
          <a:p>
            <a:r>
              <a:rPr lang="en-US" sz="1800" kern="1500" dirty="0">
                <a:ln>
                  <a:noFill/>
                </a:ln>
                <a:solidFill>
                  <a:srgbClr val="000000"/>
                </a:solidFill>
                <a:effectLst/>
                <a:latin typeface="Times New Roman" panose="02020603050405020304" pitchFamily="18" charset="0"/>
              </a:rPr>
              <a:t>God does not portray Satan merely as an evil influence, but as an evil person </a:t>
            </a:r>
            <a:r>
              <a:rPr lang="en-US" sz="1600" b="1" kern="1500" dirty="0">
                <a:ln>
                  <a:noFill/>
                </a:ln>
                <a:solidFill>
                  <a:srgbClr val="FF0000"/>
                </a:solidFill>
                <a:effectLst/>
                <a:latin typeface="Times New Roman" panose="02020603050405020304" pitchFamily="18" charset="0"/>
              </a:rPr>
              <a:t>Job 1:6-12; Matthew 4:1-11; John 8:44</a:t>
            </a:r>
            <a:r>
              <a:rPr lang="en-US" sz="1600" kern="1500" dirty="0">
                <a:ln>
                  <a:noFill/>
                </a:ln>
                <a:solidFill>
                  <a:srgbClr val="000000"/>
                </a:solidFill>
                <a:effectLst/>
                <a:latin typeface="Times New Roman" panose="02020603050405020304" pitchFamily="18" charset="0"/>
              </a:rPr>
              <a:t>.</a:t>
            </a:r>
            <a:endParaRPr lang="en-US" sz="1800" kern="1500" dirty="0">
              <a:ln>
                <a:noFill/>
              </a:ln>
              <a:solidFill>
                <a:srgbClr val="000000"/>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867F87B3-A634-45B5-B679-9DA5FFCA6EA5}"/>
              </a:ext>
            </a:extLst>
          </p:cNvPr>
          <p:cNvSpPr txBox="1"/>
          <p:nvPr/>
        </p:nvSpPr>
        <p:spPr>
          <a:xfrm>
            <a:off x="236106" y="1899743"/>
            <a:ext cx="11634952" cy="954107"/>
          </a:xfrm>
          <a:prstGeom prst="rect">
            <a:avLst/>
          </a:prstGeom>
          <a:noFill/>
        </p:spPr>
        <p:txBody>
          <a:bodyPr wrap="square">
            <a:spAutoFit/>
          </a:bodyPr>
          <a:lstStyle/>
          <a:p>
            <a:pPr marL="0" marR="0" indent="0" algn="just">
              <a:spcBef>
                <a:spcPts val="0"/>
              </a:spcBef>
              <a:spcAft>
                <a:spcPts val="0"/>
              </a:spcAft>
            </a:pPr>
            <a:r>
              <a:rPr lang="en-US" sz="2000" b="1" kern="1500" dirty="0">
                <a:ln>
                  <a:noFill/>
                </a:ln>
                <a:solidFill>
                  <a:srgbClr val="000000"/>
                </a:solidFill>
                <a:effectLst/>
                <a:latin typeface="Chiller" panose="04020404031007020602" pitchFamily="82" charset="0"/>
              </a:rPr>
              <a:t>SATAN'S CHARACTER  </a:t>
            </a:r>
          </a:p>
          <a:p>
            <a:pPr marL="0" marR="0" indent="0" algn="just">
              <a:spcBef>
                <a:spcPts val="0"/>
              </a:spcBef>
              <a:spcAft>
                <a:spcPts val="0"/>
              </a:spcAft>
            </a:pPr>
            <a:r>
              <a:rPr lang="en-US" sz="1800" b="1" kern="1500" dirty="0">
                <a:ln>
                  <a:noFill/>
                </a:ln>
                <a:solidFill>
                  <a:srgbClr val="000000"/>
                </a:solidFill>
                <a:effectLst/>
                <a:latin typeface="Times New Roman" panose="02020603050405020304" pitchFamily="18" charset="0"/>
              </a:rPr>
              <a:t>(1) </a:t>
            </a:r>
            <a:r>
              <a:rPr lang="en-US" sz="1800" kern="1500" dirty="0">
                <a:ln>
                  <a:noFill/>
                </a:ln>
                <a:solidFill>
                  <a:srgbClr val="000000"/>
                </a:solidFill>
                <a:effectLst/>
                <a:latin typeface="Times New Roman" panose="02020603050405020304" pitchFamily="18" charset="0"/>
              </a:rPr>
              <a:t>He is a liar </a:t>
            </a:r>
            <a:r>
              <a:rPr lang="en-US" kern="1500" dirty="0">
                <a:solidFill>
                  <a:srgbClr val="000000"/>
                </a:solidFill>
                <a:latin typeface="Times New Roman" panose="02020603050405020304" pitchFamily="18" charset="0"/>
              </a:rPr>
              <a:t>- there is</a:t>
            </a:r>
            <a:r>
              <a:rPr lang="en-US" sz="1800" kern="1500" dirty="0">
                <a:ln>
                  <a:noFill/>
                </a:ln>
                <a:solidFill>
                  <a:srgbClr val="000000"/>
                </a:solidFill>
                <a:effectLst/>
                <a:latin typeface="Times New Roman" panose="02020603050405020304" pitchFamily="18" charset="0"/>
              </a:rPr>
              <a:t> no truth in him. </a:t>
            </a:r>
            <a:r>
              <a:rPr lang="en-US" sz="1600" b="1" kern="1500" dirty="0">
                <a:ln>
                  <a:noFill/>
                </a:ln>
                <a:solidFill>
                  <a:srgbClr val="FF0000"/>
                </a:solidFill>
                <a:effectLst/>
                <a:latin typeface="Times New Roman" panose="02020603050405020304" pitchFamily="18" charset="0"/>
              </a:rPr>
              <a:t>John 8:44</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(2) </a:t>
            </a:r>
            <a:r>
              <a:rPr lang="en-US" sz="1800" kern="1500" dirty="0">
                <a:ln>
                  <a:noFill/>
                </a:ln>
                <a:solidFill>
                  <a:srgbClr val="000000"/>
                </a:solidFill>
                <a:effectLst/>
                <a:latin typeface="Times New Roman" panose="02020603050405020304" pitchFamily="18" charset="0"/>
              </a:rPr>
              <a:t>He is a murderer </a:t>
            </a:r>
            <a:r>
              <a:rPr lang="en-US" sz="1600" b="1" kern="1500" dirty="0">
                <a:ln>
                  <a:noFill/>
                </a:ln>
                <a:solidFill>
                  <a:srgbClr val="FF0000"/>
                </a:solidFill>
                <a:effectLst/>
                <a:latin typeface="Times New Roman" panose="02020603050405020304" pitchFamily="18" charset="0"/>
              </a:rPr>
              <a:t>John 8:44</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(3) </a:t>
            </a:r>
            <a:r>
              <a:rPr lang="en-US" sz="1800" kern="1500" dirty="0">
                <a:ln>
                  <a:noFill/>
                </a:ln>
                <a:solidFill>
                  <a:srgbClr val="000000"/>
                </a:solidFill>
                <a:effectLst/>
                <a:latin typeface="Times New Roman" panose="02020603050405020304" pitchFamily="18" charset="0"/>
              </a:rPr>
              <a:t>He is proud </a:t>
            </a:r>
            <a:r>
              <a:rPr lang="en-US" sz="1600" b="1" kern="1500" dirty="0">
                <a:ln>
                  <a:noFill/>
                </a:ln>
                <a:solidFill>
                  <a:srgbClr val="FF0000"/>
                </a:solidFill>
                <a:effectLst/>
                <a:latin typeface="Times New Roman" panose="02020603050405020304" pitchFamily="18" charset="0"/>
              </a:rPr>
              <a:t>I Timothy 3:6</a:t>
            </a:r>
            <a:r>
              <a:rPr lang="en-US" sz="1800" kern="1500" dirty="0">
                <a:ln>
                  <a:noFill/>
                </a:ln>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(4) </a:t>
            </a:r>
            <a:r>
              <a:rPr lang="en-US" sz="1800" kern="1500" dirty="0">
                <a:ln>
                  <a:noFill/>
                </a:ln>
                <a:solidFill>
                  <a:srgbClr val="000000"/>
                </a:solidFill>
                <a:effectLst/>
                <a:latin typeface="Times New Roman" panose="02020603050405020304" pitchFamily="18" charset="0"/>
              </a:rPr>
              <a:t>He is a deceiver </a:t>
            </a:r>
            <a:r>
              <a:rPr lang="en-US" sz="1600" b="1" kern="1500" dirty="0">
                <a:ln>
                  <a:noFill/>
                </a:ln>
                <a:solidFill>
                  <a:srgbClr val="FF0000"/>
                </a:solidFill>
                <a:effectLst/>
                <a:latin typeface="Times New Roman" panose="02020603050405020304" pitchFamily="18" charset="0"/>
              </a:rPr>
              <a:t>Revelation 12:9</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(5) </a:t>
            </a:r>
            <a:r>
              <a:rPr lang="en-US" sz="1800" kern="1500" dirty="0">
                <a:ln>
                  <a:noFill/>
                </a:ln>
                <a:solidFill>
                  <a:srgbClr val="000000"/>
                </a:solidFill>
                <a:effectLst/>
                <a:latin typeface="Times New Roman" panose="02020603050405020304" pitchFamily="18" charset="0"/>
              </a:rPr>
              <a:t>He is a thief </a:t>
            </a:r>
            <a:r>
              <a:rPr lang="en-US" sz="1600" b="1" kern="1500" dirty="0">
                <a:ln>
                  <a:noFill/>
                </a:ln>
                <a:solidFill>
                  <a:srgbClr val="FF0000"/>
                </a:solidFill>
                <a:effectLst/>
                <a:latin typeface="Times New Roman" panose="02020603050405020304" pitchFamily="18" charset="0"/>
              </a:rPr>
              <a:t>Matthew 13:19</a:t>
            </a:r>
            <a:r>
              <a:rPr lang="en-US" sz="1800" kern="1500" dirty="0">
                <a:ln>
                  <a:noFill/>
                </a:ln>
                <a:solidFill>
                  <a:srgbClr val="000000"/>
                </a:solidFill>
                <a:effectLst/>
                <a:latin typeface="Times New Roman" panose="02020603050405020304" pitchFamily="18" charset="0"/>
              </a:rPr>
              <a:t>.</a:t>
            </a:r>
            <a:r>
              <a:rPr lang="en-US" sz="1800" b="1" kern="1500" dirty="0">
                <a:ln>
                  <a:noFill/>
                </a:ln>
                <a:solidFill>
                  <a:srgbClr val="000000"/>
                </a:solidFill>
                <a:effectLst/>
                <a:latin typeface="Times New Roman" panose="02020603050405020304" pitchFamily="18" charset="0"/>
              </a:rPr>
              <a:t> (6) </a:t>
            </a:r>
            <a:r>
              <a:rPr lang="en-US" sz="1800" kern="1500" dirty="0">
                <a:ln>
                  <a:noFill/>
                </a:ln>
                <a:solidFill>
                  <a:srgbClr val="000000"/>
                </a:solidFill>
                <a:effectLst/>
                <a:latin typeface="Times New Roman" panose="02020603050405020304" pitchFamily="18" charset="0"/>
              </a:rPr>
              <a:t>He loves to destroy </a:t>
            </a:r>
            <a:r>
              <a:rPr lang="en-US" sz="1600" b="1" kern="1500" dirty="0">
                <a:ln>
                  <a:noFill/>
                </a:ln>
                <a:solidFill>
                  <a:srgbClr val="FF0000"/>
                </a:solidFill>
                <a:effectLst/>
                <a:latin typeface="Times New Roman" panose="02020603050405020304" pitchFamily="18" charset="0"/>
              </a:rPr>
              <a:t>I Peter 5:8</a:t>
            </a:r>
            <a:r>
              <a:rPr lang="en-US" sz="1800" kern="1500" dirty="0">
                <a:ln>
                  <a:noFill/>
                </a:ln>
                <a:effectLst/>
                <a:latin typeface="Times New Roman" panose="02020603050405020304" pitchFamily="18" charset="0"/>
              </a:rPr>
              <a:t>.</a:t>
            </a:r>
            <a:r>
              <a:rPr lang="en-US" sz="1800" kern="1500" dirty="0">
                <a:ln>
                  <a:noFill/>
                </a:ln>
                <a:solidFill>
                  <a:srgbClr val="000000"/>
                </a:solidFill>
                <a:effectLst/>
                <a:latin typeface="Times New Roman" panose="02020603050405020304" pitchFamily="18" charset="0"/>
              </a:rPr>
              <a:t> </a:t>
            </a:r>
          </a:p>
        </p:txBody>
      </p:sp>
      <p:sp>
        <p:nvSpPr>
          <p:cNvPr id="10" name="TextBox 9">
            <a:extLst>
              <a:ext uri="{FF2B5EF4-FFF2-40B4-BE49-F238E27FC236}">
                <a16:creationId xmlns:a16="http://schemas.microsoft.com/office/drawing/2014/main" id="{353D606D-1381-4F37-8E27-E1B0C1811194}"/>
              </a:ext>
            </a:extLst>
          </p:cNvPr>
          <p:cNvSpPr txBox="1"/>
          <p:nvPr/>
        </p:nvSpPr>
        <p:spPr>
          <a:xfrm>
            <a:off x="210954" y="2797430"/>
            <a:ext cx="11816923" cy="1785104"/>
          </a:xfrm>
          <a:prstGeom prst="rect">
            <a:avLst/>
          </a:prstGeom>
          <a:noFill/>
        </p:spPr>
        <p:txBody>
          <a:bodyPr wrap="square">
            <a:spAutoFit/>
          </a:bodyPr>
          <a:lstStyle/>
          <a:p>
            <a:pPr marL="0" marR="0" indent="0" algn="just">
              <a:spcBef>
                <a:spcPts val="0"/>
              </a:spcBef>
              <a:spcAft>
                <a:spcPts val="0"/>
              </a:spcAft>
            </a:pPr>
            <a:r>
              <a:rPr lang="en-US" sz="2000" b="1" kern="1500" dirty="0">
                <a:ln>
                  <a:noFill/>
                </a:ln>
                <a:solidFill>
                  <a:srgbClr val="000000"/>
                </a:solidFill>
                <a:effectLst/>
                <a:latin typeface="Chiller" panose="04020404031007020602" pitchFamily="82" charset="0"/>
              </a:rPr>
              <a:t>SATAN'S TITLES </a:t>
            </a:r>
          </a:p>
          <a:p>
            <a:pPr marL="0" marR="0" indent="0" algn="just">
              <a:spcBef>
                <a:spcPts val="0"/>
              </a:spcBef>
              <a:spcAft>
                <a:spcPts val="0"/>
              </a:spcAft>
            </a:pPr>
            <a:r>
              <a:rPr lang="en-US" sz="1800" b="1" kern="1500" dirty="0">
                <a:ln>
                  <a:noFill/>
                </a:ln>
                <a:solidFill>
                  <a:srgbClr val="000000"/>
                </a:solidFill>
                <a:effectLst/>
                <a:latin typeface="Times New Roman" panose="02020603050405020304" pitchFamily="18" charset="0"/>
              </a:rPr>
              <a:t>(1) </a:t>
            </a:r>
            <a:r>
              <a:rPr lang="en-US" sz="1800" kern="1500" dirty="0">
                <a:ln>
                  <a:noFill/>
                </a:ln>
                <a:solidFill>
                  <a:srgbClr val="000000"/>
                </a:solidFill>
                <a:effectLst/>
                <a:latin typeface="Times New Roman" panose="02020603050405020304" pitchFamily="18" charset="0"/>
              </a:rPr>
              <a:t>The devil </a:t>
            </a:r>
            <a:r>
              <a:rPr lang="en-US" sz="1600" b="1" kern="1500" dirty="0">
                <a:ln>
                  <a:noFill/>
                </a:ln>
                <a:solidFill>
                  <a:srgbClr val="FF0000"/>
                </a:solidFill>
                <a:effectLst/>
                <a:latin typeface="Times New Roman" panose="02020603050405020304" pitchFamily="18" charset="0"/>
              </a:rPr>
              <a:t>Revelation 12:9</a:t>
            </a:r>
            <a:r>
              <a:rPr lang="en-US" sz="1800" kern="1500" dirty="0">
                <a:ln>
                  <a:noFill/>
                </a:ln>
                <a:solidFill>
                  <a:srgbClr val="000000"/>
                </a:solidFill>
                <a:effectLst/>
                <a:latin typeface="Times New Roman" panose="02020603050405020304" pitchFamily="18" charset="0"/>
              </a:rPr>
              <a:t>, meaning "slanderer." </a:t>
            </a:r>
            <a:r>
              <a:rPr lang="en-US" sz="1800" b="1" kern="1500" dirty="0">
                <a:ln>
                  <a:noFill/>
                </a:ln>
                <a:solidFill>
                  <a:srgbClr val="000000"/>
                </a:solidFill>
                <a:effectLst/>
                <a:latin typeface="Times New Roman" panose="02020603050405020304" pitchFamily="18" charset="0"/>
              </a:rPr>
              <a:t>(2) </a:t>
            </a:r>
            <a:r>
              <a:rPr lang="en-US" sz="1800" kern="1500" dirty="0">
                <a:ln>
                  <a:noFill/>
                </a:ln>
                <a:solidFill>
                  <a:srgbClr val="000000"/>
                </a:solidFill>
                <a:effectLst/>
                <a:latin typeface="Times New Roman" panose="02020603050405020304" pitchFamily="18" charset="0"/>
              </a:rPr>
              <a:t>Prince of the power of the air </a:t>
            </a:r>
            <a:r>
              <a:rPr lang="en-US" sz="1600" b="1" kern="1500" dirty="0">
                <a:ln>
                  <a:noFill/>
                </a:ln>
                <a:solidFill>
                  <a:srgbClr val="FF0000"/>
                </a:solidFill>
                <a:effectLst/>
                <a:latin typeface="Times New Roman" panose="02020603050405020304" pitchFamily="18" charset="0"/>
              </a:rPr>
              <a:t>Ephesians 2:2</a:t>
            </a:r>
            <a:r>
              <a:rPr lang="en-US" sz="1800" kern="1500" dirty="0">
                <a:ln>
                  <a:noFill/>
                </a:ln>
                <a:effectLst/>
                <a:latin typeface="Times New Roman" panose="02020603050405020304" pitchFamily="18" charset="0"/>
              </a:rPr>
              <a:t>.</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(3) </a:t>
            </a:r>
            <a:r>
              <a:rPr lang="en-US" sz="1800" kern="1500" dirty="0">
                <a:ln>
                  <a:noFill/>
                </a:ln>
                <a:solidFill>
                  <a:srgbClr val="000000"/>
                </a:solidFill>
                <a:effectLst/>
                <a:latin typeface="Times New Roman" panose="02020603050405020304" pitchFamily="18" charset="0"/>
              </a:rPr>
              <a:t>Prince of this world </a:t>
            </a:r>
            <a:r>
              <a:rPr lang="en-US" sz="1600" b="1" kern="1500" dirty="0">
                <a:ln>
                  <a:noFill/>
                </a:ln>
                <a:solidFill>
                  <a:srgbClr val="FF0000"/>
                </a:solidFill>
                <a:effectLst/>
                <a:latin typeface="Times New Roman" panose="02020603050405020304" pitchFamily="18" charset="0"/>
              </a:rPr>
              <a:t>John 12:31; 14:30; 16:11</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(4) </a:t>
            </a:r>
            <a:r>
              <a:rPr lang="en-US" sz="1800" kern="1500" dirty="0">
                <a:ln>
                  <a:noFill/>
                </a:ln>
                <a:solidFill>
                  <a:srgbClr val="000000"/>
                </a:solidFill>
                <a:effectLst/>
                <a:latin typeface="Times New Roman" panose="02020603050405020304" pitchFamily="18" charset="0"/>
              </a:rPr>
              <a:t>God of this world </a:t>
            </a:r>
            <a:r>
              <a:rPr lang="en-US" sz="1600" b="1" kern="1500" dirty="0">
                <a:ln>
                  <a:noFill/>
                </a:ln>
                <a:solidFill>
                  <a:srgbClr val="FF0000"/>
                </a:solidFill>
                <a:effectLst/>
                <a:latin typeface="Times New Roman" panose="02020603050405020304" pitchFamily="18" charset="0"/>
              </a:rPr>
              <a:t>II Corinthians 4:4</a:t>
            </a:r>
            <a:r>
              <a:rPr lang="en-US" sz="1800" kern="1500" dirty="0">
                <a:ln>
                  <a:noFill/>
                </a:ln>
                <a:effectLst/>
                <a:latin typeface="Times New Roman" panose="02020603050405020304" pitchFamily="18" charset="0"/>
              </a:rPr>
              <a:t>.</a:t>
            </a:r>
            <a:r>
              <a:rPr lang="en-US" sz="1800" b="1" kern="1500" dirty="0">
                <a:ln>
                  <a:noFill/>
                </a:ln>
                <a:solidFill>
                  <a:srgbClr val="000000"/>
                </a:solidFill>
                <a:effectLst/>
                <a:latin typeface="Times New Roman" panose="02020603050405020304" pitchFamily="18" charset="0"/>
              </a:rPr>
              <a:t> (5) </a:t>
            </a:r>
            <a:r>
              <a:rPr lang="en-US" sz="1800" kern="1500" dirty="0">
                <a:ln>
                  <a:noFill/>
                </a:ln>
                <a:solidFill>
                  <a:srgbClr val="000000"/>
                </a:solidFill>
                <a:effectLst/>
                <a:latin typeface="Times New Roman" panose="02020603050405020304" pitchFamily="18" charset="0"/>
              </a:rPr>
              <a:t>The dragon </a:t>
            </a:r>
            <a:r>
              <a:rPr lang="en-US" sz="1600" b="1" kern="1500" dirty="0">
                <a:ln>
                  <a:noFill/>
                </a:ln>
                <a:solidFill>
                  <a:srgbClr val="FF0000"/>
                </a:solidFill>
                <a:effectLst/>
                <a:latin typeface="Times New Roman" panose="02020603050405020304" pitchFamily="18" charset="0"/>
              </a:rPr>
              <a:t>Revelation 12:9</a:t>
            </a:r>
            <a:r>
              <a:rPr lang="en-US" sz="1800" kern="1500" dirty="0">
                <a:ln>
                  <a:noFill/>
                </a:ln>
                <a:solidFill>
                  <a:srgbClr val="000000"/>
                </a:solidFill>
                <a:effectLst/>
                <a:latin typeface="Times New Roman" panose="02020603050405020304" pitchFamily="18" charset="0"/>
              </a:rPr>
              <a:t>.</a:t>
            </a:r>
            <a:r>
              <a:rPr lang="en-US" sz="1800" b="1" kern="1500" dirty="0">
                <a:ln>
                  <a:noFill/>
                </a:ln>
                <a:solidFill>
                  <a:srgbClr val="000000"/>
                </a:solidFill>
                <a:effectLst/>
                <a:latin typeface="Times New Roman" panose="02020603050405020304" pitchFamily="18" charset="0"/>
              </a:rPr>
              <a:t> (6) </a:t>
            </a:r>
            <a:r>
              <a:rPr lang="en-US" sz="1800" kern="1500" dirty="0">
                <a:ln>
                  <a:noFill/>
                </a:ln>
                <a:solidFill>
                  <a:srgbClr val="000000"/>
                </a:solidFill>
                <a:effectLst/>
                <a:latin typeface="Times New Roman" panose="02020603050405020304" pitchFamily="18" charset="0"/>
              </a:rPr>
              <a:t>That old serpent </a:t>
            </a:r>
            <a:r>
              <a:rPr lang="en-US" sz="1600" b="1" kern="1500" dirty="0">
                <a:ln>
                  <a:noFill/>
                </a:ln>
                <a:solidFill>
                  <a:srgbClr val="FF0000"/>
                </a:solidFill>
                <a:effectLst/>
                <a:latin typeface="Times New Roman" panose="02020603050405020304" pitchFamily="18" charset="0"/>
              </a:rPr>
              <a:t>Revelation 12:9</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(7) </a:t>
            </a:r>
            <a:r>
              <a:rPr lang="en-US" sz="1800" kern="1500" dirty="0">
                <a:ln>
                  <a:noFill/>
                </a:ln>
                <a:solidFill>
                  <a:srgbClr val="000000"/>
                </a:solidFill>
                <a:effectLst/>
                <a:latin typeface="Times New Roman" panose="02020603050405020304" pitchFamily="18" charset="0"/>
              </a:rPr>
              <a:t>Roaring </a:t>
            </a:r>
            <a:r>
              <a:rPr lang="en-US" sz="1600" kern="1500" dirty="0">
                <a:ln>
                  <a:noFill/>
                </a:ln>
                <a:solidFill>
                  <a:srgbClr val="000000"/>
                </a:solidFill>
                <a:effectLst/>
                <a:latin typeface="Times New Roman" panose="02020603050405020304" pitchFamily="18" charset="0"/>
              </a:rPr>
              <a:t>lion </a:t>
            </a:r>
            <a:r>
              <a:rPr lang="en-US" sz="1600" b="1" kern="1500" dirty="0">
                <a:ln>
                  <a:noFill/>
                </a:ln>
                <a:solidFill>
                  <a:srgbClr val="FF0000"/>
                </a:solidFill>
                <a:effectLst/>
                <a:latin typeface="Times New Roman" panose="02020603050405020304" pitchFamily="18" charset="0"/>
              </a:rPr>
              <a:t>I Peter 5:8</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(8) </a:t>
            </a:r>
            <a:r>
              <a:rPr lang="en-US" sz="1800" kern="1500" dirty="0">
                <a:ln>
                  <a:noFill/>
                </a:ln>
                <a:solidFill>
                  <a:srgbClr val="000000"/>
                </a:solidFill>
                <a:effectLst/>
                <a:latin typeface="Times New Roman" panose="02020603050405020304" pitchFamily="18" charset="0"/>
              </a:rPr>
              <a:t>Ruler of darkness </a:t>
            </a:r>
            <a:r>
              <a:rPr lang="en-US" sz="1600" b="1" kern="1500" dirty="0">
                <a:ln>
                  <a:noFill/>
                </a:ln>
                <a:solidFill>
                  <a:srgbClr val="FF0000"/>
                </a:solidFill>
                <a:effectLst/>
                <a:latin typeface="Times New Roman" panose="02020603050405020304" pitchFamily="18" charset="0"/>
              </a:rPr>
              <a:t>Ephesians 6:12</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(9) </a:t>
            </a:r>
            <a:r>
              <a:rPr lang="en-US" sz="1800" kern="1500" dirty="0">
                <a:ln>
                  <a:noFill/>
                </a:ln>
                <a:solidFill>
                  <a:srgbClr val="000000"/>
                </a:solidFill>
                <a:effectLst/>
                <a:latin typeface="Times New Roman" panose="02020603050405020304" pitchFamily="18" charset="0"/>
              </a:rPr>
              <a:t>Beelzebub, prince of the devils </a:t>
            </a:r>
            <a:r>
              <a:rPr lang="en-US" sz="1600" b="1" kern="1500" dirty="0">
                <a:ln>
                  <a:noFill/>
                </a:ln>
                <a:solidFill>
                  <a:srgbClr val="FF0000"/>
                </a:solidFill>
                <a:effectLst/>
                <a:latin typeface="Times New Roman" panose="02020603050405020304" pitchFamily="18" charset="0"/>
              </a:rPr>
              <a:t>Matthew 12:24</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(10) </a:t>
            </a:r>
            <a:r>
              <a:rPr lang="en-US" sz="1800" kern="1500" dirty="0">
                <a:ln>
                  <a:noFill/>
                </a:ln>
                <a:solidFill>
                  <a:srgbClr val="000000"/>
                </a:solidFill>
                <a:effectLst/>
                <a:latin typeface="Times New Roman" panose="02020603050405020304" pitchFamily="18" charset="0"/>
              </a:rPr>
              <a:t>Apollyon </a:t>
            </a:r>
            <a:r>
              <a:rPr lang="en-US" sz="1600" b="1" kern="1500" dirty="0">
                <a:ln>
                  <a:noFill/>
                </a:ln>
                <a:solidFill>
                  <a:srgbClr val="FF0000"/>
                </a:solidFill>
                <a:effectLst/>
                <a:latin typeface="Times New Roman" panose="02020603050405020304" pitchFamily="18" charset="0"/>
              </a:rPr>
              <a:t>Revelation 9:11</a:t>
            </a:r>
            <a:r>
              <a:rPr lang="en-US" sz="1800" kern="1500" dirty="0">
                <a:ln>
                  <a:noFill/>
                </a:ln>
                <a:solidFill>
                  <a:srgbClr val="000000"/>
                </a:solidFill>
                <a:effectLst/>
                <a:latin typeface="Times New Roman" panose="02020603050405020304" pitchFamily="18" charset="0"/>
              </a:rPr>
              <a:t>, meaning "destroyer." </a:t>
            </a:r>
            <a:r>
              <a:rPr lang="en-US" sz="1800" b="1" kern="1500" dirty="0">
                <a:ln>
                  <a:noFill/>
                </a:ln>
                <a:solidFill>
                  <a:srgbClr val="000000"/>
                </a:solidFill>
                <a:effectLst/>
                <a:latin typeface="Times New Roman" panose="02020603050405020304" pitchFamily="18" charset="0"/>
              </a:rPr>
              <a:t>(11) </a:t>
            </a:r>
            <a:r>
              <a:rPr lang="en-US" sz="1800" kern="1500" dirty="0">
                <a:ln>
                  <a:noFill/>
                </a:ln>
                <a:solidFill>
                  <a:srgbClr val="000000"/>
                </a:solidFill>
                <a:effectLst/>
                <a:latin typeface="Times New Roman" panose="02020603050405020304" pitchFamily="18" charset="0"/>
              </a:rPr>
              <a:t>The wicked one </a:t>
            </a:r>
            <a:r>
              <a:rPr lang="en-US" sz="1600" b="1" kern="1500" dirty="0">
                <a:ln>
                  <a:noFill/>
                </a:ln>
                <a:solidFill>
                  <a:srgbClr val="FF0000"/>
                </a:solidFill>
                <a:effectLst/>
                <a:latin typeface="Times New Roman" panose="02020603050405020304" pitchFamily="18" charset="0"/>
              </a:rPr>
              <a:t>Matthew 13:19</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(12) </a:t>
            </a:r>
            <a:r>
              <a:rPr lang="en-US" sz="1800" kern="1500" dirty="0">
                <a:ln>
                  <a:noFill/>
                </a:ln>
                <a:solidFill>
                  <a:srgbClr val="000000"/>
                </a:solidFill>
                <a:effectLst/>
                <a:latin typeface="Times New Roman" panose="02020603050405020304" pitchFamily="18" charset="0"/>
              </a:rPr>
              <a:t>Belial </a:t>
            </a:r>
            <a:r>
              <a:rPr lang="en-US" sz="1600" b="1" kern="1500" dirty="0">
                <a:ln>
                  <a:noFill/>
                </a:ln>
                <a:solidFill>
                  <a:srgbClr val="FF0000"/>
                </a:solidFill>
                <a:effectLst/>
                <a:latin typeface="Times New Roman" panose="02020603050405020304" pitchFamily="18" charset="0"/>
              </a:rPr>
              <a:t>II Corinthians 6:15</a:t>
            </a:r>
            <a:r>
              <a:rPr lang="en-US" sz="1800" kern="1500" dirty="0">
                <a:ln>
                  <a:noFill/>
                </a:ln>
                <a:solidFill>
                  <a:srgbClr val="000000"/>
                </a:solidFill>
                <a:effectLst/>
                <a:latin typeface="Times New Roman" panose="02020603050405020304" pitchFamily="18" charset="0"/>
              </a:rPr>
              <a:t>, means ‘wicked’ </a:t>
            </a:r>
            <a:r>
              <a:rPr lang="en-US" kern="1500" dirty="0">
                <a:solidFill>
                  <a:srgbClr val="000000"/>
                </a:solidFill>
                <a:latin typeface="Times New Roman" panose="02020603050405020304" pitchFamily="18" charset="0"/>
              </a:rPr>
              <a:t>‘</a:t>
            </a:r>
            <a:r>
              <a:rPr lang="en-US" sz="1800" kern="1500" dirty="0">
                <a:ln>
                  <a:noFill/>
                </a:ln>
                <a:solidFill>
                  <a:srgbClr val="000000"/>
                </a:solidFill>
                <a:effectLst/>
                <a:latin typeface="Times New Roman" panose="02020603050405020304" pitchFamily="18" charset="0"/>
              </a:rPr>
              <a:t>worthless.’ </a:t>
            </a:r>
            <a:r>
              <a:rPr lang="en-US" sz="1800" b="1" kern="1500" dirty="0">
                <a:ln>
                  <a:noFill/>
                </a:ln>
                <a:solidFill>
                  <a:srgbClr val="000000"/>
                </a:solidFill>
                <a:effectLst/>
                <a:latin typeface="Times New Roman" panose="02020603050405020304" pitchFamily="18" charset="0"/>
              </a:rPr>
              <a:t>(13) </a:t>
            </a:r>
            <a:r>
              <a:rPr lang="en-US" sz="1800" kern="1500" dirty="0">
                <a:ln>
                  <a:noFill/>
                </a:ln>
                <a:solidFill>
                  <a:srgbClr val="000000"/>
                </a:solidFill>
                <a:effectLst/>
                <a:latin typeface="Times New Roman" panose="02020603050405020304" pitchFamily="18" charset="0"/>
              </a:rPr>
              <a:t>The enemy </a:t>
            </a:r>
            <a:r>
              <a:rPr lang="en-US" sz="1600" b="1" kern="1500" dirty="0">
                <a:ln>
                  <a:noFill/>
                </a:ln>
                <a:solidFill>
                  <a:srgbClr val="FF0000"/>
                </a:solidFill>
                <a:effectLst/>
                <a:latin typeface="Times New Roman" panose="02020603050405020304" pitchFamily="18" charset="0"/>
              </a:rPr>
              <a:t>Matthew 13:39; Luke 10:19</a:t>
            </a:r>
            <a:r>
              <a:rPr lang="en-US" sz="1800" kern="1500" dirty="0">
                <a:ln>
                  <a:noFill/>
                </a:ln>
                <a:solidFill>
                  <a:srgbClr val="00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(14) </a:t>
            </a:r>
            <a:r>
              <a:rPr lang="en-US" sz="1800" kern="1500" dirty="0">
                <a:ln>
                  <a:noFill/>
                </a:ln>
                <a:solidFill>
                  <a:srgbClr val="000000"/>
                </a:solidFill>
                <a:effectLst/>
                <a:latin typeface="Times New Roman" panose="02020603050405020304" pitchFamily="18" charset="0"/>
              </a:rPr>
              <a:t>The tempter </a:t>
            </a:r>
            <a:r>
              <a:rPr lang="en-US" sz="1600" b="1" kern="1500" dirty="0">
                <a:ln>
                  <a:noFill/>
                </a:ln>
                <a:solidFill>
                  <a:srgbClr val="FF0000"/>
                </a:solidFill>
                <a:effectLst/>
                <a:latin typeface="Times New Roman" panose="02020603050405020304" pitchFamily="18" charset="0"/>
              </a:rPr>
              <a:t>I Thessalonians 3:5</a:t>
            </a:r>
            <a:r>
              <a:rPr lang="en-US" sz="1800" kern="1500" dirty="0">
                <a:ln>
                  <a:noFill/>
                </a:ln>
                <a:effectLst/>
                <a:latin typeface="Times New Roman" panose="02020603050405020304" pitchFamily="18" charset="0"/>
              </a:rPr>
              <a:t>. </a:t>
            </a:r>
          </a:p>
        </p:txBody>
      </p:sp>
      <p:sp>
        <p:nvSpPr>
          <p:cNvPr id="12" name="Rectangle: Rounded Corners 11">
            <a:extLst>
              <a:ext uri="{FF2B5EF4-FFF2-40B4-BE49-F238E27FC236}">
                <a16:creationId xmlns:a16="http://schemas.microsoft.com/office/drawing/2014/main" id="{992433E8-14FA-4A40-BF74-7217E61D64E2}"/>
              </a:ext>
            </a:extLst>
          </p:cNvPr>
          <p:cNvSpPr/>
          <p:nvPr/>
        </p:nvSpPr>
        <p:spPr>
          <a:xfrm>
            <a:off x="7499838" y="4714425"/>
            <a:ext cx="4229100" cy="1695167"/>
          </a:xfrm>
          <a:prstGeom prst="roundRect">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2D856C8-515F-471A-A4FB-3A1DA97D93E1}"/>
              </a:ext>
            </a:extLst>
          </p:cNvPr>
          <p:cNvSpPr txBox="1"/>
          <p:nvPr/>
        </p:nvSpPr>
        <p:spPr>
          <a:xfrm>
            <a:off x="7598439" y="4839953"/>
            <a:ext cx="3987103" cy="1446550"/>
          </a:xfrm>
          <a:prstGeom prst="rect">
            <a:avLst/>
          </a:prstGeom>
          <a:solidFill>
            <a:schemeClr val="bg1"/>
          </a:solidFill>
          <a:ln>
            <a:solidFill>
              <a:srgbClr val="C00000"/>
            </a:solidFill>
          </a:ln>
          <a:effectLst>
            <a:glow rad="101600">
              <a:srgbClr val="FF0000">
                <a:alpha val="60000"/>
              </a:srgbClr>
            </a:glow>
            <a:softEdge rad="317500"/>
          </a:effectLst>
        </p:spPr>
        <p:txBody>
          <a:bodyPr wrap="square" rtlCol="0">
            <a:spAutoFit/>
          </a:bodyPr>
          <a:lstStyle/>
          <a:p>
            <a:pPr algn="ctr"/>
            <a:r>
              <a:rPr lang="en-US" sz="4400" b="1" dirty="0">
                <a:ln>
                  <a:solidFill>
                    <a:schemeClr val="bg1"/>
                  </a:solidFill>
                </a:ln>
              </a:rPr>
              <a:t>Who is this man of evil, anyway?</a:t>
            </a:r>
          </a:p>
        </p:txBody>
      </p:sp>
    </p:spTree>
    <p:extLst>
      <p:ext uri="{BB962C8B-B14F-4D97-AF65-F5344CB8AC3E}">
        <p14:creationId xmlns:p14="http://schemas.microsoft.com/office/powerpoint/2010/main" val="25840999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C887A49-8B9B-4285-B466-CBD198F0468D}"/>
              </a:ext>
            </a:extLst>
          </p:cNvPr>
          <p:cNvSpPr/>
          <p:nvPr/>
        </p:nvSpPr>
        <p:spPr>
          <a:xfrm>
            <a:off x="0" y="0"/>
            <a:ext cx="12192000" cy="6858000"/>
          </a:xfrm>
          <a:custGeom>
            <a:avLst/>
            <a:gdLst>
              <a:gd name="connsiteX0" fmla="*/ 0 w 12192000"/>
              <a:gd name="connsiteY0" fmla="*/ 0 h 6858000"/>
              <a:gd name="connsiteX1" fmla="*/ 458651 w 12192000"/>
              <a:gd name="connsiteY1" fmla="*/ 0 h 6858000"/>
              <a:gd name="connsiteX2" fmla="*/ 673463 w 12192000"/>
              <a:gd name="connsiteY2" fmla="*/ 0 h 6858000"/>
              <a:gd name="connsiteX3" fmla="*/ 1497874 w 12192000"/>
              <a:gd name="connsiteY3" fmla="*/ 0 h 6858000"/>
              <a:gd name="connsiteX4" fmla="*/ 1956526 w 12192000"/>
              <a:gd name="connsiteY4" fmla="*/ 0 h 6858000"/>
              <a:gd name="connsiteX5" fmla="*/ 2415177 w 12192000"/>
              <a:gd name="connsiteY5" fmla="*/ 0 h 6858000"/>
              <a:gd name="connsiteX6" fmla="*/ 3239589 w 12192000"/>
              <a:gd name="connsiteY6" fmla="*/ 0 h 6858000"/>
              <a:gd name="connsiteX7" fmla="*/ 3576320 w 12192000"/>
              <a:gd name="connsiteY7" fmla="*/ 0 h 6858000"/>
              <a:gd name="connsiteX8" fmla="*/ 4400731 w 12192000"/>
              <a:gd name="connsiteY8" fmla="*/ 0 h 6858000"/>
              <a:gd name="connsiteX9" fmla="*/ 5225143 w 12192000"/>
              <a:gd name="connsiteY9" fmla="*/ 0 h 6858000"/>
              <a:gd name="connsiteX10" fmla="*/ 5805714 w 12192000"/>
              <a:gd name="connsiteY10" fmla="*/ 0 h 6858000"/>
              <a:gd name="connsiteX11" fmla="*/ 6630126 w 12192000"/>
              <a:gd name="connsiteY11" fmla="*/ 0 h 6858000"/>
              <a:gd name="connsiteX12" fmla="*/ 7088777 w 12192000"/>
              <a:gd name="connsiteY12" fmla="*/ 0 h 6858000"/>
              <a:gd name="connsiteX13" fmla="*/ 7547429 w 12192000"/>
              <a:gd name="connsiteY13" fmla="*/ 0 h 6858000"/>
              <a:gd name="connsiteX14" fmla="*/ 8249920 w 12192000"/>
              <a:gd name="connsiteY14" fmla="*/ 0 h 6858000"/>
              <a:gd name="connsiteX15" fmla="*/ 8708571 w 12192000"/>
              <a:gd name="connsiteY15" fmla="*/ 0 h 6858000"/>
              <a:gd name="connsiteX16" fmla="*/ 9532983 w 12192000"/>
              <a:gd name="connsiteY16" fmla="*/ 0 h 6858000"/>
              <a:gd name="connsiteX17" fmla="*/ 10357394 w 12192000"/>
              <a:gd name="connsiteY17" fmla="*/ 0 h 6858000"/>
              <a:gd name="connsiteX18" fmla="*/ 10937966 w 12192000"/>
              <a:gd name="connsiteY18" fmla="*/ 0 h 6858000"/>
              <a:gd name="connsiteX19" fmla="*/ 11396617 w 12192000"/>
              <a:gd name="connsiteY19" fmla="*/ 0 h 6858000"/>
              <a:gd name="connsiteX20" fmla="*/ 1161142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937260 h 6858000"/>
              <a:gd name="connsiteX24" fmla="*/ 12192000 w 12192000"/>
              <a:gd name="connsiteY24" fmla="*/ 1371600 h 6858000"/>
              <a:gd name="connsiteX25" fmla="*/ 12192000 w 12192000"/>
              <a:gd name="connsiteY25" fmla="*/ 2011680 h 6858000"/>
              <a:gd name="connsiteX26" fmla="*/ 12192000 w 12192000"/>
              <a:gd name="connsiteY26" fmla="*/ 2583180 h 6858000"/>
              <a:gd name="connsiteX27" fmla="*/ 12192000 w 12192000"/>
              <a:gd name="connsiteY27" fmla="*/ 3154680 h 6858000"/>
              <a:gd name="connsiteX28" fmla="*/ 12192000 w 12192000"/>
              <a:gd name="connsiteY28" fmla="*/ 3863340 h 6858000"/>
              <a:gd name="connsiteX29" fmla="*/ 12192000 w 12192000"/>
              <a:gd name="connsiteY29" fmla="*/ 4503420 h 6858000"/>
              <a:gd name="connsiteX30" fmla="*/ 12192000 w 12192000"/>
              <a:gd name="connsiteY30" fmla="*/ 4869180 h 6858000"/>
              <a:gd name="connsiteX31" fmla="*/ 12192000 w 12192000"/>
              <a:gd name="connsiteY31" fmla="*/ 5372100 h 6858000"/>
              <a:gd name="connsiteX32" fmla="*/ 12192000 w 12192000"/>
              <a:gd name="connsiteY32" fmla="*/ 6080760 h 6858000"/>
              <a:gd name="connsiteX33" fmla="*/ 12192000 w 12192000"/>
              <a:gd name="connsiteY33" fmla="*/ 6858000 h 6858000"/>
              <a:gd name="connsiteX34" fmla="*/ 11489509 w 12192000"/>
              <a:gd name="connsiteY34" fmla="*/ 6858000 h 6858000"/>
              <a:gd name="connsiteX35" fmla="*/ 11274697 w 12192000"/>
              <a:gd name="connsiteY35" fmla="*/ 6858000 h 6858000"/>
              <a:gd name="connsiteX36" fmla="*/ 10937966 w 12192000"/>
              <a:gd name="connsiteY36" fmla="*/ 6858000 h 6858000"/>
              <a:gd name="connsiteX37" fmla="*/ 10235474 w 12192000"/>
              <a:gd name="connsiteY37" fmla="*/ 6858000 h 6858000"/>
              <a:gd name="connsiteX38" fmla="*/ 9898743 w 12192000"/>
              <a:gd name="connsiteY38" fmla="*/ 6858000 h 6858000"/>
              <a:gd name="connsiteX39" fmla="*/ 9683931 w 12192000"/>
              <a:gd name="connsiteY39" fmla="*/ 6858000 h 6858000"/>
              <a:gd name="connsiteX40" fmla="*/ 9347200 w 12192000"/>
              <a:gd name="connsiteY40" fmla="*/ 6858000 h 6858000"/>
              <a:gd name="connsiteX41" fmla="*/ 8888549 w 12192000"/>
              <a:gd name="connsiteY41" fmla="*/ 6858000 h 6858000"/>
              <a:gd name="connsiteX42" fmla="*/ 8307977 w 12192000"/>
              <a:gd name="connsiteY42" fmla="*/ 6858000 h 6858000"/>
              <a:gd name="connsiteX43" fmla="*/ 7971246 w 12192000"/>
              <a:gd name="connsiteY43" fmla="*/ 6858000 h 6858000"/>
              <a:gd name="connsiteX44" fmla="*/ 7146834 w 12192000"/>
              <a:gd name="connsiteY44" fmla="*/ 6858000 h 6858000"/>
              <a:gd name="connsiteX45" fmla="*/ 6566263 w 12192000"/>
              <a:gd name="connsiteY45" fmla="*/ 6858000 h 6858000"/>
              <a:gd name="connsiteX46" fmla="*/ 5741851 w 12192000"/>
              <a:gd name="connsiteY46" fmla="*/ 6858000 h 6858000"/>
              <a:gd name="connsiteX47" fmla="*/ 5039360 w 12192000"/>
              <a:gd name="connsiteY47" fmla="*/ 6858000 h 6858000"/>
              <a:gd name="connsiteX48" fmla="*/ 4580709 w 12192000"/>
              <a:gd name="connsiteY48" fmla="*/ 6858000 h 6858000"/>
              <a:gd name="connsiteX49" fmla="*/ 3878217 w 12192000"/>
              <a:gd name="connsiteY49" fmla="*/ 6858000 h 6858000"/>
              <a:gd name="connsiteX50" fmla="*/ 3541486 w 12192000"/>
              <a:gd name="connsiteY50" fmla="*/ 6858000 h 6858000"/>
              <a:gd name="connsiteX51" fmla="*/ 2960914 w 12192000"/>
              <a:gd name="connsiteY51" fmla="*/ 6858000 h 6858000"/>
              <a:gd name="connsiteX52" fmla="*/ 2746103 w 12192000"/>
              <a:gd name="connsiteY52" fmla="*/ 6858000 h 6858000"/>
              <a:gd name="connsiteX53" fmla="*/ 1921691 w 12192000"/>
              <a:gd name="connsiteY53" fmla="*/ 6858000 h 6858000"/>
              <a:gd name="connsiteX54" fmla="*/ 1341120 w 12192000"/>
              <a:gd name="connsiteY54" fmla="*/ 6858000 h 6858000"/>
              <a:gd name="connsiteX55" fmla="*/ 516709 w 12192000"/>
              <a:gd name="connsiteY55" fmla="*/ 6858000 h 6858000"/>
              <a:gd name="connsiteX56" fmla="*/ 0 w 12192000"/>
              <a:gd name="connsiteY56" fmla="*/ 6858000 h 6858000"/>
              <a:gd name="connsiteX57" fmla="*/ 0 w 12192000"/>
              <a:gd name="connsiteY57" fmla="*/ 6423660 h 6858000"/>
              <a:gd name="connsiteX58" fmla="*/ 0 w 12192000"/>
              <a:gd name="connsiteY58" fmla="*/ 5715000 h 6858000"/>
              <a:gd name="connsiteX59" fmla="*/ 0 w 12192000"/>
              <a:gd name="connsiteY59" fmla="*/ 5143500 h 6858000"/>
              <a:gd name="connsiteX60" fmla="*/ 0 w 12192000"/>
              <a:gd name="connsiteY60" fmla="*/ 4777740 h 6858000"/>
              <a:gd name="connsiteX61" fmla="*/ 0 w 12192000"/>
              <a:gd name="connsiteY61" fmla="*/ 4206240 h 6858000"/>
              <a:gd name="connsiteX62" fmla="*/ 0 w 12192000"/>
              <a:gd name="connsiteY62" fmla="*/ 3703320 h 6858000"/>
              <a:gd name="connsiteX63" fmla="*/ 0 w 12192000"/>
              <a:gd name="connsiteY63" fmla="*/ 3200400 h 6858000"/>
              <a:gd name="connsiteX64" fmla="*/ 0 w 12192000"/>
              <a:gd name="connsiteY64" fmla="*/ 2697480 h 6858000"/>
              <a:gd name="connsiteX65" fmla="*/ 0 w 12192000"/>
              <a:gd name="connsiteY65" fmla="*/ 2194560 h 6858000"/>
              <a:gd name="connsiteX66" fmla="*/ 0 w 12192000"/>
              <a:gd name="connsiteY66" fmla="*/ 1554480 h 6858000"/>
              <a:gd name="connsiteX67" fmla="*/ 0 w 12192000"/>
              <a:gd name="connsiteY67" fmla="*/ 982980 h 6858000"/>
              <a:gd name="connsiteX68" fmla="*/ 0 w 12192000"/>
              <a:gd name="connsiteY68" fmla="*/ 617220 h 6858000"/>
              <a:gd name="connsiteX69" fmla="*/ 0 w 12192000"/>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192000" h="6858000" extrusionOk="0">
                <a:moveTo>
                  <a:pt x="0" y="0"/>
                </a:moveTo>
                <a:cubicBezTo>
                  <a:pt x="117127" y="-5097"/>
                  <a:pt x="305253" y="1402"/>
                  <a:pt x="458651" y="0"/>
                </a:cubicBezTo>
                <a:cubicBezTo>
                  <a:pt x="612049" y="-1402"/>
                  <a:pt x="595207" y="19573"/>
                  <a:pt x="673463" y="0"/>
                </a:cubicBezTo>
                <a:cubicBezTo>
                  <a:pt x="751719" y="-19573"/>
                  <a:pt x="1110976" y="2947"/>
                  <a:pt x="1497874" y="0"/>
                </a:cubicBezTo>
                <a:cubicBezTo>
                  <a:pt x="1884772" y="-2947"/>
                  <a:pt x="1727277" y="12394"/>
                  <a:pt x="1956526" y="0"/>
                </a:cubicBezTo>
                <a:cubicBezTo>
                  <a:pt x="2185775" y="-12394"/>
                  <a:pt x="2186037" y="21439"/>
                  <a:pt x="2415177" y="0"/>
                </a:cubicBezTo>
                <a:cubicBezTo>
                  <a:pt x="2644317" y="-21439"/>
                  <a:pt x="2980375" y="35203"/>
                  <a:pt x="3239589" y="0"/>
                </a:cubicBezTo>
                <a:cubicBezTo>
                  <a:pt x="3498803" y="-35203"/>
                  <a:pt x="3499976" y="366"/>
                  <a:pt x="3576320" y="0"/>
                </a:cubicBezTo>
                <a:cubicBezTo>
                  <a:pt x="3652664" y="-366"/>
                  <a:pt x="4027617" y="80807"/>
                  <a:pt x="4400731" y="0"/>
                </a:cubicBezTo>
                <a:cubicBezTo>
                  <a:pt x="4773845" y="-80807"/>
                  <a:pt x="4838935" y="27413"/>
                  <a:pt x="5225143" y="0"/>
                </a:cubicBezTo>
                <a:cubicBezTo>
                  <a:pt x="5611351" y="-27413"/>
                  <a:pt x="5670159" y="30339"/>
                  <a:pt x="5805714" y="0"/>
                </a:cubicBezTo>
                <a:cubicBezTo>
                  <a:pt x="5941269" y="-30339"/>
                  <a:pt x="6367077" y="29593"/>
                  <a:pt x="6630126" y="0"/>
                </a:cubicBezTo>
                <a:cubicBezTo>
                  <a:pt x="6893175" y="-29593"/>
                  <a:pt x="6919581" y="35567"/>
                  <a:pt x="7088777" y="0"/>
                </a:cubicBezTo>
                <a:cubicBezTo>
                  <a:pt x="7257973" y="-35567"/>
                  <a:pt x="7359908" y="46992"/>
                  <a:pt x="7547429" y="0"/>
                </a:cubicBezTo>
                <a:cubicBezTo>
                  <a:pt x="7734950" y="-46992"/>
                  <a:pt x="8044814" y="40653"/>
                  <a:pt x="8249920" y="0"/>
                </a:cubicBezTo>
                <a:cubicBezTo>
                  <a:pt x="8455026" y="-40653"/>
                  <a:pt x="8489644" y="23818"/>
                  <a:pt x="8708571" y="0"/>
                </a:cubicBezTo>
                <a:cubicBezTo>
                  <a:pt x="8927498" y="-23818"/>
                  <a:pt x="9259545" y="8651"/>
                  <a:pt x="9532983" y="0"/>
                </a:cubicBezTo>
                <a:cubicBezTo>
                  <a:pt x="9806421" y="-8651"/>
                  <a:pt x="10032831" y="97126"/>
                  <a:pt x="10357394" y="0"/>
                </a:cubicBezTo>
                <a:cubicBezTo>
                  <a:pt x="10681957" y="-97126"/>
                  <a:pt x="10669289" y="18621"/>
                  <a:pt x="10937966" y="0"/>
                </a:cubicBezTo>
                <a:cubicBezTo>
                  <a:pt x="11206643" y="-18621"/>
                  <a:pt x="11228125" y="49914"/>
                  <a:pt x="11396617" y="0"/>
                </a:cubicBezTo>
                <a:cubicBezTo>
                  <a:pt x="11565109" y="-49914"/>
                  <a:pt x="11567903" y="2966"/>
                  <a:pt x="11611429" y="0"/>
                </a:cubicBezTo>
                <a:cubicBezTo>
                  <a:pt x="11654955" y="-2966"/>
                  <a:pt x="11909242" y="42336"/>
                  <a:pt x="12192000" y="0"/>
                </a:cubicBezTo>
                <a:cubicBezTo>
                  <a:pt x="12228019" y="213296"/>
                  <a:pt x="12147319" y="305727"/>
                  <a:pt x="12192000" y="434340"/>
                </a:cubicBezTo>
                <a:cubicBezTo>
                  <a:pt x="12236681" y="562953"/>
                  <a:pt x="12186928" y="804948"/>
                  <a:pt x="12192000" y="937260"/>
                </a:cubicBezTo>
                <a:cubicBezTo>
                  <a:pt x="12197072" y="1069572"/>
                  <a:pt x="12191125" y="1233491"/>
                  <a:pt x="12192000" y="1371600"/>
                </a:cubicBezTo>
                <a:cubicBezTo>
                  <a:pt x="12192875" y="1509709"/>
                  <a:pt x="12123242" y="1728354"/>
                  <a:pt x="12192000" y="2011680"/>
                </a:cubicBezTo>
                <a:cubicBezTo>
                  <a:pt x="12260758" y="2295006"/>
                  <a:pt x="12173196" y="2411009"/>
                  <a:pt x="12192000" y="2583180"/>
                </a:cubicBezTo>
                <a:cubicBezTo>
                  <a:pt x="12210804" y="2755351"/>
                  <a:pt x="12173001" y="2879417"/>
                  <a:pt x="12192000" y="3154680"/>
                </a:cubicBezTo>
                <a:cubicBezTo>
                  <a:pt x="12210999" y="3429943"/>
                  <a:pt x="12164620" y="3618866"/>
                  <a:pt x="12192000" y="3863340"/>
                </a:cubicBezTo>
                <a:cubicBezTo>
                  <a:pt x="12219380" y="4107814"/>
                  <a:pt x="12160526" y="4296849"/>
                  <a:pt x="12192000" y="4503420"/>
                </a:cubicBezTo>
                <a:cubicBezTo>
                  <a:pt x="12223474" y="4709991"/>
                  <a:pt x="12181453" y="4760658"/>
                  <a:pt x="12192000" y="4869180"/>
                </a:cubicBezTo>
                <a:cubicBezTo>
                  <a:pt x="12202547" y="4977702"/>
                  <a:pt x="12191464" y="5193186"/>
                  <a:pt x="12192000" y="5372100"/>
                </a:cubicBezTo>
                <a:cubicBezTo>
                  <a:pt x="12192536" y="5551014"/>
                  <a:pt x="12191276" y="5841293"/>
                  <a:pt x="12192000" y="6080760"/>
                </a:cubicBezTo>
                <a:cubicBezTo>
                  <a:pt x="12192724" y="6320227"/>
                  <a:pt x="12142830" y="6641719"/>
                  <a:pt x="12192000" y="6858000"/>
                </a:cubicBezTo>
                <a:cubicBezTo>
                  <a:pt x="12011855" y="6890348"/>
                  <a:pt x="11686353" y="6789455"/>
                  <a:pt x="11489509" y="6858000"/>
                </a:cubicBezTo>
                <a:cubicBezTo>
                  <a:pt x="11292665" y="6926545"/>
                  <a:pt x="11374661" y="6836147"/>
                  <a:pt x="11274697" y="6858000"/>
                </a:cubicBezTo>
                <a:cubicBezTo>
                  <a:pt x="11174733" y="6879853"/>
                  <a:pt x="11025090" y="6857874"/>
                  <a:pt x="10937966" y="6858000"/>
                </a:cubicBezTo>
                <a:cubicBezTo>
                  <a:pt x="10850842" y="6858126"/>
                  <a:pt x="10414506" y="6788957"/>
                  <a:pt x="10235474" y="6858000"/>
                </a:cubicBezTo>
                <a:cubicBezTo>
                  <a:pt x="10056442" y="6927043"/>
                  <a:pt x="10023465" y="6843023"/>
                  <a:pt x="9898743" y="6858000"/>
                </a:cubicBezTo>
                <a:cubicBezTo>
                  <a:pt x="9774021" y="6872977"/>
                  <a:pt x="9730552" y="6850928"/>
                  <a:pt x="9683931" y="6858000"/>
                </a:cubicBezTo>
                <a:cubicBezTo>
                  <a:pt x="9637310" y="6865072"/>
                  <a:pt x="9429877" y="6857733"/>
                  <a:pt x="9347200" y="6858000"/>
                </a:cubicBezTo>
                <a:cubicBezTo>
                  <a:pt x="9264523" y="6858267"/>
                  <a:pt x="8986644" y="6816681"/>
                  <a:pt x="8888549" y="6858000"/>
                </a:cubicBezTo>
                <a:cubicBezTo>
                  <a:pt x="8790454" y="6899319"/>
                  <a:pt x="8519798" y="6815500"/>
                  <a:pt x="8307977" y="6858000"/>
                </a:cubicBezTo>
                <a:cubicBezTo>
                  <a:pt x="8096156" y="6900500"/>
                  <a:pt x="8039106" y="6846527"/>
                  <a:pt x="7971246" y="6858000"/>
                </a:cubicBezTo>
                <a:cubicBezTo>
                  <a:pt x="7903386" y="6869473"/>
                  <a:pt x="7390064" y="6834677"/>
                  <a:pt x="7146834" y="6858000"/>
                </a:cubicBezTo>
                <a:cubicBezTo>
                  <a:pt x="6903604" y="6881323"/>
                  <a:pt x="6833830" y="6807852"/>
                  <a:pt x="6566263" y="6858000"/>
                </a:cubicBezTo>
                <a:cubicBezTo>
                  <a:pt x="6298696" y="6908148"/>
                  <a:pt x="5983265" y="6793404"/>
                  <a:pt x="5741851" y="6858000"/>
                </a:cubicBezTo>
                <a:cubicBezTo>
                  <a:pt x="5500437" y="6922596"/>
                  <a:pt x="5209564" y="6853836"/>
                  <a:pt x="5039360" y="6858000"/>
                </a:cubicBezTo>
                <a:cubicBezTo>
                  <a:pt x="4869156" y="6862164"/>
                  <a:pt x="4716100" y="6803218"/>
                  <a:pt x="4580709" y="6858000"/>
                </a:cubicBezTo>
                <a:cubicBezTo>
                  <a:pt x="4445318" y="6912782"/>
                  <a:pt x="4208098" y="6807044"/>
                  <a:pt x="3878217" y="6858000"/>
                </a:cubicBezTo>
                <a:cubicBezTo>
                  <a:pt x="3548336" y="6908956"/>
                  <a:pt x="3667819" y="6841252"/>
                  <a:pt x="3541486" y="6858000"/>
                </a:cubicBezTo>
                <a:cubicBezTo>
                  <a:pt x="3415153" y="6874748"/>
                  <a:pt x="3078750" y="6793719"/>
                  <a:pt x="2960914" y="6858000"/>
                </a:cubicBezTo>
                <a:cubicBezTo>
                  <a:pt x="2843078" y="6922281"/>
                  <a:pt x="2790053" y="6843328"/>
                  <a:pt x="2746103" y="6858000"/>
                </a:cubicBezTo>
                <a:cubicBezTo>
                  <a:pt x="2702153" y="6872672"/>
                  <a:pt x="2126980" y="6780281"/>
                  <a:pt x="1921691" y="6858000"/>
                </a:cubicBezTo>
                <a:cubicBezTo>
                  <a:pt x="1716402" y="6935719"/>
                  <a:pt x="1613961" y="6828906"/>
                  <a:pt x="1341120" y="6858000"/>
                </a:cubicBezTo>
                <a:cubicBezTo>
                  <a:pt x="1068279" y="6887094"/>
                  <a:pt x="682891" y="6813896"/>
                  <a:pt x="516709" y="6858000"/>
                </a:cubicBezTo>
                <a:cubicBezTo>
                  <a:pt x="350527" y="6902104"/>
                  <a:pt x="216644" y="6804455"/>
                  <a:pt x="0" y="6858000"/>
                </a:cubicBezTo>
                <a:cubicBezTo>
                  <a:pt x="-47229" y="6719778"/>
                  <a:pt x="3176" y="6534789"/>
                  <a:pt x="0" y="6423660"/>
                </a:cubicBezTo>
                <a:cubicBezTo>
                  <a:pt x="-3176" y="6312531"/>
                  <a:pt x="59507" y="5888494"/>
                  <a:pt x="0" y="5715000"/>
                </a:cubicBezTo>
                <a:cubicBezTo>
                  <a:pt x="-59507" y="5541506"/>
                  <a:pt x="11415" y="5331631"/>
                  <a:pt x="0" y="5143500"/>
                </a:cubicBezTo>
                <a:cubicBezTo>
                  <a:pt x="-11415" y="4955369"/>
                  <a:pt x="7006" y="4853368"/>
                  <a:pt x="0" y="4777740"/>
                </a:cubicBezTo>
                <a:cubicBezTo>
                  <a:pt x="-7006" y="4702112"/>
                  <a:pt x="42232" y="4417636"/>
                  <a:pt x="0" y="4206240"/>
                </a:cubicBezTo>
                <a:cubicBezTo>
                  <a:pt x="-42232" y="3994844"/>
                  <a:pt x="13268" y="3903699"/>
                  <a:pt x="0" y="3703320"/>
                </a:cubicBezTo>
                <a:cubicBezTo>
                  <a:pt x="-13268" y="3502941"/>
                  <a:pt x="10399" y="3355104"/>
                  <a:pt x="0" y="3200400"/>
                </a:cubicBezTo>
                <a:cubicBezTo>
                  <a:pt x="-10399" y="3045696"/>
                  <a:pt x="53415" y="2946244"/>
                  <a:pt x="0" y="2697480"/>
                </a:cubicBezTo>
                <a:cubicBezTo>
                  <a:pt x="-53415" y="2448716"/>
                  <a:pt x="9009" y="2303303"/>
                  <a:pt x="0" y="2194560"/>
                </a:cubicBezTo>
                <a:cubicBezTo>
                  <a:pt x="-9009" y="2085817"/>
                  <a:pt x="42528" y="1848496"/>
                  <a:pt x="0" y="1554480"/>
                </a:cubicBezTo>
                <a:cubicBezTo>
                  <a:pt x="-42528" y="1260464"/>
                  <a:pt x="7898" y="1101013"/>
                  <a:pt x="0" y="982980"/>
                </a:cubicBezTo>
                <a:cubicBezTo>
                  <a:pt x="-7898" y="864947"/>
                  <a:pt x="24206" y="770297"/>
                  <a:pt x="0" y="617220"/>
                </a:cubicBezTo>
                <a:cubicBezTo>
                  <a:pt x="-24206" y="464143"/>
                  <a:pt x="61975" y="218087"/>
                  <a:pt x="0" y="0"/>
                </a:cubicBezTo>
                <a:close/>
              </a:path>
            </a:pathLst>
          </a:custGeom>
          <a:noFill/>
          <a:ln w="571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0EEE573-1796-465B-8384-A5E48A523254}"/>
              </a:ext>
            </a:extLst>
          </p:cNvPr>
          <p:cNvSpPr txBox="1"/>
          <p:nvPr/>
        </p:nvSpPr>
        <p:spPr>
          <a:xfrm>
            <a:off x="216308" y="137402"/>
            <a:ext cx="5802057" cy="707886"/>
          </a:xfrm>
          <a:prstGeom prst="rect">
            <a:avLst/>
          </a:prstGeom>
          <a:noFill/>
        </p:spPr>
        <p:txBody>
          <a:bodyPr wrap="square" rtlCol="0">
            <a:spAutoFit/>
          </a:bodyPr>
          <a:lstStyle/>
          <a:p>
            <a:pPr algn="ctr"/>
            <a:r>
              <a:rPr lang="en-US" sz="4000" b="1" kern="1500" dirty="0">
                <a:ln>
                  <a:noFill/>
                </a:ln>
                <a:solidFill>
                  <a:srgbClr val="000000"/>
                </a:solidFill>
                <a:effectLst/>
                <a:latin typeface="Chiller" panose="04020404031007020602" pitchFamily="82" charset="0"/>
              </a:rPr>
              <a:t>The Words From This Stranger Are...</a:t>
            </a:r>
            <a:endParaRPr lang="en-US" sz="4000" kern="1500" dirty="0">
              <a:ln>
                <a:noFill/>
              </a:ln>
              <a:solidFill>
                <a:srgbClr val="000000"/>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A85CD356-154F-40E5-8A50-47ACFB8807F7}"/>
              </a:ext>
            </a:extLst>
          </p:cNvPr>
          <p:cNvSpPr txBox="1"/>
          <p:nvPr/>
        </p:nvSpPr>
        <p:spPr>
          <a:xfrm>
            <a:off x="604378" y="1129577"/>
            <a:ext cx="2299076" cy="584775"/>
          </a:xfrm>
          <a:prstGeom prst="rect">
            <a:avLst/>
          </a:prstGeom>
          <a:noFill/>
        </p:spPr>
        <p:txBody>
          <a:bodyPr wrap="square">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GOOD WORDS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16:17-20</a:t>
            </a:r>
            <a:endParaRPr lang="en-US" sz="1400" b="1" kern="1500" dirty="0">
              <a:ln>
                <a:noFill/>
              </a:ln>
              <a:solidFill>
                <a:srgbClr val="000000"/>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5161468E-B958-4CC6-A680-52DBB77CA0F1}"/>
              </a:ext>
            </a:extLst>
          </p:cNvPr>
          <p:cNvSpPr txBox="1"/>
          <p:nvPr/>
        </p:nvSpPr>
        <p:spPr>
          <a:xfrm>
            <a:off x="3398366" y="1127620"/>
            <a:ext cx="2185445"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FAIR</a:t>
            </a:r>
            <a:r>
              <a:rPr lang="en-US" sz="1800" b="1" kern="1500" dirty="0">
                <a:ln>
                  <a:noFill/>
                </a:ln>
                <a:solidFill>
                  <a:srgbClr val="000000"/>
                </a:solidFill>
                <a:effectLst/>
                <a:latin typeface="Times New Roman" panose="02020603050405020304" pitchFamily="18" charset="0"/>
              </a:rPr>
              <a:t> </a:t>
            </a:r>
            <a:r>
              <a:rPr lang="en-US" sz="1800" kern="1500" dirty="0">
                <a:ln>
                  <a:noFill/>
                </a:ln>
                <a:solidFill>
                  <a:srgbClr val="000000"/>
                </a:solidFill>
                <a:effectLst/>
                <a:latin typeface="Times New Roman" panose="02020603050405020304" pitchFamily="18" charset="0"/>
              </a:rPr>
              <a:t>SPEECHES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16:17-20</a:t>
            </a:r>
            <a:endParaRPr lang="en-US" sz="1400" b="1" kern="1500" dirty="0">
              <a:ln>
                <a:noFill/>
              </a:ln>
              <a:solidFill>
                <a:srgbClr val="000000"/>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D5C67E00-4F2D-41B3-AE50-7ABF319BA66E}"/>
              </a:ext>
            </a:extLst>
          </p:cNvPr>
          <p:cNvSpPr txBox="1"/>
          <p:nvPr/>
        </p:nvSpPr>
        <p:spPr>
          <a:xfrm>
            <a:off x="2935849" y="5204714"/>
            <a:ext cx="3115555" cy="1077218"/>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ENTICING </a:t>
            </a:r>
          </a:p>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WORDS of MAN’S WISDOM</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Corinthians 2:4</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Colossians 2:4</a:t>
            </a:r>
            <a:endParaRPr lang="en-US" sz="1400" b="1" kern="1500" dirty="0">
              <a:ln>
                <a:noFill/>
              </a:ln>
              <a:solidFill>
                <a:srgbClr val="000000"/>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569B708A-A0A4-4451-BC9D-FC0AD3827357}"/>
              </a:ext>
            </a:extLst>
          </p:cNvPr>
          <p:cNvSpPr txBox="1"/>
          <p:nvPr/>
        </p:nvSpPr>
        <p:spPr>
          <a:xfrm>
            <a:off x="201032" y="5200280"/>
            <a:ext cx="3035431" cy="1231106"/>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FLATTERING</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Thessalonians 2:5</a:t>
            </a:r>
            <a:endParaRPr lang="en-US" sz="1400" b="1" kern="1500" dirty="0">
              <a:solidFill>
                <a:srgbClr val="FF0000"/>
              </a:solidFill>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Job 17:5; Proverbs 2:16 </a:t>
            </a:r>
          </a:p>
          <a:p>
            <a:pPr algn="ctr"/>
            <a:r>
              <a:rPr lang="en-US" sz="1400" b="1" kern="1500" dirty="0">
                <a:solidFill>
                  <a:srgbClr val="FF0000"/>
                </a:solidFill>
                <a:latin typeface="Times New Roman" panose="02020603050405020304" pitchFamily="18" charset="0"/>
              </a:rPr>
              <a:t>Proverbs 6:24; 20:19</a:t>
            </a:r>
            <a:r>
              <a:rPr lang="en-US" sz="1400" b="1" kern="1500" dirty="0">
                <a:ln>
                  <a:noFill/>
                </a:ln>
                <a:solidFill>
                  <a:srgbClr val="FF0000"/>
                </a:solidFill>
                <a:effectLst/>
                <a:latin typeface="Times New Roman" panose="02020603050405020304" pitchFamily="18" charset="0"/>
              </a:rPr>
              <a:t>; 28:23 </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Psalms 36:2</a:t>
            </a:r>
            <a:endParaRPr lang="en-US" sz="1800" b="1" kern="1500" dirty="0">
              <a:ln>
                <a:noFill/>
              </a:ln>
              <a:solidFill>
                <a:srgbClr val="000000"/>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A8E04811-DAFB-47EF-A499-78421E0AD136}"/>
              </a:ext>
            </a:extLst>
          </p:cNvPr>
          <p:cNvSpPr txBox="1"/>
          <p:nvPr/>
        </p:nvSpPr>
        <p:spPr>
          <a:xfrm>
            <a:off x="3478490" y="2058899"/>
            <a:ext cx="2539875" cy="954107"/>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FEIGNED</a:t>
            </a:r>
          </a:p>
          <a:p>
            <a:pPr marL="0" marR="0" indent="0" algn="ctr">
              <a:spcBef>
                <a:spcPts val="0"/>
              </a:spcBef>
              <a:spcAft>
                <a:spcPts val="0"/>
              </a:spcAft>
            </a:pPr>
            <a:r>
              <a:rPr lang="en-US" sz="1200" i="1" kern="1500" dirty="0">
                <a:solidFill>
                  <a:srgbClr val="000000"/>
                </a:solidFill>
                <a:latin typeface="Times New Roman" panose="02020603050405020304" pitchFamily="18" charset="0"/>
              </a:rPr>
              <a:t>Pretend to assume false appearance, represent falsely</a:t>
            </a:r>
            <a:endParaRPr lang="en-US" sz="1200" i="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Peter 2:3</a:t>
            </a:r>
            <a:endParaRPr lang="en-US" sz="1400" b="1" kern="1500" dirty="0">
              <a:ln>
                <a:noFill/>
              </a:ln>
              <a:solidFill>
                <a:srgbClr val="000000"/>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3A7424FE-CEAD-4263-86CE-589C45B11B5A}"/>
              </a:ext>
            </a:extLst>
          </p:cNvPr>
          <p:cNvSpPr txBox="1"/>
          <p:nvPr/>
        </p:nvSpPr>
        <p:spPr>
          <a:xfrm>
            <a:off x="2862605" y="3114888"/>
            <a:ext cx="3223967" cy="861774"/>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SWELLING</a:t>
            </a:r>
            <a:r>
              <a:rPr lang="en-US" sz="1800" b="1" kern="1500" dirty="0">
                <a:ln>
                  <a:noFill/>
                </a:ln>
                <a:solidFill>
                  <a:srgbClr val="000000"/>
                </a:solidFill>
                <a:effectLst/>
                <a:latin typeface="Times New Roman" panose="02020603050405020304" pitchFamily="18" charset="0"/>
              </a:rPr>
              <a:t> </a:t>
            </a:r>
            <a:r>
              <a:rPr lang="en-US" sz="1800" kern="1500" dirty="0">
                <a:ln>
                  <a:noFill/>
                </a:ln>
                <a:solidFill>
                  <a:srgbClr val="000000"/>
                </a:solidFill>
                <a:effectLst/>
                <a:latin typeface="Times New Roman" panose="02020603050405020304" pitchFamily="18" charset="0"/>
              </a:rPr>
              <a:t>WORDS</a:t>
            </a:r>
          </a:p>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OF</a:t>
            </a:r>
            <a:r>
              <a:rPr lang="en-US" sz="1800" b="1" kern="1500" dirty="0">
                <a:ln>
                  <a:noFill/>
                </a:ln>
                <a:solidFill>
                  <a:srgbClr val="000000"/>
                </a:solidFill>
                <a:effectLst/>
                <a:latin typeface="Times New Roman" panose="02020603050405020304" pitchFamily="18" charset="0"/>
              </a:rPr>
              <a:t> </a:t>
            </a:r>
            <a:r>
              <a:rPr lang="en-US" sz="1800" kern="1500" dirty="0">
                <a:ln>
                  <a:noFill/>
                </a:ln>
                <a:solidFill>
                  <a:srgbClr val="000000"/>
                </a:solidFill>
                <a:effectLst/>
                <a:latin typeface="Times New Roman" panose="02020603050405020304" pitchFamily="18" charset="0"/>
              </a:rPr>
              <a:t>VANITY</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Peter 2:18; Jude 16</a:t>
            </a:r>
            <a:endParaRPr lang="en-US" sz="1400" b="1" kern="1500" dirty="0">
              <a:ln>
                <a:noFill/>
              </a:ln>
              <a:solidFill>
                <a:srgbClr val="00000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7E5EB94B-CF35-4226-874F-AA22FDA47A18}"/>
              </a:ext>
            </a:extLst>
          </p:cNvPr>
          <p:cNvSpPr txBox="1"/>
          <p:nvPr/>
        </p:nvSpPr>
        <p:spPr>
          <a:xfrm>
            <a:off x="243790" y="3109895"/>
            <a:ext cx="3035431" cy="861774"/>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SPOKEN BY GREAT PERSONALITIES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Jude 1:16</a:t>
            </a:r>
            <a:endParaRPr lang="en-US" sz="1400" b="1" kern="1500" dirty="0">
              <a:ln>
                <a:noFill/>
              </a:ln>
              <a:solidFill>
                <a:srgbClr val="000000"/>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A3052FFF-61AA-407D-805C-1647540A70BD}"/>
              </a:ext>
            </a:extLst>
          </p:cNvPr>
          <p:cNvSpPr txBox="1"/>
          <p:nvPr/>
        </p:nvSpPr>
        <p:spPr>
          <a:xfrm>
            <a:off x="508938" y="4202852"/>
            <a:ext cx="2498104" cy="769441"/>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MALICIOUS</a:t>
            </a:r>
          </a:p>
          <a:p>
            <a:pPr marL="0" marR="0" indent="0" algn="ctr">
              <a:spcBef>
                <a:spcPts val="0"/>
              </a:spcBef>
              <a:spcAft>
                <a:spcPts val="0"/>
              </a:spcAft>
            </a:pPr>
            <a:r>
              <a:rPr lang="en-US" sz="1200" i="1" kern="1500" dirty="0">
                <a:solidFill>
                  <a:srgbClr val="000000"/>
                </a:solidFill>
                <a:latin typeface="Times New Roman" panose="02020603050405020304" pitchFamily="18" charset="0"/>
              </a:rPr>
              <a:t>Harboring extreme ill will </a:t>
            </a:r>
            <a:endParaRPr lang="en-US" sz="1200" i="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III John 10</a:t>
            </a:r>
            <a:endParaRPr lang="en-US" sz="1400" b="1" kern="1500" dirty="0">
              <a:ln>
                <a:noFill/>
              </a:ln>
              <a:solidFill>
                <a:srgbClr val="000000"/>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89AC7DAF-E37C-4416-9FC0-0B6897B13F94}"/>
              </a:ext>
            </a:extLst>
          </p:cNvPr>
          <p:cNvSpPr txBox="1"/>
          <p:nvPr/>
        </p:nvSpPr>
        <p:spPr>
          <a:xfrm>
            <a:off x="3315625" y="4205113"/>
            <a:ext cx="2309567"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VAIN</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5:6</a:t>
            </a:r>
            <a:endParaRPr lang="en-US" sz="1400" b="1" kern="1500" dirty="0">
              <a:ln>
                <a:noFill/>
              </a:ln>
              <a:solidFill>
                <a:srgbClr val="000000"/>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0BB8A1E9-CB01-4434-A460-13697253777D}"/>
              </a:ext>
            </a:extLst>
          </p:cNvPr>
          <p:cNvSpPr txBox="1"/>
          <p:nvPr/>
        </p:nvSpPr>
        <p:spPr>
          <a:xfrm>
            <a:off x="404901" y="2058350"/>
            <a:ext cx="2713208"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PERVERTED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Jeremiah 23:36</a:t>
            </a:r>
            <a:endParaRPr lang="en-US" sz="1400" b="1" kern="1500" dirty="0">
              <a:ln>
                <a:noFill/>
              </a:ln>
              <a:solidFill>
                <a:srgbClr val="000000"/>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D33EEF3A-C00B-42F7-92E3-B6B304A13E16}"/>
              </a:ext>
            </a:extLst>
          </p:cNvPr>
          <p:cNvSpPr txBox="1"/>
          <p:nvPr/>
        </p:nvSpPr>
        <p:spPr>
          <a:xfrm>
            <a:off x="6928702" y="1087997"/>
            <a:ext cx="4421170" cy="2031325"/>
          </a:xfrm>
          <a:prstGeom prst="rect">
            <a:avLst/>
          </a:prstGeom>
          <a:noFill/>
        </p:spPr>
        <p:txBody>
          <a:bodyPr wrap="square" rtlCol="0">
            <a:spAutoFit/>
          </a:bodyPr>
          <a:lstStyle/>
          <a:p>
            <a:pPr marL="0" marR="0" indent="0" algn="ctr">
              <a:spcBef>
                <a:spcPts val="0"/>
              </a:spcBef>
              <a:spcAft>
                <a:spcPts val="0"/>
              </a:spcAft>
            </a:pPr>
            <a:r>
              <a:rPr lang="en-US" kern="1500" dirty="0">
                <a:solidFill>
                  <a:srgbClr val="000000"/>
                </a:solidFill>
                <a:latin typeface="Times New Roman" panose="02020603050405020304" pitchFamily="18" charset="0"/>
              </a:rPr>
              <a:t>‘S</a:t>
            </a:r>
            <a:r>
              <a:rPr lang="en-US" kern="1500" dirty="0">
                <a:ln>
                  <a:noFill/>
                </a:ln>
                <a:solidFill>
                  <a:srgbClr val="000000"/>
                </a:solidFill>
                <a:effectLst/>
                <a:latin typeface="Times New Roman" panose="02020603050405020304" pitchFamily="18" charset="0"/>
              </a:rPr>
              <a:t>aviors’</a:t>
            </a:r>
            <a:r>
              <a:rPr lang="en-US" b="1" kern="1500" dirty="0">
                <a:ln>
                  <a:noFill/>
                </a:ln>
                <a:solidFill>
                  <a:srgbClr val="000000"/>
                </a:solidFill>
                <a:effectLst/>
                <a:latin typeface="Times New Roman" panose="02020603050405020304" pitchFamily="18" charset="0"/>
              </a:rPr>
              <a:t> - </a:t>
            </a:r>
            <a:r>
              <a:rPr lang="en-US" sz="1400" b="1" kern="1500" dirty="0">
                <a:ln>
                  <a:noFill/>
                </a:ln>
                <a:solidFill>
                  <a:srgbClr val="FF0000"/>
                </a:solidFill>
                <a:effectLst/>
                <a:latin typeface="Times New Roman" panose="02020603050405020304" pitchFamily="18" charset="0"/>
              </a:rPr>
              <a:t>II Corinthians 11:1-4</a:t>
            </a:r>
            <a:endParaRPr lang="en-US"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kern="1500" dirty="0">
                <a:ln>
                  <a:noFill/>
                </a:ln>
                <a:solidFill>
                  <a:srgbClr val="000000"/>
                </a:solidFill>
                <a:effectLst/>
                <a:latin typeface="Times New Roman" panose="02020603050405020304" pitchFamily="18" charset="0"/>
              </a:rPr>
              <a:t>Spirits</a:t>
            </a:r>
            <a:r>
              <a:rPr lang="en-US" b="1" kern="1500" dirty="0">
                <a:ln>
                  <a:noFill/>
                </a:ln>
                <a:solidFill>
                  <a:srgbClr val="000000"/>
                </a:solidFill>
                <a:effectLst/>
                <a:latin typeface="Times New Roman" panose="02020603050405020304" pitchFamily="18" charset="0"/>
              </a:rPr>
              <a:t> </a:t>
            </a:r>
            <a:r>
              <a:rPr lang="en-US" sz="1600" b="1" kern="1500" dirty="0">
                <a:ln>
                  <a:noFill/>
                </a:ln>
                <a:solidFill>
                  <a:srgbClr val="000000"/>
                </a:solidFill>
                <a:effectLst/>
                <a:latin typeface="Times New Roman" panose="02020603050405020304" pitchFamily="18" charset="0"/>
              </a:rPr>
              <a:t>- </a:t>
            </a:r>
            <a:r>
              <a:rPr lang="en-US" sz="1400" b="1" kern="1500" dirty="0">
                <a:ln>
                  <a:noFill/>
                </a:ln>
                <a:solidFill>
                  <a:srgbClr val="FF0000"/>
                </a:solidFill>
                <a:effectLst/>
                <a:latin typeface="Times New Roman" panose="02020603050405020304" pitchFamily="18" charset="0"/>
              </a:rPr>
              <a:t>II Timothy 4:1,2</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kern="1500" dirty="0">
                <a:ln>
                  <a:noFill/>
                </a:ln>
                <a:solidFill>
                  <a:srgbClr val="000000"/>
                </a:solidFill>
                <a:effectLst/>
                <a:latin typeface="Times New Roman" panose="02020603050405020304" pitchFamily="18" charset="0"/>
              </a:rPr>
              <a:t>Gospels</a:t>
            </a:r>
            <a:r>
              <a:rPr lang="en-US" b="1" kern="1500" dirty="0">
                <a:ln>
                  <a:noFill/>
                </a:ln>
                <a:solidFill>
                  <a:srgbClr val="000000"/>
                </a:solidFill>
                <a:effectLst/>
                <a:latin typeface="Times New Roman" panose="02020603050405020304" pitchFamily="18" charset="0"/>
              </a:rPr>
              <a:t> - </a:t>
            </a:r>
            <a:r>
              <a:rPr lang="en-US" sz="1400" b="1" kern="1500" dirty="0">
                <a:ln>
                  <a:noFill/>
                </a:ln>
                <a:solidFill>
                  <a:srgbClr val="FF0000"/>
                </a:solidFill>
                <a:effectLst/>
                <a:latin typeface="Times New Roman" panose="02020603050405020304" pitchFamily="18" charset="0"/>
              </a:rPr>
              <a:t>Galatians 1:8       </a:t>
            </a:r>
            <a:endParaRPr lang="en-US"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kern="1500" dirty="0">
                <a:ln>
                  <a:noFill/>
                </a:ln>
                <a:solidFill>
                  <a:srgbClr val="000000"/>
                </a:solidFill>
                <a:effectLst/>
                <a:latin typeface="Times New Roman" panose="02020603050405020304" pitchFamily="18" charset="0"/>
              </a:rPr>
              <a:t>Apostles</a:t>
            </a:r>
            <a:r>
              <a:rPr lang="en-US" b="1" kern="1500" dirty="0">
                <a:ln>
                  <a:noFill/>
                </a:ln>
                <a:solidFill>
                  <a:srgbClr val="000000"/>
                </a:solidFill>
                <a:effectLst/>
                <a:latin typeface="Times New Roman" panose="02020603050405020304" pitchFamily="18" charset="0"/>
              </a:rPr>
              <a:t> - </a:t>
            </a:r>
            <a:r>
              <a:rPr lang="en-US" sz="1400" b="1" kern="1500" dirty="0">
                <a:ln>
                  <a:noFill/>
                </a:ln>
                <a:solidFill>
                  <a:srgbClr val="FF0000"/>
                </a:solidFill>
                <a:effectLst/>
                <a:latin typeface="Times New Roman" panose="02020603050405020304" pitchFamily="18" charset="0"/>
              </a:rPr>
              <a:t>Revelation 2:2; II Timothy 3:13</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kern="1500" dirty="0">
                <a:ln>
                  <a:noFill/>
                </a:ln>
                <a:solidFill>
                  <a:srgbClr val="000000"/>
                </a:solidFill>
                <a:effectLst/>
                <a:latin typeface="Times New Roman" panose="02020603050405020304" pitchFamily="18" charset="0"/>
              </a:rPr>
              <a:t>Ministers</a:t>
            </a:r>
            <a:r>
              <a:rPr lang="en-US" b="1" kern="1500" dirty="0">
                <a:ln>
                  <a:noFill/>
                </a:ln>
                <a:solidFill>
                  <a:srgbClr val="000000"/>
                </a:solidFill>
                <a:effectLst/>
                <a:latin typeface="Times New Roman" panose="02020603050405020304" pitchFamily="18" charset="0"/>
              </a:rPr>
              <a:t> </a:t>
            </a:r>
            <a:r>
              <a:rPr lang="en-US" b="1" kern="1500" dirty="0">
                <a:ln>
                  <a:noFill/>
                </a:ln>
                <a:effectLst/>
                <a:latin typeface="Times New Roman" panose="02020603050405020304" pitchFamily="18" charset="0"/>
              </a:rPr>
              <a:t>- </a:t>
            </a:r>
            <a:r>
              <a:rPr lang="en-US" sz="1400" b="1" kern="1500" dirty="0">
                <a:ln>
                  <a:noFill/>
                </a:ln>
                <a:solidFill>
                  <a:srgbClr val="FF0000"/>
                </a:solidFill>
                <a:effectLst/>
                <a:latin typeface="Times New Roman" panose="02020603050405020304" pitchFamily="18" charset="0"/>
              </a:rPr>
              <a:t>II Corinthians 11:15</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kern="1500" dirty="0">
                <a:ln>
                  <a:noFill/>
                </a:ln>
                <a:solidFill>
                  <a:srgbClr val="000000"/>
                </a:solidFill>
                <a:effectLst/>
                <a:latin typeface="Times New Roman" panose="02020603050405020304" pitchFamily="18" charset="0"/>
              </a:rPr>
              <a:t>Workers</a:t>
            </a:r>
            <a:r>
              <a:rPr lang="en-US" b="1" kern="1500" dirty="0">
                <a:ln>
                  <a:noFill/>
                </a:ln>
                <a:solidFill>
                  <a:srgbClr val="FF0000"/>
                </a:solidFill>
                <a:effectLst/>
                <a:latin typeface="Times New Roman" panose="02020603050405020304" pitchFamily="18" charset="0"/>
              </a:rPr>
              <a:t> </a:t>
            </a:r>
            <a:r>
              <a:rPr lang="en-US" b="1" kern="1500" dirty="0">
                <a:ln>
                  <a:noFill/>
                </a:ln>
                <a:effectLst/>
                <a:latin typeface="Times New Roman" panose="02020603050405020304" pitchFamily="18" charset="0"/>
              </a:rPr>
              <a:t>- </a:t>
            </a:r>
            <a:r>
              <a:rPr lang="en-US" sz="1400" b="1" kern="1500" dirty="0">
                <a:ln>
                  <a:noFill/>
                </a:ln>
                <a:solidFill>
                  <a:srgbClr val="FF0000"/>
                </a:solidFill>
                <a:effectLst/>
                <a:latin typeface="Times New Roman" panose="02020603050405020304" pitchFamily="18" charset="0"/>
              </a:rPr>
              <a:t>II Corinthians 11:13</a:t>
            </a:r>
            <a:r>
              <a:rPr lang="en-US" sz="1400" b="1" kern="1500" dirty="0">
                <a:solidFill>
                  <a:srgbClr val="FF0000"/>
                </a:solidFill>
                <a:latin typeface="Times New Roman" panose="02020603050405020304" pitchFamily="18" charset="0"/>
              </a:rPr>
              <a:t>;</a:t>
            </a:r>
            <a:r>
              <a:rPr lang="en-US" sz="1400" b="1" kern="1500" dirty="0">
                <a:solidFill>
                  <a:srgbClr val="000000"/>
                </a:solidFill>
                <a:latin typeface="Times New Roman" panose="02020603050405020304" pitchFamily="18" charset="0"/>
              </a:rPr>
              <a:t> </a:t>
            </a:r>
            <a:r>
              <a:rPr lang="en-US" sz="1400" b="1" kern="1500" dirty="0">
                <a:ln>
                  <a:noFill/>
                </a:ln>
                <a:solidFill>
                  <a:srgbClr val="FF0000"/>
                </a:solidFill>
                <a:effectLst/>
                <a:latin typeface="Times New Roman" panose="02020603050405020304" pitchFamily="18" charset="0"/>
              </a:rPr>
              <a:t>Titus 1:10,11</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kern="1500" dirty="0">
                <a:ln>
                  <a:noFill/>
                </a:ln>
                <a:solidFill>
                  <a:srgbClr val="000000"/>
                </a:solidFill>
                <a:effectLst/>
                <a:latin typeface="Times New Roman" panose="02020603050405020304" pitchFamily="18" charset="0"/>
              </a:rPr>
              <a:t>Bibles</a:t>
            </a:r>
            <a:r>
              <a:rPr lang="en-US" b="1" kern="1500" dirty="0">
                <a:ln>
                  <a:noFill/>
                </a:ln>
                <a:solidFill>
                  <a:srgbClr val="000000"/>
                </a:solidFill>
                <a:effectLst/>
                <a:latin typeface="Times New Roman" panose="02020603050405020304" pitchFamily="18" charset="0"/>
              </a:rPr>
              <a:t> - </a:t>
            </a:r>
            <a:r>
              <a:rPr lang="en-US" sz="1400" b="1" kern="1500" dirty="0">
                <a:ln>
                  <a:noFill/>
                </a:ln>
                <a:solidFill>
                  <a:srgbClr val="FF0000"/>
                </a:solidFill>
                <a:effectLst/>
                <a:latin typeface="Times New Roman" panose="02020603050405020304" pitchFamily="18" charset="0"/>
              </a:rPr>
              <a:t>II Corinthians 2:17</a:t>
            </a:r>
            <a:endParaRPr lang="en-US" b="1" kern="1500" dirty="0">
              <a:ln>
                <a:noFill/>
              </a:ln>
              <a:solidFill>
                <a:srgbClr val="000000"/>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C404F193-DFB7-4F57-A1E4-08810CF11773}"/>
              </a:ext>
            </a:extLst>
          </p:cNvPr>
          <p:cNvSpPr txBox="1"/>
          <p:nvPr/>
        </p:nvSpPr>
        <p:spPr>
          <a:xfrm>
            <a:off x="6598763" y="139798"/>
            <a:ext cx="5071621" cy="707886"/>
          </a:xfrm>
          <a:prstGeom prst="rect">
            <a:avLst/>
          </a:prstGeom>
          <a:noFill/>
        </p:spPr>
        <p:txBody>
          <a:bodyPr wrap="square" rtlCol="0">
            <a:spAutoFit/>
          </a:bodyPr>
          <a:lstStyle/>
          <a:p>
            <a:pPr algn="ctr"/>
            <a:r>
              <a:rPr lang="en-US" sz="4000" b="1" kern="1500" dirty="0">
                <a:solidFill>
                  <a:srgbClr val="000000"/>
                </a:solidFill>
                <a:latin typeface="Chiller" panose="04020404031007020602" pitchFamily="82" charset="0"/>
              </a:rPr>
              <a:t>His</a:t>
            </a:r>
            <a:r>
              <a:rPr lang="en-US" sz="4000" b="1" kern="1500" dirty="0">
                <a:ln>
                  <a:noFill/>
                </a:ln>
                <a:solidFill>
                  <a:srgbClr val="000000"/>
                </a:solidFill>
                <a:effectLst/>
                <a:latin typeface="Chiller" panose="04020404031007020602" pitchFamily="82" charset="0"/>
              </a:rPr>
              <a:t> Words Offer Counterfeit…</a:t>
            </a:r>
            <a:endParaRPr lang="en-US" sz="4000" b="1" kern="1500" dirty="0">
              <a:ln>
                <a:noFill/>
              </a:ln>
              <a:solidFill>
                <a:srgbClr val="000000"/>
              </a:solidFill>
              <a:effectLst/>
              <a:latin typeface="Times New Roman" panose="02020603050405020304" pitchFamily="18" charset="0"/>
            </a:endParaRPr>
          </a:p>
        </p:txBody>
      </p:sp>
      <p:sp>
        <p:nvSpPr>
          <p:cNvPr id="26" name="Rectangle: Rounded Corners 25">
            <a:extLst>
              <a:ext uri="{FF2B5EF4-FFF2-40B4-BE49-F238E27FC236}">
                <a16:creationId xmlns:a16="http://schemas.microsoft.com/office/drawing/2014/main" id="{AA9F0327-061E-413E-82CC-D9CD5F6609D2}"/>
              </a:ext>
            </a:extLst>
          </p:cNvPr>
          <p:cNvSpPr/>
          <p:nvPr/>
        </p:nvSpPr>
        <p:spPr>
          <a:xfrm>
            <a:off x="7499838" y="4714425"/>
            <a:ext cx="4229100" cy="1695167"/>
          </a:xfrm>
          <a:prstGeom prst="roundRect">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AFC22D48-BE71-4AC1-A530-96B7138E9D50}"/>
              </a:ext>
            </a:extLst>
          </p:cNvPr>
          <p:cNvSpPr txBox="1"/>
          <p:nvPr/>
        </p:nvSpPr>
        <p:spPr>
          <a:xfrm>
            <a:off x="7598439" y="4839953"/>
            <a:ext cx="3987103" cy="1446550"/>
          </a:xfrm>
          <a:prstGeom prst="rect">
            <a:avLst/>
          </a:prstGeom>
          <a:solidFill>
            <a:schemeClr val="bg1"/>
          </a:solidFill>
          <a:ln>
            <a:solidFill>
              <a:srgbClr val="C00000"/>
            </a:solidFill>
          </a:ln>
          <a:effectLst>
            <a:glow rad="101600">
              <a:srgbClr val="FF0000">
                <a:alpha val="60000"/>
              </a:srgbClr>
            </a:glow>
            <a:softEdge rad="317500"/>
          </a:effectLst>
        </p:spPr>
        <p:txBody>
          <a:bodyPr wrap="square" rtlCol="0">
            <a:spAutoFit/>
          </a:bodyPr>
          <a:lstStyle/>
          <a:p>
            <a:pPr algn="ctr"/>
            <a:r>
              <a:rPr lang="en-US" sz="4400" b="1" dirty="0">
                <a:ln>
                  <a:solidFill>
                    <a:schemeClr val="bg1"/>
                  </a:solidFill>
                </a:ln>
              </a:rPr>
              <a:t>What About</a:t>
            </a:r>
          </a:p>
          <a:p>
            <a:pPr algn="ctr"/>
            <a:r>
              <a:rPr lang="en-US" sz="4400" b="1" dirty="0">
                <a:ln>
                  <a:solidFill>
                    <a:schemeClr val="bg1"/>
                  </a:solidFill>
                </a:ln>
              </a:rPr>
              <a:t>His  Words?</a:t>
            </a:r>
          </a:p>
        </p:txBody>
      </p:sp>
    </p:spTree>
    <p:extLst>
      <p:ext uri="{BB962C8B-B14F-4D97-AF65-F5344CB8AC3E}">
        <p14:creationId xmlns:p14="http://schemas.microsoft.com/office/powerpoint/2010/main" val="27022727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750" fill="hold"/>
                                        <p:tgtEl>
                                          <p:spTgt spid="6"/>
                                        </p:tgtEl>
                                        <p:attrNameLst>
                                          <p:attrName>ppt_w</p:attrName>
                                        </p:attrNameLst>
                                      </p:cBhvr>
                                      <p:tavLst>
                                        <p:tav tm="0">
                                          <p:val>
                                            <p:fltVal val="0"/>
                                          </p:val>
                                        </p:tav>
                                        <p:tav tm="100000">
                                          <p:val>
                                            <p:strVal val="#ppt_w"/>
                                          </p:val>
                                        </p:tav>
                                      </p:tavLst>
                                    </p:anim>
                                    <p:anim calcmode="lin" valueType="num">
                                      <p:cBhvr>
                                        <p:cTn id="11" dur="750" fill="hold"/>
                                        <p:tgtEl>
                                          <p:spTgt spid="6"/>
                                        </p:tgtEl>
                                        <p:attrNameLst>
                                          <p:attrName>ppt_h</p:attrName>
                                        </p:attrNameLst>
                                      </p:cBhvr>
                                      <p:tavLst>
                                        <p:tav tm="0">
                                          <p:val>
                                            <p:fltVal val="0"/>
                                          </p:val>
                                        </p:tav>
                                        <p:tav tm="100000">
                                          <p:val>
                                            <p:strVal val="#ppt_h"/>
                                          </p:val>
                                        </p:tav>
                                      </p:tavLst>
                                    </p:anim>
                                    <p:animEffect transition="in" filter="fade">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750" fill="hold"/>
                                        <p:tgtEl>
                                          <p:spTgt spid="15"/>
                                        </p:tgtEl>
                                        <p:attrNameLst>
                                          <p:attrName>ppt_w</p:attrName>
                                        </p:attrNameLst>
                                      </p:cBhvr>
                                      <p:tavLst>
                                        <p:tav tm="0">
                                          <p:val>
                                            <p:fltVal val="0"/>
                                          </p:val>
                                        </p:tav>
                                        <p:tav tm="100000">
                                          <p:val>
                                            <p:strVal val="#ppt_w"/>
                                          </p:val>
                                        </p:tav>
                                      </p:tavLst>
                                    </p:anim>
                                    <p:anim calcmode="lin" valueType="num">
                                      <p:cBhvr>
                                        <p:cTn id="18" dur="750" fill="hold"/>
                                        <p:tgtEl>
                                          <p:spTgt spid="15"/>
                                        </p:tgtEl>
                                        <p:attrNameLst>
                                          <p:attrName>ppt_h</p:attrName>
                                        </p:attrNameLst>
                                      </p:cBhvr>
                                      <p:tavLst>
                                        <p:tav tm="0">
                                          <p:val>
                                            <p:fltVal val="0"/>
                                          </p:val>
                                        </p:tav>
                                        <p:tav tm="100000">
                                          <p:val>
                                            <p:strVal val="#ppt_h"/>
                                          </p:val>
                                        </p:tav>
                                      </p:tavLst>
                                    </p:anim>
                                    <p:animEffect transition="in" filter="fade">
                                      <p:cBhvr>
                                        <p:cTn id="19" dur="75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750" fill="hold"/>
                                        <p:tgtEl>
                                          <p:spTgt spid="12"/>
                                        </p:tgtEl>
                                        <p:attrNameLst>
                                          <p:attrName>ppt_w</p:attrName>
                                        </p:attrNameLst>
                                      </p:cBhvr>
                                      <p:tavLst>
                                        <p:tav tm="0">
                                          <p:val>
                                            <p:fltVal val="0"/>
                                          </p:val>
                                        </p:tav>
                                        <p:tav tm="100000">
                                          <p:val>
                                            <p:strVal val="#ppt_w"/>
                                          </p:val>
                                        </p:tav>
                                      </p:tavLst>
                                    </p:anim>
                                    <p:anim calcmode="lin" valueType="num">
                                      <p:cBhvr>
                                        <p:cTn id="25" dur="750" fill="hold"/>
                                        <p:tgtEl>
                                          <p:spTgt spid="12"/>
                                        </p:tgtEl>
                                        <p:attrNameLst>
                                          <p:attrName>ppt_h</p:attrName>
                                        </p:attrNameLst>
                                      </p:cBhvr>
                                      <p:tavLst>
                                        <p:tav tm="0">
                                          <p:val>
                                            <p:fltVal val="0"/>
                                          </p:val>
                                        </p:tav>
                                        <p:tav tm="100000">
                                          <p:val>
                                            <p:strVal val="#ppt_h"/>
                                          </p:val>
                                        </p:tav>
                                      </p:tavLst>
                                    </p:anim>
                                    <p:animEffect transition="in" filter="fade">
                                      <p:cBhvr>
                                        <p:cTn id="26" dur="75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750" fill="hold"/>
                                        <p:tgtEl>
                                          <p:spTgt spid="13"/>
                                        </p:tgtEl>
                                        <p:attrNameLst>
                                          <p:attrName>ppt_w</p:attrName>
                                        </p:attrNameLst>
                                      </p:cBhvr>
                                      <p:tavLst>
                                        <p:tav tm="0">
                                          <p:val>
                                            <p:fltVal val="0"/>
                                          </p:val>
                                        </p:tav>
                                        <p:tav tm="100000">
                                          <p:val>
                                            <p:strVal val="#ppt_w"/>
                                          </p:val>
                                        </p:tav>
                                      </p:tavLst>
                                    </p:anim>
                                    <p:anim calcmode="lin" valueType="num">
                                      <p:cBhvr>
                                        <p:cTn id="32" dur="750" fill="hold"/>
                                        <p:tgtEl>
                                          <p:spTgt spid="13"/>
                                        </p:tgtEl>
                                        <p:attrNameLst>
                                          <p:attrName>ppt_h</p:attrName>
                                        </p:attrNameLst>
                                      </p:cBhvr>
                                      <p:tavLst>
                                        <p:tav tm="0">
                                          <p:val>
                                            <p:fltVal val="0"/>
                                          </p:val>
                                        </p:tav>
                                        <p:tav tm="100000">
                                          <p:val>
                                            <p:strVal val="#ppt_h"/>
                                          </p:val>
                                        </p:tav>
                                      </p:tavLst>
                                    </p:anim>
                                    <p:animEffect transition="in" filter="fade">
                                      <p:cBhvr>
                                        <p:cTn id="33" dur="75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750" fill="hold"/>
                                        <p:tgtEl>
                                          <p:spTgt spid="9"/>
                                        </p:tgtEl>
                                        <p:attrNameLst>
                                          <p:attrName>ppt_w</p:attrName>
                                        </p:attrNameLst>
                                      </p:cBhvr>
                                      <p:tavLst>
                                        <p:tav tm="0">
                                          <p:val>
                                            <p:fltVal val="0"/>
                                          </p:val>
                                        </p:tav>
                                        <p:tav tm="100000">
                                          <p:val>
                                            <p:strVal val="#ppt_w"/>
                                          </p:val>
                                        </p:tav>
                                      </p:tavLst>
                                    </p:anim>
                                    <p:anim calcmode="lin" valueType="num">
                                      <p:cBhvr>
                                        <p:cTn id="39" dur="750" fill="hold"/>
                                        <p:tgtEl>
                                          <p:spTgt spid="9"/>
                                        </p:tgtEl>
                                        <p:attrNameLst>
                                          <p:attrName>ppt_h</p:attrName>
                                        </p:attrNameLst>
                                      </p:cBhvr>
                                      <p:tavLst>
                                        <p:tav tm="0">
                                          <p:val>
                                            <p:fltVal val="0"/>
                                          </p:val>
                                        </p:tav>
                                        <p:tav tm="100000">
                                          <p:val>
                                            <p:strVal val="#ppt_h"/>
                                          </p:val>
                                        </p:tav>
                                      </p:tavLst>
                                    </p:anim>
                                    <p:animEffect transition="in" filter="fade">
                                      <p:cBhvr>
                                        <p:cTn id="40" dur="75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750" fill="hold"/>
                                        <p:tgtEl>
                                          <p:spTgt spid="7"/>
                                        </p:tgtEl>
                                        <p:attrNameLst>
                                          <p:attrName>ppt_w</p:attrName>
                                        </p:attrNameLst>
                                      </p:cBhvr>
                                      <p:tavLst>
                                        <p:tav tm="0">
                                          <p:val>
                                            <p:fltVal val="0"/>
                                          </p:val>
                                        </p:tav>
                                        <p:tav tm="100000">
                                          <p:val>
                                            <p:strVal val="#ppt_w"/>
                                          </p:val>
                                        </p:tav>
                                      </p:tavLst>
                                    </p:anim>
                                    <p:anim calcmode="lin" valueType="num">
                                      <p:cBhvr>
                                        <p:cTn id="46" dur="750" fill="hold"/>
                                        <p:tgtEl>
                                          <p:spTgt spid="7"/>
                                        </p:tgtEl>
                                        <p:attrNameLst>
                                          <p:attrName>ppt_h</p:attrName>
                                        </p:attrNameLst>
                                      </p:cBhvr>
                                      <p:tavLst>
                                        <p:tav tm="0">
                                          <p:val>
                                            <p:fltVal val="0"/>
                                          </p:val>
                                        </p:tav>
                                        <p:tav tm="100000">
                                          <p:val>
                                            <p:strVal val="#ppt_h"/>
                                          </p:val>
                                        </p:tav>
                                      </p:tavLst>
                                    </p:anim>
                                    <p:animEffect transition="in" filter="fade">
                                      <p:cBhvr>
                                        <p:cTn id="47" dur="75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p:cTn id="52" dur="750" fill="hold"/>
                                        <p:tgtEl>
                                          <p:spTgt spid="10"/>
                                        </p:tgtEl>
                                        <p:attrNameLst>
                                          <p:attrName>ppt_w</p:attrName>
                                        </p:attrNameLst>
                                      </p:cBhvr>
                                      <p:tavLst>
                                        <p:tav tm="0">
                                          <p:val>
                                            <p:fltVal val="0"/>
                                          </p:val>
                                        </p:tav>
                                        <p:tav tm="100000">
                                          <p:val>
                                            <p:strVal val="#ppt_w"/>
                                          </p:val>
                                        </p:tav>
                                      </p:tavLst>
                                    </p:anim>
                                    <p:anim calcmode="lin" valueType="num">
                                      <p:cBhvr>
                                        <p:cTn id="53" dur="750" fill="hold"/>
                                        <p:tgtEl>
                                          <p:spTgt spid="10"/>
                                        </p:tgtEl>
                                        <p:attrNameLst>
                                          <p:attrName>ppt_h</p:attrName>
                                        </p:attrNameLst>
                                      </p:cBhvr>
                                      <p:tavLst>
                                        <p:tav tm="0">
                                          <p:val>
                                            <p:fltVal val="0"/>
                                          </p:val>
                                        </p:tav>
                                        <p:tav tm="100000">
                                          <p:val>
                                            <p:strVal val="#ppt_h"/>
                                          </p:val>
                                        </p:tav>
                                      </p:tavLst>
                                    </p:anim>
                                    <p:animEffect transition="in" filter="fade">
                                      <p:cBhvr>
                                        <p:cTn id="54" dur="75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p:cTn id="59" dur="750" fill="hold"/>
                                        <p:tgtEl>
                                          <p:spTgt spid="11"/>
                                        </p:tgtEl>
                                        <p:attrNameLst>
                                          <p:attrName>ppt_w</p:attrName>
                                        </p:attrNameLst>
                                      </p:cBhvr>
                                      <p:tavLst>
                                        <p:tav tm="0">
                                          <p:val>
                                            <p:fltVal val="0"/>
                                          </p:val>
                                        </p:tav>
                                        <p:tav tm="100000">
                                          <p:val>
                                            <p:strVal val="#ppt_w"/>
                                          </p:val>
                                        </p:tav>
                                      </p:tavLst>
                                    </p:anim>
                                    <p:anim calcmode="lin" valueType="num">
                                      <p:cBhvr>
                                        <p:cTn id="60" dur="750" fill="hold"/>
                                        <p:tgtEl>
                                          <p:spTgt spid="11"/>
                                        </p:tgtEl>
                                        <p:attrNameLst>
                                          <p:attrName>ppt_h</p:attrName>
                                        </p:attrNameLst>
                                      </p:cBhvr>
                                      <p:tavLst>
                                        <p:tav tm="0">
                                          <p:val>
                                            <p:fltVal val="0"/>
                                          </p:val>
                                        </p:tav>
                                        <p:tav tm="100000">
                                          <p:val>
                                            <p:strVal val="#ppt_h"/>
                                          </p:val>
                                        </p:tav>
                                      </p:tavLst>
                                    </p:anim>
                                    <p:animEffect transition="in" filter="fade">
                                      <p:cBhvr>
                                        <p:cTn id="61" dur="750"/>
                                        <p:tgtEl>
                                          <p:spTgt spid="11"/>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p:cTn id="66" dur="750" fill="hold"/>
                                        <p:tgtEl>
                                          <p:spTgt spid="14"/>
                                        </p:tgtEl>
                                        <p:attrNameLst>
                                          <p:attrName>ppt_w</p:attrName>
                                        </p:attrNameLst>
                                      </p:cBhvr>
                                      <p:tavLst>
                                        <p:tav tm="0">
                                          <p:val>
                                            <p:fltVal val="0"/>
                                          </p:val>
                                        </p:tav>
                                        <p:tav tm="100000">
                                          <p:val>
                                            <p:strVal val="#ppt_w"/>
                                          </p:val>
                                        </p:tav>
                                      </p:tavLst>
                                    </p:anim>
                                    <p:anim calcmode="lin" valueType="num">
                                      <p:cBhvr>
                                        <p:cTn id="67" dur="750" fill="hold"/>
                                        <p:tgtEl>
                                          <p:spTgt spid="14"/>
                                        </p:tgtEl>
                                        <p:attrNameLst>
                                          <p:attrName>ppt_h</p:attrName>
                                        </p:attrNameLst>
                                      </p:cBhvr>
                                      <p:tavLst>
                                        <p:tav tm="0">
                                          <p:val>
                                            <p:fltVal val="0"/>
                                          </p:val>
                                        </p:tav>
                                        <p:tav tm="100000">
                                          <p:val>
                                            <p:strVal val="#ppt_h"/>
                                          </p:val>
                                        </p:tav>
                                      </p:tavLst>
                                    </p:anim>
                                    <p:animEffect transition="in" filter="fade">
                                      <p:cBhvr>
                                        <p:cTn id="68" dur="750"/>
                                        <p:tgtEl>
                                          <p:spTgt spid="14"/>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p:cTn id="73" dur="750" fill="hold"/>
                                        <p:tgtEl>
                                          <p:spTgt spid="8"/>
                                        </p:tgtEl>
                                        <p:attrNameLst>
                                          <p:attrName>ppt_w</p:attrName>
                                        </p:attrNameLst>
                                      </p:cBhvr>
                                      <p:tavLst>
                                        <p:tav tm="0">
                                          <p:val>
                                            <p:fltVal val="0"/>
                                          </p:val>
                                        </p:tav>
                                        <p:tav tm="100000">
                                          <p:val>
                                            <p:strVal val="#ppt_w"/>
                                          </p:val>
                                        </p:tav>
                                      </p:tavLst>
                                    </p:anim>
                                    <p:anim calcmode="lin" valueType="num">
                                      <p:cBhvr>
                                        <p:cTn id="74" dur="750" fill="hold"/>
                                        <p:tgtEl>
                                          <p:spTgt spid="8"/>
                                        </p:tgtEl>
                                        <p:attrNameLst>
                                          <p:attrName>ppt_h</p:attrName>
                                        </p:attrNameLst>
                                      </p:cBhvr>
                                      <p:tavLst>
                                        <p:tav tm="0">
                                          <p:val>
                                            <p:fltVal val="0"/>
                                          </p:val>
                                        </p:tav>
                                        <p:tav tm="100000">
                                          <p:val>
                                            <p:strVal val="#ppt_h"/>
                                          </p:val>
                                        </p:tav>
                                      </p:tavLst>
                                    </p:anim>
                                    <p:animEffect transition="in" filter="fade">
                                      <p:cBhvr>
                                        <p:cTn id="75" dur="750"/>
                                        <p:tgtEl>
                                          <p:spTgt spid="8"/>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1000"/>
                                        <p:tgtEl>
                                          <p:spTgt spid="21"/>
                                        </p:tgtEl>
                                      </p:cBhvr>
                                    </p:animEffect>
                                  </p:childTnLst>
                                </p:cTn>
                              </p:par>
                            </p:childTnLst>
                          </p:cTn>
                        </p:par>
                        <p:par>
                          <p:cTn id="81" fill="hold">
                            <p:stCondLst>
                              <p:cond delay="1000"/>
                            </p:stCondLst>
                            <p:childTnLst>
                              <p:par>
                                <p:cTn id="82" presetID="22" presetClass="entr" presetSubtype="1" fill="hold" grpId="0" nodeType="after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wipe(up)">
                                      <p:cBhvr>
                                        <p:cTn id="84" dur="3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P spid="16"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2EB236E-3004-4EA1-A221-3E8628F3044C}"/>
              </a:ext>
            </a:extLst>
          </p:cNvPr>
          <p:cNvSpPr/>
          <p:nvPr/>
        </p:nvSpPr>
        <p:spPr>
          <a:xfrm>
            <a:off x="0" y="0"/>
            <a:ext cx="12192000" cy="6858000"/>
          </a:xfrm>
          <a:custGeom>
            <a:avLst/>
            <a:gdLst>
              <a:gd name="connsiteX0" fmla="*/ 0 w 12192000"/>
              <a:gd name="connsiteY0" fmla="*/ 0 h 6858000"/>
              <a:gd name="connsiteX1" fmla="*/ 458651 w 12192000"/>
              <a:gd name="connsiteY1" fmla="*/ 0 h 6858000"/>
              <a:gd name="connsiteX2" fmla="*/ 673463 w 12192000"/>
              <a:gd name="connsiteY2" fmla="*/ 0 h 6858000"/>
              <a:gd name="connsiteX3" fmla="*/ 1497874 w 12192000"/>
              <a:gd name="connsiteY3" fmla="*/ 0 h 6858000"/>
              <a:gd name="connsiteX4" fmla="*/ 1956526 w 12192000"/>
              <a:gd name="connsiteY4" fmla="*/ 0 h 6858000"/>
              <a:gd name="connsiteX5" fmla="*/ 2415177 w 12192000"/>
              <a:gd name="connsiteY5" fmla="*/ 0 h 6858000"/>
              <a:gd name="connsiteX6" fmla="*/ 3239589 w 12192000"/>
              <a:gd name="connsiteY6" fmla="*/ 0 h 6858000"/>
              <a:gd name="connsiteX7" fmla="*/ 3576320 w 12192000"/>
              <a:gd name="connsiteY7" fmla="*/ 0 h 6858000"/>
              <a:gd name="connsiteX8" fmla="*/ 4400731 w 12192000"/>
              <a:gd name="connsiteY8" fmla="*/ 0 h 6858000"/>
              <a:gd name="connsiteX9" fmla="*/ 5225143 w 12192000"/>
              <a:gd name="connsiteY9" fmla="*/ 0 h 6858000"/>
              <a:gd name="connsiteX10" fmla="*/ 5805714 w 12192000"/>
              <a:gd name="connsiteY10" fmla="*/ 0 h 6858000"/>
              <a:gd name="connsiteX11" fmla="*/ 6630126 w 12192000"/>
              <a:gd name="connsiteY11" fmla="*/ 0 h 6858000"/>
              <a:gd name="connsiteX12" fmla="*/ 7088777 w 12192000"/>
              <a:gd name="connsiteY12" fmla="*/ 0 h 6858000"/>
              <a:gd name="connsiteX13" fmla="*/ 7547429 w 12192000"/>
              <a:gd name="connsiteY13" fmla="*/ 0 h 6858000"/>
              <a:gd name="connsiteX14" fmla="*/ 8249920 w 12192000"/>
              <a:gd name="connsiteY14" fmla="*/ 0 h 6858000"/>
              <a:gd name="connsiteX15" fmla="*/ 8708571 w 12192000"/>
              <a:gd name="connsiteY15" fmla="*/ 0 h 6858000"/>
              <a:gd name="connsiteX16" fmla="*/ 9532983 w 12192000"/>
              <a:gd name="connsiteY16" fmla="*/ 0 h 6858000"/>
              <a:gd name="connsiteX17" fmla="*/ 10357394 w 12192000"/>
              <a:gd name="connsiteY17" fmla="*/ 0 h 6858000"/>
              <a:gd name="connsiteX18" fmla="*/ 10937966 w 12192000"/>
              <a:gd name="connsiteY18" fmla="*/ 0 h 6858000"/>
              <a:gd name="connsiteX19" fmla="*/ 11396617 w 12192000"/>
              <a:gd name="connsiteY19" fmla="*/ 0 h 6858000"/>
              <a:gd name="connsiteX20" fmla="*/ 1161142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937260 h 6858000"/>
              <a:gd name="connsiteX24" fmla="*/ 12192000 w 12192000"/>
              <a:gd name="connsiteY24" fmla="*/ 1371600 h 6858000"/>
              <a:gd name="connsiteX25" fmla="*/ 12192000 w 12192000"/>
              <a:gd name="connsiteY25" fmla="*/ 2011680 h 6858000"/>
              <a:gd name="connsiteX26" fmla="*/ 12192000 w 12192000"/>
              <a:gd name="connsiteY26" fmla="*/ 2583180 h 6858000"/>
              <a:gd name="connsiteX27" fmla="*/ 12192000 w 12192000"/>
              <a:gd name="connsiteY27" fmla="*/ 3154680 h 6858000"/>
              <a:gd name="connsiteX28" fmla="*/ 12192000 w 12192000"/>
              <a:gd name="connsiteY28" fmla="*/ 3863340 h 6858000"/>
              <a:gd name="connsiteX29" fmla="*/ 12192000 w 12192000"/>
              <a:gd name="connsiteY29" fmla="*/ 4503420 h 6858000"/>
              <a:gd name="connsiteX30" fmla="*/ 12192000 w 12192000"/>
              <a:gd name="connsiteY30" fmla="*/ 4869180 h 6858000"/>
              <a:gd name="connsiteX31" fmla="*/ 12192000 w 12192000"/>
              <a:gd name="connsiteY31" fmla="*/ 5372100 h 6858000"/>
              <a:gd name="connsiteX32" fmla="*/ 12192000 w 12192000"/>
              <a:gd name="connsiteY32" fmla="*/ 6080760 h 6858000"/>
              <a:gd name="connsiteX33" fmla="*/ 12192000 w 12192000"/>
              <a:gd name="connsiteY33" fmla="*/ 6858000 h 6858000"/>
              <a:gd name="connsiteX34" fmla="*/ 11489509 w 12192000"/>
              <a:gd name="connsiteY34" fmla="*/ 6858000 h 6858000"/>
              <a:gd name="connsiteX35" fmla="*/ 11274697 w 12192000"/>
              <a:gd name="connsiteY35" fmla="*/ 6858000 h 6858000"/>
              <a:gd name="connsiteX36" fmla="*/ 10937966 w 12192000"/>
              <a:gd name="connsiteY36" fmla="*/ 6858000 h 6858000"/>
              <a:gd name="connsiteX37" fmla="*/ 10235474 w 12192000"/>
              <a:gd name="connsiteY37" fmla="*/ 6858000 h 6858000"/>
              <a:gd name="connsiteX38" fmla="*/ 9898743 w 12192000"/>
              <a:gd name="connsiteY38" fmla="*/ 6858000 h 6858000"/>
              <a:gd name="connsiteX39" fmla="*/ 9683931 w 12192000"/>
              <a:gd name="connsiteY39" fmla="*/ 6858000 h 6858000"/>
              <a:gd name="connsiteX40" fmla="*/ 9347200 w 12192000"/>
              <a:gd name="connsiteY40" fmla="*/ 6858000 h 6858000"/>
              <a:gd name="connsiteX41" fmla="*/ 8888549 w 12192000"/>
              <a:gd name="connsiteY41" fmla="*/ 6858000 h 6858000"/>
              <a:gd name="connsiteX42" fmla="*/ 8307977 w 12192000"/>
              <a:gd name="connsiteY42" fmla="*/ 6858000 h 6858000"/>
              <a:gd name="connsiteX43" fmla="*/ 7971246 w 12192000"/>
              <a:gd name="connsiteY43" fmla="*/ 6858000 h 6858000"/>
              <a:gd name="connsiteX44" fmla="*/ 7146834 w 12192000"/>
              <a:gd name="connsiteY44" fmla="*/ 6858000 h 6858000"/>
              <a:gd name="connsiteX45" fmla="*/ 6566263 w 12192000"/>
              <a:gd name="connsiteY45" fmla="*/ 6858000 h 6858000"/>
              <a:gd name="connsiteX46" fmla="*/ 5741851 w 12192000"/>
              <a:gd name="connsiteY46" fmla="*/ 6858000 h 6858000"/>
              <a:gd name="connsiteX47" fmla="*/ 5039360 w 12192000"/>
              <a:gd name="connsiteY47" fmla="*/ 6858000 h 6858000"/>
              <a:gd name="connsiteX48" fmla="*/ 4580709 w 12192000"/>
              <a:gd name="connsiteY48" fmla="*/ 6858000 h 6858000"/>
              <a:gd name="connsiteX49" fmla="*/ 3878217 w 12192000"/>
              <a:gd name="connsiteY49" fmla="*/ 6858000 h 6858000"/>
              <a:gd name="connsiteX50" fmla="*/ 3541486 w 12192000"/>
              <a:gd name="connsiteY50" fmla="*/ 6858000 h 6858000"/>
              <a:gd name="connsiteX51" fmla="*/ 2960914 w 12192000"/>
              <a:gd name="connsiteY51" fmla="*/ 6858000 h 6858000"/>
              <a:gd name="connsiteX52" fmla="*/ 2746103 w 12192000"/>
              <a:gd name="connsiteY52" fmla="*/ 6858000 h 6858000"/>
              <a:gd name="connsiteX53" fmla="*/ 1921691 w 12192000"/>
              <a:gd name="connsiteY53" fmla="*/ 6858000 h 6858000"/>
              <a:gd name="connsiteX54" fmla="*/ 1341120 w 12192000"/>
              <a:gd name="connsiteY54" fmla="*/ 6858000 h 6858000"/>
              <a:gd name="connsiteX55" fmla="*/ 516709 w 12192000"/>
              <a:gd name="connsiteY55" fmla="*/ 6858000 h 6858000"/>
              <a:gd name="connsiteX56" fmla="*/ 0 w 12192000"/>
              <a:gd name="connsiteY56" fmla="*/ 6858000 h 6858000"/>
              <a:gd name="connsiteX57" fmla="*/ 0 w 12192000"/>
              <a:gd name="connsiteY57" fmla="*/ 6423660 h 6858000"/>
              <a:gd name="connsiteX58" fmla="*/ 0 w 12192000"/>
              <a:gd name="connsiteY58" fmla="*/ 5715000 h 6858000"/>
              <a:gd name="connsiteX59" fmla="*/ 0 w 12192000"/>
              <a:gd name="connsiteY59" fmla="*/ 5143500 h 6858000"/>
              <a:gd name="connsiteX60" fmla="*/ 0 w 12192000"/>
              <a:gd name="connsiteY60" fmla="*/ 4777740 h 6858000"/>
              <a:gd name="connsiteX61" fmla="*/ 0 w 12192000"/>
              <a:gd name="connsiteY61" fmla="*/ 4206240 h 6858000"/>
              <a:gd name="connsiteX62" fmla="*/ 0 w 12192000"/>
              <a:gd name="connsiteY62" fmla="*/ 3703320 h 6858000"/>
              <a:gd name="connsiteX63" fmla="*/ 0 w 12192000"/>
              <a:gd name="connsiteY63" fmla="*/ 3200400 h 6858000"/>
              <a:gd name="connsiteX64" fmla="*/ 0 w 12192000"/>
              <a:gd name="connsiteY64" fmla="*/ 2697480 h 6858000"/>
              <a:gd name="connsiteX65" fmla="*/ 0 w 12192000"/>
              <a:gd name="connsiteY65" fmla="*/ 2194560 h 6858000"/>
              <a:gd name="connsiteX66" fmla="*/ 0 w 12192000"/>
              <a:gd name="connsiteY66" fmla="*/ 1554480 h 6858000"/>
              <a:gd name="connsiteX67" fmla="*/ 0 w 12192000"/>
              <a:gd name="connsiteY67" fmla="*/ 982980 h 6858000"/>
              <a:gd name="connsiteX68" fmla="*/ 0 w 12192000"/>
              <a:gd name="connsiteY68" fmla="*/ 617220 h 6858000"/>
              <a:gd name="connsiteX69" fmla="*/ 0 w 12192000"/>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192000" h="6858000" extrusionOk="0">
                <a:moveTo>
                  <a:pt x="0" y="0"/>
                </a:moveTo>
                <a:cubicBezTo>
                  <a:pt x="117127" y="-5097"/>
                  <a:pt x="305253" y="1402"/>
                  <a:pt x="458651" y="0"/>
                </a:cubicBezTo>
                <a:cubicBezTo>
                  <a:pt x="612049" y="-1402"/>
                  <a:pt x="595207" y="19573"/>
                  <a:pt x="673463" y="0"/>
                </a:cubicBezTo>
                <a:cubicBezTo>
                  <a:pt x="751719" y="-19573"/>
                  <a:pt x="1110976" y="2947"/>
                  <a:pt x="1497874" y="0"/>
                </a:cubicBezTo>
                <a:cubicBezTo>
                  <a:pt x="1884772" y="-2947"/>
                  <a:pt x="1727277" y="12394"/>
                  <a:pt x="1956526" y="0"/>
                </a:cubicBezTo>
                <a:cubicBezTo>
                  <a:pt x="2185775" y="-12394"/>
                  <a:pt x="2186037" y="21439"/>
                  <a:pt x="2415177" y="0"/>
                </a:cubicBezTo>
                <a:cubicBezTo>
                  <a:pt x="2644317" y="-21439"/>
                  <a:pt x="2980375" y="35203"/>
                  <a:pt x="3239589" y="0"/>
                </a:cubicBezTo>
                <a:cubicBezTo>
                  <a:pt x="3498803" y="-35203"/>
                  <a:pt x="3499976" y="366"/>
                  <a:pt x="3576320" y="0"/>
                </a:cubicBezTo>
                <a:cubicBezTo>
                  <a:pt x="3652664" y="-366"/>
                  <a:pt x="4027617" y="80807"/>
                  <a:pt x="4400731" y="0"/>
                </a:cubicBezTo>
                <a:cubicBezTo>
                  <a:pt x="4773845" y="-80807"/>
                  <a:pt x="4838935" y="27413"/>
                  <a:pt x="5225143" y="0"/>
                </a:cubicBezTo>
                <a:cubicBezTo>
                  <a:pt x="5611351" y="-27413"/>
                  <a:pt x="5670159" y="30339"/>
                  <a:pt x="5805714" y="0"/>
                </a:cubicBezTo>
                <a:cubicBezTo>
                  <a:pt x="5941269" y="-30339"/>
                  <a:pt x="6367077" y="29593"/>
                  <a:pt x="6630126" y="0"/>
                </a:cubicBezTo>
                <a:cubicBezTo>
                  <a:pt x="6893175" y="-29593"/>
                  <a:pt x="6919581" y="35567"/>
                  <a:pt x="7088777" y="0"/>
                </a:cubicBezTo>
                <a:cubicBezTo>
                  <a:pt x="7257973" y="-35567"/>
                  <a:pt x="7359908" y="46992"/>
                  <a:pt x="7547429" y="0"/>
                </a:cubicBezTo>
                <a:cubicBezTo>
                  <a:pt x="7734950" y="-46992"/>
                  <a:pt x="8044814" y="40653"/>
                  <a:pt x="8249920" y="0"/>
                </a:cubicBezTo>
                <a:cubicBezTo>
                  <a:pt x="8455026" y="-40653"/>
                  <a:pt x="8489644" y="23818"/>
                  <a:pt x="8708571" y="0"/>
                </a:cubicBezTo>
                <a:cubicBezTo>
                  <a:pt x="8927498" y="-23818"/>
                  <a:pt x="9259545" y="8651"/>
                  <a:pt x="9532983" y="0"/>
                </a:cubicBezTo>
                <a:cubicBezTo>
                  <a:pt x="9806421" y="-8651"/>
                  <a:pt x="10032831" y="97126"/>
                  <a:pt x="10357394" y="0"/>
                </a:cubicBezTo>
                <a:cubicBezTo>
                  <a:pt x="10681957" y="-97126"/>
                  <a:pt x="10669289" y="18621"/>
                  <a:pt x="10937966" y="0"/>
                </a:cubicBezTo>
                <a:cubicBezTo>
                  <a:pt x="11206643" y="-18621"/>
                  <a:pt x="11228125" y="49914"/>
                  <a:pt x="11396617" y="0"/>
                </a:cubicBezTo>
                <a:cubicBezTo>
                  <a:pt x="11565109" y="-49914"/>
                  <a:pt x="11567903" y="2966"/>
                  <a:pt x="11611429" y="0"/>
                </a:cubicBezTo>
                <a:cubicBezTo>
                  <a:pt x="11654955" y="-2966"/>
                  <a:pt x="11909242" y="42336"/>
                  <a:pt x="12192000" y="0"/>
                </a:cubicBezTo>
                <a:cubicBezTo>
                  <a:pt x="12228019" y="213296"/>
                  <a:pt x="12147319" y="305727"/>
                  <a:pt x="12192000" y="434340"/>
                </a:cubicBezTo>
                <a:cubicBezTo>
                  <a:pt x="12236681" y="562953"/>
                  <a:pt x="12186928" y="804948"/>
                  <a:pt x="12192000" y="937260"/>
                </a:cubicBezTo>
                <a:cubicBezTo>
                  <a:pt x="12197072" y="1069572"/>
                  <a:pt x="12191125" y="1233491"/>
                  <a:pt x="12192000" y="1371600"/>
                </a:cubicBezTo>
                <a:cubicBezTo>
                  <a:pt x="12192875" y="1509709"/>
                  <a:pt x="12123242" y="1728354"/>
                  <a:pt x="12192000" y="2011680"/>
                </a:cubicBezTo>
                <a:cubicBezTo>
                  <a:pt x="12260758" y="2295006"/>
                  <a:pt x="12173196" y="2411009"/>
                  <a:pt x="12192000" y="2583180"/>
                </a:cubicBezTo>
                <a:cubicBezTo>
                  <a:pt x="12210804" y="2755351"/>
                  <a:pt x="12173001" y="2879417"/>
                  <a:pt x="12192000" y="3154680"/>
                </a:cubicBezTo>
                <a:cubicBezTo>
                  <a:pt x="12210999" y="3429943"/>
                  <a:pt x="12164620" y="3618866"/>
                  <a:pt x="12192000" y="3863340"/>
                </a:cubicBezTo>
                <a:cubicBezTo>
                  <a:pt x="12219380" y="4107814"/>
                  <a:pt x="12160526" y="4296849"/>
                  <a:pt x="12192000" y="4503420"/>
                </a:cubicBezTo>
                <a:cubicBezTo>
                  <a:pt x="12223474" y="4709991"/>
                  <a:pt x="12181453" y="4760658"/>
                  <a:pt x="12192000" y="4869180"/>
                </a:cubicBezTo>
                <a:cubicBezTo>
                  <a:pt x="12202547" y="4977702"/>
                  <a:pt x="12191464" y="5193186"/>
                  <a:pt x="12192000" y="5372100"/>
                </a:cubicBezTo>
                <a:cubicBezTo>
                  <a:pt x="12192536" y="5551014"/>
                  <a:pt x="12191276" y="5841293"/>
                  <a:pt x="12192000" y="6080760"/>
                </a:cubicBezTo>
                <a:cubicBezTo>
                  <a:pt x="12192724" y="6320227"/>
                  <a:pt x="12142830" y="6641719"/>
                  <a:pt x="12192000" y="6858000"/>
                </a:cubicBezTo>
                <a:cubicBezTo>
                  <a:pt x="12011855" y="6890348"/>
                  <a:pt x="11686353" y="6789455"/>
                  <a:pt x="11489509" y="6858000"/>
                </a:cubicBezTo>
                <a:cubicBezTo>
                  <a:pt x="11292665" y="6926545"/>
                  <a:pt x="11374661" y="6836147"/>
                  <a:pt x="11274697" y="6858000"/>
                </a:cubicBezTo>
                <a:cubicBezTo>
                  <a:pt x="11174733" y="6879853"/>
                  <a:pt x="11025090" y="6857874"/>
                  <a:pt x="10937966" y="6858000"/>
                </a:cubicBezTo>
                <a:cubicBezTo>
                  <a:pt x="10850842" y="6858126"/>
                  <a:pt x="10414506" y="6788957"/>
                  <a:pt x="10235474" y="6858000"/>
                </a:cubicBezTo>
                <a:cubicBezTo>
                  <a:pt x="10056442" y="6927043"/>
                  <a:pt x="10023465" y="6843023"/>
                  <a:pt x="9898743" y="6858000"/>
                </a:cubicBezTo>
                <a:cubicBezTo>
                  <a:pt x="9774021" y="6872977"/>
                  <a:pt x="9730552" y="6850928"/>
                  <a:pt x="9683931" y="6858000"/>
                </a:cubicBezTo>
                <a:cubicBezTo>
                  <a:pt x="9637310" y="6865072"/>
                  <a:pt x="9429877" y="6857733"/>
                  <a:pt x="9347200" y="6858000"/>
                </a:cubicBezTo>
                <a:cubicBezTo>
                  <a:pt x="9264523" y="6858267"/>
                  <a:pt x="8986644" y="6816681"/>
                  <a:pt x="8888549" y="6858000"/>
                </a:cubicBezTo>
                <a:cubicBezTo>
                  <a:pt x="8790454" y="6899319"/>
                  <a:pt x="8519798" y="6815500"/>
                  <a:pt x="8307977" y="6858000"/>
                </a:cubicBezTo>
                <a:cubicBezTo>
                  <a:pt x="8096156" y="6900500"/>
                  <a:pt x="8039106" y="6846527"/>
                  <a:pt x="7971246" y="6858000"/>
                </a:cubicBezTo>
                <a:cubicBezTo>
                  <a:pt x="7903386" y="6869473"/>
                  <a:pt x="7390064" y="6834677"/>
                  <a:pt x="7146834" y="6858000"/>
                </a:cubicBezTo>
                <a:cubicBezTo>
                  <a:pt x="6903604" y="6881323"/>
                  <a:pt x="6833830" y="6807852"/>
                  <a:pt x="6566263" y="6858000"/>
                </a:cubicBezTo>
                <a:cubicBezTo>
                  <a:pt x="6298696" y="6908148"/>
                  <a:pt x="5983265" y="6793404"/>
                  <a:pt x="5741851" y="6858000"/>
                </a:cubicBezTo>
                <a:cubicBezTo>
                  <a:pt x="5500437" y="6922596"/>
                  <a:pt x="5209564" y="6853836"/>
                  <a:pt x="5039360" y="6858000"/>
                </a:cubicBezTo>
                <a:cubicBezTo>
                  <a:pt x="4869156" y="6862164"/>
                  <a:pt x="4716100" y="6803218"/>
                  <a:pt x="4580709" y="6858000"/>
                </a:cubicBezTo>
                <a:cubicBezTo>
                  <a:pt x="4445318" y="6912782"/>
                  <a:pt x="4208098" y="6807044"/>
                  <a:pt x="3878217" y="6858000"/>
                </a:cubicBezTo>
                <a:cubicBezTo>
                  <a:pt x="3548336" y="6908956"/>
                  <a:pt x="3667819" y="6841252"/>
                  <a:pt x="3541486" y="6858000"/>
                </a:cubicBezTo>
                <a:cubicBezTo>
                  <a:pt x="3415153" y="6874748"/>
                  <a:pt x="3078750" y="6793719"/>
                  <a:pt x="2960914" y="6858000"/>
                </a:cubicBezTo>
                <a:cubicBezTo>
                  <a:pt x="2843078" y="6922281"/>
                  <a:pt x="2790053" y="6843328"/>
                  <a:pt x="2746103" y="6858000"/>
                </a:cubicBezTo>
                <a:cubicBezTo>
                  <a:pt x="2702153" y="6872672"/>
                  <a:pt x="2126980" y="6780281"/>
                  <a:pt x="1921691" y="6858000"/>
                </a:cubicBezTo>
                <a:cubicBezTo>
                  <a:pt x="1716402" y="6935719"/>
                  <a:pt x="1613961" y="6828906"/>
                  <a:pt x="1341120" y="6858000"/>
                </a:cubicBezTo>
                <a:cubicBezTo>
                  <a:pt x="1068279" y="6887094"/>
                  <a:pt x="682891" y="6813896"/>
                  <a:pt x="516709" y="6858000"/>
                </a:cubicBezTo>
                <a:cubicBezTo>
                  <a:pt x="350527" y="6902104"/>
                  <a:pt x="216644" y="6804455"/>
                  <a:pt x="0" y="6858000"/>
                </a:cubicBezTo>
                <a:cubicBezTo>
                  <a:pt x="-47229" y="6719778"/>
                  <a:pt x="3176" y="6534789"/>
                  <a:pt x="0" y="6423660"/>
                </a:cubicBezTo>
                <a:cubicBezTo>
                  <a:pt x="-3176" y="6312531"/>
                  <a:pt x="59507" y="5888494"/>
                  <a:pt x="0" y="5715000"/>
                </a:cubicBezTo>
                <a:cubicBezTo>
                  <a:pt x="-59507" y="5541506"/>
                  <a:pt x="11415" y="5331631"/>
                  <a:pt x="0" y="5143500"/>
                </a:cubicBezTo>
                <a:cubicBezTo>
                  <a:pt x="-11415" y="4955369"/>
                  <a:pt x="7006" y="4853368"/>
                  <a:pt x="0" y="4777740"/>
                </a:cubicBezTo>
                <a:cubicBezTo>
                  <a:pt x="-7006" y="4702112"/>
                  <a:pt x="42232" y="4417636"/>
                  <a:pt x="0" y="4206240"/>
                </a:cubicBezTo>
                <a:cubicBezTo>
                  <a:pt x="-42232" y="3994844"/>
                  <a:pt x="13268" y="3903699"/>
                  <a:pt x="0" y="3703320"/>
                </a:cubicBezTo>
                <a:cubicBezTo>
                  <a:pt x="-13268" y="3502941"/>
                  <a:pt x="10399" y="3355104"/>
                  <a:pt x="0" y="3200400"/>
                </a:cubicBezTo>
                <a:cubicBezTo>
                  <a:pt x="-10399" y="3045696"/>
                  <a:pt x="53415" y="2946244"/>
                  <a:pt x="0" y="2697480"/>
                </a:cubicBezTo>
                <a:cubicBezTo>
                  <a:pt x="-53415" y="2448716"/>
                  <a:pt x="9009" y="2303303"/>
                  <a:pt x="0" y="2194560"/>
                </a:cubicBezTo>
                <a:cubicBezTo>
                  <a:pt x="-9009" y="2085817"/>
                  <a:pt x="42528" y="1848496"/>
                  <a:pt x="0" y="1554480"/>
                </a:cubicBezTo>
                <a:cubicBezTo>
                  <a:pt x="-42528" y="1260464"/>
                  <a:pt x="7898" y="1101013"/>
                  <a:pt x="0" y="982980"/>
                </a:cubicBezTo>
                <a:cubicBezTo>
                  <a:pt x="-7898" y="864947"/>
                  <a:pt x="24206" y="770297"/>
                  <a:pt x="0" y="617220"/>
                </a:cubicBezTo>
                <a:cubicBezTo>
                  <a:pt x="-24206" y="464143"/>
                  <a:pt x="61975" y="218087"/>
                  <a:pt x="0" y="0"/>
                </a:cubicBezTo>
                <a:close/>
              </a:path>
            </a:pathLst>
          </a:custGeom>
          <a:noFill/>
          <a:ln w="571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6B2C280-95A4-4B0F-8D73-C27B424479A0}"/>
              </a:ext>
            </a:extLst>
          </p:cNvPr>
          <p:cNvSpPr txBox="1"/>
          <p:nvPr/>
        </p:nvSpPr>
        <p:spPr>
          <a:xfrm>
            <a:off x="3223968" y="424204"/>
            <a:ext cx="5759777" cy="707886"/>
          </a:xfrm>
          <a:prstGeom prst="rect">
            <a:avLst/>
          </a:prstGeom>
          <a:noFill/>
        </p:spPr>
        <p:txBody>
          <a:bodyPr wrap="square" rtlCol="0">
            <a:spAutoFit/>
          </a:bodyPr>
          <a:lstStyle/>
          <a:p>
            <a:pPr algn="ctr"/>
            <a:r>
              <a:rPr lang="en-US" sz="4000" b="1" kern="1500" dirty="0">
                <a:ln>
                  <a:noFill/>
                </a:ln>
                <a:solidFill>
                  <a:srgbClr val="000000"/>
                </a:solidFill>
                <a:effectLst/>
                <a:latin typeface="Chiller" panose="04020404031007020602" pitchFamily="82" charset="0"/>
              </a:rPr>
              <a:t>The Words from This Stranger Will...</a:t>
            </a:r>
            <a:endParaRPr lang="en-US" sz="4000" b="1" kern="1500" dirty="0">
              <a:ln>
                <a:noFill/>
              </a:ln>
              <a:solidFill>
                <a:srgbClr val="000000"/>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03C5C363-E6DB-487C-B4C2-2037553D8F0F}"/>
              </a:ext>
            </a:extLst>
          </p:cNvPr>
          <p:cNvSpPr txBox="1"/>
          <p:nvPr/>
        </p:nvSpPr>
        <p:spPr>
          <a:xfrm>
            <a:off x="976487" y="1433060"/>
            <a:ext cx="1713321" cy="584775"/>
          </a:xfrm>
          <a:prstGeom prst="rect">
            <a:avLst/>
          </a:prstGeom>
          <a:noFill/>
        </p:spPr>
        <p:txBody>
          <a:bodyPr wrap="square">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Deceive You</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5:6</a:t>
            </a:r>
            <a:endParaRPr lang="en-US" sz="1400" b="1" kern="1500" dirty="0">
              <a:ln>
                <a:noFill/>
              </a:ln>
              <a:solidFill>
                <a:srgbClr val="000000"/>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9422B49D-CAE9-4950-948D-B2C525797360}"/>
              </a:ext>
            </a:extLst>
          </p:cNvPr>
          <p:cNvSpPr txBox="1"/>
          <p:nvPr/>
        </p:nvSpPr>
        <p:spPr>
          <a:xfrm>
            <a:off x="3318238" y="1433060"/>
            <a:ext cx="1941921" cy="954107"/>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Beguile You</a:t>
            </a:r>
          </a:p>
          <a:p>
            <a:pPr marL="0" marR="0" indent="0" algn="ctr">
              <a:spcBef>
                <a:spcPts val="0"/>
              </a:spcBef>
              <a:spcAft>
                <a:spcPts val="0"/>
              </a:spcAft>
            </a:pPr>
            <a:r>
              <a:rPr lang="en-US" sz="1200" i="1" kern="1500" dirty="0">
                <a:solidFill>
                  <a:srgbClr val="000000"/>
                </a:solidFill>
                <a:latin typeface="Times New Roman" panose="02020603050405020304" pitchFamily="18" charset="0"/>
              </a:rPr>
              <a:t>To elude by craft,</a:t>
            </a:r>
          </a:p>
          <a:p>
            <a:pPr marL="0" marR="0" indent="0" algn="ctr">
              <a:spcBef>
                <a:spcPts val="0"/>
              </a:spcBef>
              <a:spcAft>
                <a:spcPts val="0"/>
              </a:spcAft>
            </a:pPr>
            <a:r>
              <a:rPr lang="en-US" sz="1200" i="1" kern="1500" dirty="0">
                <a:solidFill>
                  <a:srgbClr val="000000"/>
                </a:solidFill>
                <a:latin typeface="Times New Roman" panose="02020603050405020304" pitchFamily="18" charset="0"/>
              </a:rPr>
              <a:t>deceive to delude</a:t>
            </a:r>
            <a:endParaRPr lang="en-US" sz="1200" i="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Colossians 2:4</a:t>
            </a:r>
            <a:endParaRPr lang="en-US" sz="1400" b="1" kern="1500" dirty="0">
              <a:ln>
                <a:noFill/>
              </a:ln>
              <a:solidFill>
                <a:srgbClr val="000000"/>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E4C65743-6119-4C98-AF80-0248A3293FFE}"/>
              </a:ext>
            </a:extLst>
          </p:cNvPr>
          <p:cNvSpPr txBox="1"/>
          <p:nvPr/>
        </p:nvSpPr>
        <p:spPr>
          <a:xfrm>
            <a:off x="812517" y="2825540"/>
            <a:ext cx="2036191"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Cause Division</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Timothy 6:3,4</a:t>
            </a:r>
            <a:endParaRPr lang="en-US" sz="1400" b="1" kern="1500" dirty="0">
              <a:ln>
                <a:noFill/>
              </a:ln>
              <a:solidFill>
                <a:srgbClr val="000000"/>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4FAB04E9-AFA5-49D4-8EF4-3223DDB04730}"/>
              </a:ext>
            </a:extLst>
          </p:cNvPr>
          <p:cNvSpPr txBox="1"/>
          <p:nvPr/>
        </p:nvSpPr>
        <p:spPr>
          <a:xfrm>
            <a:off x="2721200" y="2824356"/>
            <a:ext cx="3167406"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Have No Profit</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Timothy 2:14; Jeremiah 7:8</a:t>
            </a:r>
            <a:endParaRPr lang="en-US" sz="1400" b="1" kern="1500" dirty="0">
              <a:ln>
                <a:noFill/>
              </a:ln>
              <a:solidFill>
                <a:srgbClr val="000000"/>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A1023332-6842-410F-88CA-C8A5B83346DE}"/>
              </a:ext>
            </a:extLst>
          </p:cNvPr>
          <p:cNvSpPr txBox="1"/>
          <p:nvPr/>
        </p:nvSpPr>
        <p:spPr>
          <a:xfrm>
            <a:off x="452109" y="4239533"/>
            <a:ext cx="2743580" cy="769441"/>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Subvert the Hearers</a:t>
            </a:r>
          </a:p>
          <a:p>
            <a:pPr marL="0" marR="0" indent="0" algn="ctr">
              <a:spcBef>
                <a:spcPts val="0"/>
              </a:spcBef>
              <a:spcAft>
                <a:spcPts val="0"/>
              </a:spcAft>
            </a:pPr>
            <a:r>
              <a:rPr lang="en-US" sz="1200" i="1" kern="1500" dirty="0">
                <a:solidFill>
                  <a:srgbClr val="000000"/>
                </a:solidFill>
                <a:latin typeface="Times New Roman" panose="02020603050405020304" pitchFamily="18" charset="0"/>
              </a:rPr>
              <a:t>Overthrow from foundation</a:t>
            </a:r>
            <a:endParaRPr lang="en-US" sz="1200" i="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Timothy 2:14</a:t>
            </a:r>
            <a:endParaRPr lang="en-US" sz="1400" b="1" kern="1500" dirty="0">
              <a:ln>
                <a:noFill/>
              </a:ln>
              <a:solidFill>
                <a:srgbClr val="000000"/>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F669E8FA-FCC6-47CB-A766-05F893C7076E}"/>
              </a:ext>
            </a:extLst>
          </p:cNvPr>
          <p:cNvSpPr txBox="1"/>
          <p:nvPr/>
        </p:nvSpPr>
        <p:spPr>
          <a:xfrm>
            <a:off x="2928594" y="4232799"/>
            <a:ext cx="2743579"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Make Merchandise of You</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Peter 2:3</a:t>
            </a:r>
            <a:endParaRPr lang="en-US" sz="1400" b="1" kern="1500" dirty="0">
              <a:ln>
                <a:noFill/>
              </a:ln>
              <a:solidFill>
                <a:srgbClr val="00000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BFE16028-FB5C-41C5-86FA-BF6C2516BB68}"/>
              </a:ext>
            </a:extLst>
          </p:cNvPr>
          <p:cNvSpPr txBox="1"/>
          <p:nvPr/>
        </p:nvSpPr>
        <p:spPr>
          <a:xfrm>
            <a:off x="452109" y="5466657"/>
            <a:ext cx="2573137" cy="954107"/>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Allure God's Own</a:t>
            </a:r>
          </a:p>
          <a:p>
            <a:pPr marL="0" marR="0" indent="0" algn="ctr">
              <a:spcBef>
                <a:spcPts val="0"/>
              </a:spcBef>
              <a:spcAft>
                <a:spcPts val="0"/>
              </a:spcAft>
            </a:pPr>
            <a:r>
              <a:rPr lang="en-US" sz="1200" i="1" kern="1500" dirty="0">
                <a:solidFill>
                  <a:srgbClr val="000000"/>
                </a:solidFill>
                <a:latin typeface="Times New Roman" panose="02020603050405020304" pitchFamily="18" charset="0"/>
              </a:rPr>
              <a:t>Attempt to draw near with</a:t>
            </a:r>
          </a:p>
          <a:p>
            <a:pPr marL="0" marR="0" indent="0" algn="ctr">
              <a:spcBef>
                <a:spcPts val="0"/>
              </a:spcBef>
              <a:spcAft>
                <a:spcPts val="0"/>
              </a:spcAft>
            </a:pPr>
            <a:r>
              <a:rPr lang="en-US" sz="1200" i="1" kern="1500" dirty="0">
                <a:solidFill>
                  <a:srgbClr val="000000"/>
                </a:solidFill>
                <a:latin typeface="Times New Roman" panose="02020603050405020304" pitchFamily="18" charset="0"/>
              </a:rPr>
              <a:t>Flattering in an evil sense</a:t>
            </a:r>
            <a:endParaRPr lang="en-US" sz="1200" i="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Peter 2:18</a:t>
            </a:r>
            <a:endParaRPr lang="en-US" sz="1400" b="1" kern="1500" dirty="0">
              <a:ln>
                <a:noFill/>
              </a:ln>
              <a:solidFill>
                <a:srgbClr val="000000"/>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78B1C2B7-F406-4ADC-BC06-A9B6306A1EC5}"/>
              </a:ext>
            </a:extLst>
          </p:cNvPr>
          <p:cNvSpPr txBox="1"/>
          <p:nvPr/>
        </p:nvSpPr>
        <p:spPr>
          <a:xfrm>
            <a:off x="2689808" y="5572022"/>
            <a:ext cx="2884602" cy="861774"/>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Render God's Words Ineffective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Mark 7:13</a:t>
            </a:r>
            <a:endParaRPr lang="en-US" sz="1400" b="1" kern="1500" dirty="0">
              <a:ln>
                <a:noFill/>
              </a:ln>
              <a:solidFill>
                <a:srgbClr val="000000"/>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04C7E494-E07F-4A2D-B72D-704E29935141}"/>
              </a:ext>
            </a:extLst>
          </p:cNvPr>
          <p:cNvSpPr txBox="1"/>
          <p:nvPr/>
        </p:nvSpPr>
        <p:spPr>
          <a:xfrm>
            <a:off x="9176804" y="2820660"/>
            <a:ext cx="2293856"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Cause People to Err</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Proverbs 19:27</a:t>
            </a:r>
            <a:endParaRPr lang="en-US" sz="1400" b="1" kern="1500" dirty="0">
              <a:ln>
                <a:noFill/>
              </a:ln>
              <a:solidFill>
                <a:srgbClr val="000000"/>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BDF8BAD3-7EC7-4F0D-A4AE-4F8203C49BFF}"/>
              </a:ext>
            </a:extLst>
          </p:cNvPr>
          <p:cNvSpPr txBox="1"/>
          <p:nvPr/>
        </p:nvSpPr>
        <p:spPr>
          <a:xfrm>
            <a:off x="7267874" y="1427119"/>
            <a:ext cx="3893270"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Kill the Effect of the Cross of Christ</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Corinthians 1:17</a:t>
            </a:r>
            <a:endParaRPr lang="en-US" sz="1400" b="1" kern="1500" dirty="0">
              <a:ln>
                <a:noFill/>
              </a:ln>
              <a:solidFill>
                <a:srgbClr val="000000"/>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D077391B-71B6-49C9-93E0-A475A6476433}"/>
              </a:ext>
            </a:extLst>
          </p:cNvPr>
          <p:cNvSpPr txBox="1"/>
          <p:nvPr/>
        </p:nvSpPr>
        <p:spPr>
          <a:xfrm>
            <a:off x="6641372" y="2824488"/>
            <a:ext cx="2573137" cy="954107"/>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Prate Against Us</a:t>
            </a:r>
          </a:p>
          <a:p>
            <a:pPr marL="0" marR="0" indent="0" algn="ctr">
              <a:spcBef>
                <a:spcPts val="0"/>
              </a:spcBef>
              <a:spcAft>
                <a:spcPts val="0"/>
              </a:spcAft>
            </a:pPr>
            <a:r>
              <a:rPr lang="en-US" sz="1200" i="1" kern="1500" dirty="0">
                <a:solidFill>
                  <a:srgbClr val="000000"/>
                </a:solidFill>
                <a:latin typeface="Times New Roman" panose="02020603050405020304" pitchFamily="18" charset="0"/>
              </a:rPr>
              <a:t>To talk without weight, too little purpose, to utter foolishly, trifle talk</a:t>
            </a:r>
            <a:endParaRPr lang="en-US" sz="1200" i="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III John 10</a:t>
            </a:r>
            <a:endParaRPr lang="en-US" sz="1400" b="1" kern="1500" dirty="0">
              <a:ln>
                <a:noFill/>
              </a:ln>
              <a:solidFill>
                <a:srgbClr val="000000"/>
              </a:solidFill>
              <a:effectLst/>
              <a:latin typeface="Times New Roman" panose="02020603050405020304" pitchFamily="18" charset="0"/>
            </a:endParaRPr>
          </a:p>
        </p:txBody>
      </p:sp>
      <p:sp>
        <p:nvSpPr>
          <p:cNvPr id="19" name="Rectangle: Rounded Corners 18">
            <a:extLst>
              <a:ext uri="{FF2B5EF4-FFF2-40B4-BE49-F238E27FC236}">
                <a16:creationId xmlns:a16="http://schemas.microsoft.com/office/drawing/2014/main" id="{A011CF74-68A6-4BC2-B444-1FCA163E8B23}"/>
              </a:ext>
            </a:extLst>
          </p:cNvPr>
          <p:cNvSpPr/>
          <p:nvPr/>
        </p:nvSpPr>
        <p:spPr>
          <a:xfrm>
            <a:off x="7499838" y="4714425"/>
            <a:ext cx="4229100" cy="1695167"/>
          </a:xfrm>
          <a:prstGeom prst="roundRect">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424C63F6-ABE1-487B-A1AC-CD1A38D35080}"/>
              </a:ext>
            </a:extLst>
          </p:cNvPr>
          <p:cNvSpPr txBox="1"/>
          <p:nvPr/>
        </p:nvSpPr>
        <p:spPr>
          <a:xfrm>
            <a:off x="7598439" y="4839953"/>
            <a:ext cx="3987103" cy="1446550"/>
          </a:xfrm>
          <a:prstGeom prst="rect">
            <a:avLst/>
          </a:prstGeom>
          <a:solidFill>
            <a:schemeClr val="bg1"/>
          </a:solidFill>
          <a:ln>
            <a:solidFill>
              <a:srgbClr val="C00000"/>
            </a:solidFill>
          </a:ln>
          <a:effectLst>
            <a:glow rad="101600">
              <a:srgbClr val="FF0000">
                <a:alpha val="60000"/>
              </a:srgbClr>
            </a:glow>
            <a:softEdge rad="317500"/>
          </a:effectLst>
        </p:spPr>
        <p:txBody>
          <a:bodyPr wrap="square" rtlCol="0">
            <a:spAutoFit/>
          </a:bodyPr>
          <a:lstStyle/>
          <a:p>
            <a:pPr algn="ctr"/>
            <a:r>
              <a:rPr lang="en-US" sz="4400" b="1" dirty="0">
                <a:ln>
                  <a:solidFill>
                    <a:schemeClr val="bg1"/>
                  </a:solidFill>
                </a:ln>
              </a:rPr>
              <a:t>What About</a:t>
            </a:r>
          </a:p>
          <a:p>
            <a:pPr algn="ctr"/>
            <a:r>
              <a:rPr lang="en-US" sz="4400" b="1" dirty="0">
                <a:ln>
                  <a:solidFill>
                    <a:schemeClr val="bg1"/>
                  </a:solidFill>
                </a:ln>
              </a:rPr>
              <a:t>His  Words?</a:t>
            </a:r>
          </a:p>
        </p:txBody>
      </p:sp>
    </p:spTree>
    <p:extLst>
      <p:ext uri="{BB962C8B-B14F-4D97-AF65-F5344CB8AC3E}">
        <p14:creationId xmlns:p14="http://schemas.microsoft.com/office/powerpoint/2010/main" val="2744688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750" fill="hold"/>
                                        <p:tgtEl>
                                          <p:spTgt spid="6"/>
                                        </p:tgtEl>
                                        <p:attrNameLst>
                                          <p:attrName>ppt_w</p:attrName>
                                        </p:attrNameLst>
                                      </p:cBhvr>
                                      <p:tavLst>
                                        <p:tav tm="0">
                                          <p:val>
                                            <p:fltVal val="0"/>
                                          </p:val>
                                        </p:tav>
                                        <p:tav tm="100000">
                                          <p:val>
                                            <p:strVal val="#ppt_w"/>
                                          </p:val>
                                        </p:tav>
                                      </p:tavLst>
                                    </p:anim>
                                    <p:anim calcmode="lin" valueType="num">
                                      <p:cBhvr>
                                        <p:cTn id="11" dur="750" fill="hold"/>
                                        <p:tgtEl>
                                          <p:spTgt spid="6"/>
                                        </p:tgtEl>
                                        <p:attrNameLst>
                                          <p:attrName>ppt_h</p:attrName>
                                        </p:attrNameLst>
                                      </p:cBhvr>
                                      <p:tavLst>
                                        <p:tav tm="0">
                                          <p:val>
                                            <p:fltVal val="0"/>
                                          </p:val>
                                        </p:tav>
                                        <p:tav tm="100000">
                                          <p:val>
                                            <p:strVal val="#ppt_h"/>
                                          </p:val>
                                        </p:tav>
                                      </p:tavLst>
                                    </p:anim>
                                    <p:animEffect transition="in" filter="fade">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750" fill="hold"/>
                                        <p:tgtEl>
                                          <p:spTgt spid="8"/>
                                        </p:tgtEl>
                                        <p:attrNameLst>
                                          <p:attrName>ppt_w</p:attrName>
                                        </p:attrNameLst>
                                      </p:cBhvr>
                                      <p:tavLst>
                                        <p:tav tm="0">
                                          <p:val>
                                            <p:fltVal val="0"/>
                                          </p:val>
                                        </p:tav>
                                        <p:tav tm="100000">
                                          <p:val>
                                            <p:strVal val="#ppt_w"/>
                                          </p:val>
                                        </p:tav>
                                      </p:tavLst>
                                    </p:anim>
                                    <p:anim calcmode="lin" valueType="num">
                                      <p:cBhvr>
                                        <p:cTn id="18" dur="750" fill="hold"/>
                                        <p:tgtEl>
                                          <p:spTgt spid="8"/>
                                        </p:tgtEl>
                                        <p:attrNameLst>
                                          <p:attrName>ppt_h</p:attrName>
                                        </p:attrNameLst>
                                      </p:cBhvr>
                                      <p:tavLst>
                                        <p:tav tm="0">
                                          <p:val>
                                            <p:fltVal val="0"/>
                                          </p:val>
                                        </p:tav>
                                        <p:tav tm="100000">
                                          <p:val>
                                            <p:strVal val="#ppt_h"/>
                                          </p:val>
                                        </p:tav>
                                      </p:tavLst>
                                    </p:anim>
                                    <p:animEffect transition="in" filter="fade">
                                      <p:cBhvr>
                                        <p:cTn id="19" dur="75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750" fill="hold"/>
                                        <p:tgtEl>
                                          <p:spTgt spid="10"/>
                                        </p:tgtEl>
                                        <p:attrNameLst>
                                          <p:attrName>ppt_w</p:attrName>
                                        </p:attrNameLst>
                                      </p:cBhvr>
                                      <p:tavLst>
                                        <p:tav tm="0">
                                          <p:val>
                                            <p:fltVal val="0"/>
                                          </p:val>
                                        </p:tav>
                                        <p:tav tm="100000">
                                          <p:val>
                                            <p:strVal val="#ppt_w"/>
                                          </p:val>
                                        </p:tav>
                                      </p:tavLst>
                                    </p:anim>
                                    <p:anim calcmode="lin" valueType="num">
                                      <p:cBhvr>
                                        <p:cTn id="25" dur="750" fill="hold"/>
                                        <p:tgtEl>
                                          <p:spTgt spid="10"/>
                                        </p:tgtEl>
                                        <p:attrNameLst>
                                          <p:attrName>ppt_h</p:attrName>
                                        </p:attrNameLst>
                                      </p:cBhvr>
                                      <p:tavLst>
                                        <p:tav tm="0">
                                          <p:val>
                                            <p:fltVal val="0"/>
                                          </p:val>
                                        </p:tav>
                                        <p:tav tm="100000">
                                          <p:val>
                                            <p:strVal val="#ppt_h"/>
                                          </p:val>
                                        </p:tav>
                                      </p:tavLst>
                                    </p:anim>
                                    <p:animEffect transition="in" filter="fade">
                                      <p:cBhvr>
                                        <p:cTn id="26" dur="75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750" fill="hold"/>
                                        <p:tgtEl>
                                          <p:spTgt spid="12"/>
                                        </p:tgtEl>
                                        <p:attrNameLst>
                                          <p:attrName>ppt_w</p:attrName>
                                        </p:attrNameLst>
                                      </p:cBhvr>
                                      <p:tavLst>
                                        <p:tav tm="0">
                                          <p:val>
                                            <p:fltVal val="0"/>
                                          </p:val>
                                        </p:tav>
                                        <p:tav tm="100000">
                                          <p:val>
                                            <p:strVal val="#ppt_w"/>
                                          </p:val>
                                        </p:tav>
                                      </p:tavLst>
                                    </p:anim>
                                    <p:anim calcmode="lin" valueType="num">
                                      <p:cBhvr>
                                        <p:cTn id="32" dur="750" fill="hold"/>
                                        <p:tgtEl>
                                          <p:spTgt spid="12"/>
                                        </p:tgtEl>
                                        <p:attrNameLst>
                                          <p:attrName>ppt_h</p:attrName>
                                        </p:attrNameLst>
                                      </p:cBhvr>
                                      <p:tavLst>
                                        <p:tav tm="0">
                                          <p:val>
                                            <p:fltVal val="0"/>
                                          </p:val>
                                        </p:tav>
                                        <p:tav tm="100000">
                                          <p:val>
                                            <p:strVal val="#ppt_h"/>
                                          </p:val>
                                        </p:tav>
                                      </p:tavLst>
                                    </p:anim>
                                    <p:animEffect transition="in" filter="fade">
                                      <p:cBhvr>
                                        <p:cTn id="33" dur="75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750" fill="hold"/>
                                        <p:tgtEl>
                                          <p:spTgt spid="7"/>
                                        </p:tgtEl>
                                        <p:attrNameLst>
                                          <p:attrName>ppt_w</p:attrName>
                                        </p:attrNameLst>
                                      </p:cBhvr>
                                      <p:tavLst>
                                        <p:tav tm="0">
                                          <p:val>
                                            <p:fltVal val="0"/>
                                          </p:val>
                                        </p:tav>
                                        <p:tav tm="100000">
                                          <p:val>
                                            <p:strVal val="#ppt_w"/>
                                          </p:val>
                                        </p:tav>
                                      </p:tavLst>
                                    </p:anim>
                                    <p:anim calcmode="lin" valueType="num">
                                      <p:cBhvr>
                                        <p:cTn id="39" dur="750" fill="hold"/>
                                        <p:tgtEl>
                                          <p:spTgt spid="7"/>
                                        </p:tgtEl>
                                        <p:attrNameLst>
                                          <p:attrName>ppt_h</p:attrName>
                                        </p:attrNameLst>
                                      </p:cBhvr>
                                      <p:tavLst>
                                        <p:tav tm="0">
                                          <p:val>
                                            <p:fltVal val="0"/>
                                          </p:val>
                                        </p:tav>
                                        <p:tav tm="100000">
                                          <p:val>
                                            <p:strVal val="#ppt_h"/>
                                          </p:val>
                                        </p:tav>
                                      </p:tavLst>
                                    </p:anim>
                                    <p:animEffect transition="in" filter="fade">
                                      <p:cBhvr>
                                        <p:cTn id="40" dur="75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750" fill="hold"/>
                                        <p:tgtEl>
                                          <p:spTgt spid="9"/>
                                        </p:tgtEl>
                                        <p:attrNameLst>
                                          <p:attrName>ppt_w</p:attrName>
                                        </p:attrNameLst>
                                      </p:cBhvr>
                                      <p:tavLst>
                                        <p:tav tm="0">
                                          <p:val>
                                            <p:fltVal val="0"/>
                                          </p:val>
                                        </p:tav>
                                        <p:tav tm="100000">
                                          <p:val>
                                            <p:strVal val="#ppt_w"/>
                                          </p:val>
                                        </p:tav>
                                      </p:tavLst>
                                    </p:anim>
                                    <p:anim calcmode="lin" valueType="num">
                                      <p:cBhvr>
                                        <p:cTn id="46" dur="750" fill="hold"/>
                                        <p:tgtEl>
                                          <p:spTgt spid="9"/>
                                        </p:tgtEl>
                                        <p:attrNameLst>
                                          <p:attrName>ppt_h</p:attrName>
                                        </p:attrNameLst>
                                      </p:cBhvr>
                                      <p:tavLst>
                                        <p:tav tm="0">
                                          <p:val>
                                            <p:fltVal val="0"/>
                                          </p:val>
                                        </p:tav>
                                        <p:tav tm="100000">
                                          <p:val>
                                            <p:strVal val="#ppt_h"/>
                                          </p:val>
                                        </p:tav>
                                      </p:tavLst>
                                    </p:anim>
                                    <p:animEffect transition="in" filter="fade">
                                      <p:cBhvr>
                                        <p:cTn id="47" dur="75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750" fill="hold"/>
                                        <p:tgtEl>
                                          <p:spTgt spid="11"/>
                                        </p:tgtEl>
                                        <p:attrNameLst>
                                          <p:attrName>ppt_w</p:attrName>
                                        </p:attrNameLst>
                                      </p:cBhvr>
                                      <p:tavLst>
                                        <p:tav tm="0">
                                          <p:val>
                                            <p:fltVal val="0"/>
                                          </p:val>
                                        </p:tav>
                                        <p:tav tm="100000">
                                          <p:val>
                                            <p:strVal val="#ppt_w"/>
                                          </p:val>
                                        </p:tav>
                                      </p:tavLst>
                                    </p:anim>
                                    <p:anim calcmode="lin" valueType="num">
                                      <p:cBhvr>
                                        <p:cTn id="53" dur="750" fill="hold"/>
                                        <p:tgtEl>
                                          <p:spTgt spid="11"/>
                                        </p:tgtEl>
                                        <p:attrNameLst>
                                          <p:attrName>ppt_h</p:attrName>
                                        </p:attrNameLst>
                                      </p:cBhvr>
                                      <p:tavLst>
                                        <p:tav tm="0">
                                          <p:val>
                                            <p:fltVal val="0"/>
                                          </p:val>
                                        </p:tav>
                                        <p:tav tm="100000">
                                          <p:val>
                                            <p:strVal val="#ppt_h"/>
                                          </p:val>
                                        </p:tav>
                                      </p:tavLst>
                                    </p:anim>
                                    <p:animEffect transition="in" filter="fade">
                                      <p:cBhvr>
                                        <p:cTn id="54" dur="75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750" fill="hold"/>
                                        <p:tgtEl>
                                          <p:spTgt spid="13"/>
                                        </p:tgtEl>
                                        <p:attrNameLst>
                                          <p:attrName>ppt_w</p:attrName>
                                        </p:attrNameLst>
                                      </p:cBhvr>
                                      <p:tavLst>
                                        <p:tav tm="0">
                                          <p:val>
                                            <p:fltVal val="0"/>
                                          </p:val>
                                        </p:tav>
                                        <p:tav tm="100000">
                                          <p:val>
                                            <p:strVal val="#ppt_w"/>
                                          </p:val>
                                        </p:tav>
                                      </p:tavLst>
                                    </p:anim>
                                    <p:anim calcmode="lin" valueType="num">
                                      <p:cBhvr>
                                        <p:cTn id="60" dur="750" fill="hold"/>
                                        <p:tgtEl>
                                          <p:spTgt spid="13"/>
                                        </p:tgtEl>
                                        <p:attrNameLst>
                                          <p:attrName>ppt_h</p:attrName>
                                        </p:attrNameLst>
                                      </p:cBhvr>
                                      <p:tavLst>
                                        <p:tav tm="0">
                                          <p:val>
                                            <p:fltVal val="0"/>
                                          </p:val>
                                        </p:tav>
                                        <p:tav tm="100000">
                                          <p:val>
                                            <p:strVal val="#ppt_h"/>
                                          </p:val>
                                        </p:tav>
                                      </p:tavLst>
                                    </p:anim>
                                    <p:animEffect transition="in" filter="fade">
                                      <p:cBhvr>
                                        <p:cTn id="61" dur="75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750" fill="hold"/>
                                        <p:tgtEl>
                                          <p:spTgt spid="15"/>
                                        </p:tgtEl>
                                        <p:attrNameLst>
                                          <p:attrName>ppt_w</p:attrName>
                                        </p:attrNameLst>
                                      </p:cBhvr>
                                      <p:tavLst>
                                        <p:tav tm="0">
                                          <p:val>
                                            <p:fltVal val="0"/>
                                          </p:val>
                                        </p:tav>
                                        <p:tav tm="100000">
                                          <p:val>
                                            <p:strVal val="#ppt_w"/>
                                          </p:val>
                                        </p:tav>
                                      </p:tavLst>
                                    </p:anim>
                                    <p:anim calcmode="lin" valueType="num">
                                      <p:cBhvr>
                                        <p:cTn id="67" dur="750" fill="hold"/>
                                        <p:tgtEl>
                                          <p:spTgt spid="15"/>
                                        </p:tgtEl>
                                        <p:attrNameLst>
                                          <p:attrName>ppt_h</p:attrName>
                                        </p:attrNameLst>
                                      </p:cBhvr>
                                      <p:tavLst>
                                        <p:tav tm="0">
                                          <p:val>
                                            <p:fltVal val="0"/>
                                          </p:val>
                                        </p:tav>
                                        <p:tav tm="100000">
                                          <p:val>
                                            <p:strVal val="#ppt_h"/>
                                          </p:val>
                                        </p:tav>
                                      </p:tavLst>
                                    </p:anim>
                                    <p:animEffect transition="in" filter="fade">
                                      <p:cBhvr>
                                        <p:cTn id="68" dur="75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750" fill="hold"/>
                                        <p:tgtEl>
                                          <p:spTgt spid="16"/>
                                        </p:tgtEl>
                                        <p:attrNameLst>
                                          <p:attrName>ppt_w</p:attrName>
                                        </p:attrNameLst>
                                      </p:cBhvr>
                                      <p:tavLst>
                                        <p:tav tm="0">
                                          <p:val>
                                            <p:fltVal val="0"/>
                                          </p:val>
                                        </p:tav>
                                        <p:tav tm="100000">
                                          <p:val>
                                            <p:strVal val="#ppt_w"/>
                                          </p:val>
                                        </p:tav>
                                      </p:tavLst>
                                    </p:anim>
                                    <p:anim calcmode="lin" valueType="num">
                                      <p:cBhvr>
                                        <p:cTn id="74" dur="750" fill="hold"/>
                                        <p:tgtEl>
                                          <p:spTgt spid="16"/>
                                        </p:tgtEl>
                                        <p:attrNameLst>
                                          <p:attrName>ppt_h</p:attrName>
                                        </p:attrNameLst>
                                      </p:cBhvr>
                                      <p:tavLst>
                                        <p:tav tm="0">
                                          <p:val>
                                            <p:fltVal val="0"/>
                                          </p:val>
                                        </p:tav>
                                        <p:tav tm="100000">
                                          <p:val>
                                            <p:strVal val="#ppt_h"/>
                                          </p:val>
                                        </p:tav>
                                      </p:tavLst>
                                    </p:anim>
                                    <p:animEffect transition="in" filter="fade">
                                      <p:cBhvr>
                                        <p:cTn id="75" dur="750"/>
                                        <p:tgtEl>
                                          <p:spTgt spid="16"/>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p:cTn id="80" dur="750" fill="hold"/>
                                        <p:tgtEl>
                                          <p:spTgt spid="14"/>
                                        </p:tgtEl>
                                        <p:attrNameLst>
                                          <p:attrName>ppt_w</p:attrName>
                                        </p:attrNameLst>
                                      </p:cBhvr>
                                      <p:tavLst>
                                        <p:tav tm="0">
                                          <p:val>
                                            <p:fltVal val="0"/>
                                          </p:val>
                                        </p:tav>
                                        <p:tav tm="100000">
                                          <p:val>
                                            <p:strVal val="#ppt_w"/>
                                          </p:val>
                                        </p:tav>
                                      </p:tavLst>
                                    </p:anim>
                                    <p:anim calcmode="lin" valueType="num">
                                      <p:cBhvr>
                                        <p:cTn id="81" dur="750" fill="hold"/>
                                        <p:tgtEl>
                                          <p:spTgt spid="14"/>
                                        </p:tgtEl>
                                        <p:attrNameLst>
                                          <p:attrName>ppt_h</p:attrName>
                                        </p:attrNameLst>
                                      </p:cBhvr>
                                      <p:tavLst>
                                        <p:tav tm="0">
                                          <p:val>
                                            <p:fltVal val="0"/>
                                          </p:val>
                                        </p:tav>
                                        <p:tav tm="100000">
                                          <p:val>
                                            <p:strVal val="#ppt_h"/>
                                          </p:val>
                                        </p:tav>
                                      </p:tavLst>
                                    </p:anim>
                                    <p:animEffect transition="in" filter="fade">
                                      <p:cBhvr>
                                        <p:cTn id="8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69E5F27-7D76-4BE3-AB1B-B2DF005947F1}"/>
              </a:ext>
            </a:extLst>
          </p:cNvPr>
          <p:cNvSpPr/>
          <p:nvPr/>
        </p:nvSpPr>
        <p:spPr>
          <a:xfrm>
            <a:off x="0" y="0"/>
            <a:ext cx="12192000" cy="6858000"/>
          </a:xfrm>
          <a:custGeom>
            <a:avLst/>
            <a:gdLst>
              <a:gd name="connsiteX0" fmla="*/ 0 w 12192000"/>
              <a:gd name="connsiteY0" fmla="*/ 0 h 6858000"/>
              <a:gd name="connsiteX1" fmla="*/ 458651 w 12192000"/>
              <a:gd name="connsiteY1" fmla="*/ 0 h 6858000"/>
              <a:gd name="connsiteX2" fmla="*/ 673463 w 12192000"/>
              <a:gd name="connsiteY2" fmla="*/ 0 h 6858000"/>
              <a:gd name="connsiteX3" fmla="*/ 1497874 w 12192000"/>
              <a:gd name="connsiteY3" fmla="*/ 0 h 6858000"/>
              <a:gd name="connsiteX4" fmla="*/ 1956526 w 12192000"/>
              <a:gd name="connsiteY4" fmla="*/ 0 h 6858000"/>
              <a:gd name="connsiteX5" fmla="*/ 2415177 w 12192000"/>
              <a:gd name="connsiteY5" fmla="*/ 0 h 6858000"/>
              <a:gd name="connsiteX6" fmla="*/ 3239589 w 12192000"/>
              <a:gd name="connsiteY6" fmla="*/ 0 h 6858000"/>
              <a:gd name="connsiteX7" fmla="*/ 3576320 w 12192000"/>
              <a:gd name="connsiteY7" fmla="*/ 0 h 6858000"/>
              <a:gd name="connsiteX8" fmla="*/ 4400731 w 12192000"/>
              <a:gd name="connsiteY8" fmla="*/ 0 h 6858000"/>
              <a:gd name="connsiteX9" fmla="*/ 5225143 w 12192000"/>
              <a:gd name="connsiteY9" fmla="*/ 0 h 6858000"/>
              <a:gd name="connsiteX10" fmla="*/ 5805714 w 12192000"/>
              <a:gd name="connsiteY10" fmla="*/ 0 h 6858000"/>
              <a:gd name="connsiteX11" fmla="*/ 6630126 w 12192000"/>
              <a:gd name="connsiteY11" fmla="*/ 0 h 6858000"/>
              <a:gd name="connsiteX12" fmla="*/ 7088777 w 12192000"/>
              <a:gd name="connsiteY12" fmla="*/ 0 h 6858000"/>
              <a:gd name="connsiteX13" fmla="*/ 7547429 w 12192000"/>
              <a:gd name="connsiteY13" fmla="*/ 0 h 6858000"/>
              <a:gd name="connsiteX14" fmla="*/ 8249920 w 12192000"/>
              <a:gd name="connsiteY14" fmla="*/ 0 h 6858000"/>
              <a:gd name="connsiteX15" fmla="*/ 8708571 w 12192000"/>
              <a:gd name="connsiteY15" fmla="*/ 0 h 6858000"/>
              <a:gd name="connsiteX16" fmla="*/ 9532983 w 12192000"/>
              <a:gd name="connsiteY16" fmla="*/ 0 h 6858000"/>
              <a:gd name="connsiteX17" fmla="*/ 10357394 w 12192000"/>
              <a:gd name="connsiteY17" fmla="*/ 0 h 6858000"/>
              <a:gd name="connsiteX18" fmla="*/ 10937966 w 12192000"/>
              <a:gd name="connsiteY18" fmla="*/ 0 h 6858000"/>
              <a:gd name="connsiteX19" fmla="*/ 11396617 w 12192000"/>
              <a:gd name="connsiteY19" fmla="*/ 0 h 6858000"/>
              <a:gd name="connsiteX20" fmla="*/ 1161142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937260 h 6858000"/>
              <a:gd name="connsiteX24" fmla="*/ 12192000 w 12192000"/>
              <a:gd name="connsiteY24" fmla="*/ 1371600 h 6858000"/>
              <a:gd name="connsiteX25" fmla="*/ 12192000 w 12192000"/>
              <a:gd name="connsiteY25" fmla="*/ 2011680 h 6858000"/>
              <a:gd name="connsiteX26" fmla="*/ 12192000 w 12192000"/>
              <a:gd name="connsiteY26" fmla="*/ 2583180 h 6858000"/>
              <a:gd name="connsiteX27" fmla="*/ 12192000 w 12192000"/>
              <a:gd name="connsiteY27" fmla="*/ 3154680 h 6858000"/>
              <a:gd name="connsiteX28" fmla="*/ 12192000 w 12192000"/>
              <a:gd name="connsiteY28" fmla="*/ 3863340 h 6858000"/>
              <a:gd name="connsiteX29" fmla="*/ 12192000 w 12192000"/>
              <a:gd name="connsiteY29" fmla="*/ 4503420 h 6858000"/>
              <a:gd name="connsiteX30" fmla="*/ 12192000 w 12192000"/>
              <a:gd name="connsiteY30" fmla="*/ 4869180 h 6858000"/>
              <a:gd name="connsiteX31" fmla="*/ 12192000 w 12192000"/>
              <a:gd name="connsiteY31" fmla="*/ 5372100 h 6858000"/>
              <a:gd name="connsiteX32" fmla="*/ 12192000 w 12192000"/>
              <a:gd name="connsiteY32" fmla="*/ 6080760 h 6858000"/>
              <a:gd name="connsiteX33" fmla="*/ 12192000 w 12192000"/>
              <a:gd name="connsiteY33" fmla="*/ 6858000 h 6858000"/>
              <a:gd name="connsiteX34" fmla="*/ 11489509 w 12192000"/>
              <a:gd name="connsiteY34" fmla="*/ 6858000 h 6858000"/>
              <a:gd name="connsiteX35" fmla="*/ 11274697 w 12192000"/>
              <a:gd name="connsiteY35" fmla="*/ 6858000 h 6858000"/>
              <a:gd name="connsiteX36" fmla="*/ 10937966 w 12192000"/>
              <a:gd name="connsiteY36" fmla="*/ 6858000 h 6858000"/>
              <a:gd name="connsiteX37" fmla="*/ 10235474 w 12192000"/>
              <a:gd name="connsiteY37" fmla="*/ 6858000 h 6858000"/>
              <a:gd name="connsiteX38" fmla="*/ 9898743 w 12192000"/>
              <a:gd name="connsiteY38" fmla="*/ 6858000 h 6858000"/>
              <a:gd name="connsiteX39" fmla="*/ 9683931 w 12192000"/>
              <a:gd name="connsiteY39" fmla="*/ 6858000 h 6858000"/>
              <a:gd name="connsiteX40" fmla="*/ 9347200 w 12192000"/>
              <a:gd name="connsiteY40" fmla="*/ 6858000 h 6858000"/>
              <a:gd name="connsiteX41" fmla="*/ 8888549 w 12192000"/>
              <a:gd name="connsiteY41" fmla="*/ 6858000 h 6858000"/>
              <a:gd name="connsiteX42" fmla="*/ 8307977 w 12192000"/>
              <a:gd name="connsiteY42" fmla="*/ 6858000 h 6858000"/>
              <a:gd name="connsiteX43" fmla="*/ 7971246 w 12192000"/>
              <a:gd name="connsiteY43" fmla="*/ 6858000 h 6858000"/>
              <a:gd name="connsiteX44" fmla="*/ 7146834 w 12192000"/>
              <a:gd name="connsiteY44" fmla="*/ 6858000 h 6858000"/>
              <a:gd name="connsiteX45" fmla="*/ 6566263 w 12192000"/>
              <a:gd name="connsiteY45" fmla="*/ 6858000 h 6858000"/>
              <a:gd name="connsiteX46" fmla="*/ 5741851 w 12192000"/>
              <a:gd name="connsiteY46" fmla="*/ 6858000 h 6858000"/>
              <a:gd name="connsiteX47" fmla="*/ 5039360 w 12192000"/>
              <a:gd name="connsiteY47" fmla="*/ 6858000 h 6858000"/>
              <a:gd name="connsiteX48" fmla="*/ 4580709 w 12192000"/>
              <a:gd name="connsiteY48" fmla="*/ 6858000 h 6858000"/>
              <a:gd name="connsiteX49" fmla="*/ 3878217 w 12192000"/>
              <a:gd name="connsiteY49" fmla="*/ 6858000 h 6858000"/>
              <a:gd name="connsiteX50" fmla="*/ 3541486 w 12192000"/>
              <a:gd name="connsiteY50" fmla="*/ 6858000 h 6858000"/>
              <a:gd name="connsiteX51" fmla="*/ 2960914 w 12192000"/>
              <a:gd name="connsiteY51" fmla="*/ 6858000 h 6858000"/>
              <a:gd name="connsiteX52" fmla="*/ 2746103 w 12192000"/>
              <a:gd name="connsiteY52" fmla="*/ 6858000 h 6858000"/>
              <a:gd name="connsiteX53" fmla="*/ 1921691 w 12192000"/>
              <a:gd name="connsiteY53" fmla="*/ 6858000 h 6858000"/>
              <a:gd name="connsiteX54" fmla="*/ 1341120 w 12192000"/>
              <a:gd name="connsiteY54" fmla="*/ 6858000 h 6858000"/>
              <a:gd name="connsiteX55" fmla="*/ 516709 w 12192000"/>
              <a:gd name="connsiteY55" fmla="*/ 6858000 h 6858000"/>
              <a:gd name="connsiteX56" fmla="*/ 0 w 12192000"/>
              <a:gd name="connsiteY56" fmla="*/ 6858000 h 6858000"/>
              <a:gd name="connsiteX57" fmla="*/ 0 w 12192000"/>
              <a:gd name="connsiteY57" fmla="*/ 6423660 h 6858000"/>
              <a:gd name="connsiteX58" fmla="*/ 0 w 12192000"/>
              <a:gd name="connsiteY58" fmla="*/ 5715000 h 6858000"/>
              <a:gd name="connsiteX59" fmla="*/ 0 w 12192000"/>
              <a:gd name="connsiteY59" fmla="*/ 5143500 h 6858000"/>
              <a:gd name="connsiteX60" fmla="*/ 0 w 12192000"/>
              <a:gd name="connsiteY60" fmla="*/ 4777740 h 6858000"/>
              <a:gd name="connsiteX61" fmla="*/ 0 w 12192000"/>
              <a:gd name="connsiteY61" fmla="*/ 4206240 h 6858000"/>
              <a:gd name="connsiteX62" fmla="*/ 0 w 12192000"/>
              <a:gd name="connsiteY62" fmla="*/ 3703320 h 6858000"/>
              <a:gd name="connsiteX63" fmla="*/ 0 w 12192000"/>
              <a:gd name="connsiteY63" fmla="*/ 3200400 h 6858000"/>
              <a:gd name="connsiteX64" fmla="*/ 0 w 12192000"/>
              <a:gd name="connsiteY64" fmla="*/ 2697480 h 6858000"/>
              <a:gd name="connsiteX65" fmla="*/ 0 w 12192000"/>
              <a:gd name="connsiteY65" fmla="*/ 2194560 h 6858000"/>
              <a:gd name="connsiteX66" fmla="*/ 0 w 12192000"/>
              <a:gd name="connsiteY66" fmla="*/ 1554480 h 6858000"/>
              <a:gd name="connsiteX67" fmla="*/ 0 w 12192000"/>
              <a:gd name="connsiteY67" fmla="*/ 982980 h 6858000"/>
              <a:gd name="connsiteX68" fmla="*/ 0 w 12192000"/>
              <a:gd name="connsiteY68" fmla="*/ 617220 h 6858000"/>
              <a:gd name="connsiteX69" fmla="*/ 0 w 12192000"/>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192000" h="6858000" extrusionOk="0">
                <a:moveTo>
                  <a:pt x="0" y="0"/>
                </a:moveTo>
                <a:cubicBezTo>
                  <a:pt x="117127" y="-5097"/>
                  <a:pt x="305253" y="1402"/>
                  <a:pt x="458651" y="0"/>
                </a:cubicBezTo>
                <a:cubicBezTo>
                  <a:pt x="612049" y="-1402"/>
                  <a:pt x="595207" y="19573"/>
                  <a:pt x="673463" y="0"/>
                </a:cubicBezTo>
                <a:cubicBezTo>
                  <a:pt x="751719" y="-19573"/>
                  <a:pt x="1110976" y="2947"/>
                  <a:pt x="1497874" y="0"/>
                </a:cubicBezTo>
                <a:cubicBezTo>
                  <a:pt x="1884772" y="-2947"/>
                  <a:pt x="1727277" y="12394"/>
                  <a:pt x="1956526" y="0"/>
                </a:cubicBezTo>
                <a:cubicBezTo>
                  <a:pt x="2185775" y="-12394"/>
                  <a:pt x="2186037" y="21439"/>
                  <a:pt x="2415177" y="0"/>
                </a:cubicBezTo>
                <a:cubicBezTo>
                  <a:pt x="2644317" y="-21439"/>
                  <a:pt x="2980375" y="35203"/>
                  <a:pt x="3239589" y="0"/>
                </a:cubicBezTo>
                <a:cubicBezTo>
                  <a:pt x="3498803" y="-35203"/>
                  <a:pt x="3499976" y="366"/>
                  <a:pt x="3576320" y="0"/>
                </a:cubicBezTo>
                <a:cubicBezTo>
                  <a:pt x="3652664" y="-366"/>
                  <a:pt x="4027617" y="80807"/>
                  <a:pt x="4400731" y="0"/>
                </a:cubicBezTo>
                <a:cubicBezTo>
                  <a:pt x="4773845" y="-80807"/>
                  <a:pt x="4838935" y="27413"/>
                  <a:pt x="5225143" y="0"/>
                </a:cubicBezTo>
                <a:cubicBezTo>
                  <a:pt x="5611351" y="-27413"/>
                  <a:pt x="5670159" y="30339"/>
                  <a:pt x="5805714" y="0"/>
                </a:cubicBezTo>
                <a:cubicBezTo>
                  <a:pt x="5941269" y="-30339"/>
                  <a:pt x="6367077" y="29593"/>
                  <a:pt x="6630126" y="0"/>
                </a:cubicBezTo>
                <a:cubicBezTo>
                  <a:pt x="6893175" y="-29593"/>
                  <a:pt x="6919581" y="35567"/>
                  <a:pt x="7088777" y="0"/>
                </a:cubicBezTo>
                <a:cubicBezTo>
                  <a:pt x="7257973" y="-35567"/>
                  <a:pt x="7359908" y="46992"/>
                  <a:pt x="7547429" y="0"/>
                </a:cubicBezTo>
                <a:cubicBezTo>
                  <a:pt x="7734950" y="-46992"/>
                  <a:pt x="8044814" y="40653"/>
                  <a:pt x="8249920" y="0"/>
                </a:cubicBezTo>
                <a:cubicBezTo>
                  <a:pt x="8455026" y="-40653"/>
                  <a:pt x="8489644" y="23818"/>
                  <a:pt x="8708571" y="0"/>
                </a:cubicBezTo>
                <a:cubicBezTo>
                  <a:pt x="8927498" y="-23818"/>
                  <a:pt x="9259545" y="8651"/>
                  <a:pt x="9532983" y="0"/>
                </a:cubicBezTo>
                <a:cubicBezTo>
                  <a:pt x="9806421" y="-8651"/>
                  <a:pt x="10032831" y="97126"/>
                  <a:pt x="10357394" y="0"/>
                </a:cubicBezTo>
                <a:cubicBezTo>
                  <a:pt x="10681957" y="-97126"/>
                  <a:pt x="10669289" y="18621"/>
                  <a:pt x="10937966" y="0"/>
                </a:cubicBezTo>
                <a:cubicBezTo>
                  <a:pt x="11206643" y="-18621"/>
                  <a:pt x="11228125" y="49914"/>
                  <a:pt x="11396617" y="0"/>
                </a:cubicBezTo>
                <a:cubicBezTo>
                  <a:pt x="11565109" y="-49914"/>
                  <a:pt x="11567903" y="2966"/>
                  <a:pt x="11611429" y="0"/>
                </a:cubicBezTo>
                <a:cubicBezTo>
                  <a:pt x="11654955" y="-2966"/>
                  <a:pt x="11909242" y="42336"/>
                  <a:pt x="12192000" y="0"/>
                </a:cubicBezTo>
                <a:cubicBezTo>
                  <a:pt x="12228019" y="213296"/>
                  <a:pt x="12147319" y="305727"/>
                  <a:pt x="12192000" y="434340"/>
                </a:cubicBezTo>
                <a:cubicBezTo>
                  <a:pt x="12236681" y="562953"/>
                  <a:pt x="12186928" y="804948"/>
                  <a:pt x="12192000" y="937260"/>
                </a:cubicBezTo>
                <a:cubicBezTo>
                  <a:pt x="12197072" y="1069572"/>
                  <a:pt x="12191125" y="1233491"/>
                  <a:pt x="12192000" y="1371600"/>
                </a:cubicBezTo>
                <a:cubicBezTo>
                  <a:pt x="12192875" y="1509709"/>
                  <a:pt x="12123242" y="1728354"/>
                  <a:pt x="12192000" y="2011680"/>
                </a:cubicBezTo>
                <a:cubicBezTo>
                  <a:pt x="12260758" y="2295006"/>
                  <a:pt x="12173196" y="2411009"/>
                  <a:pt x="12192000" y="2583180"/>
                </a:cubicBezTo>
                <a:cubicBezTo>
                  <a:pt x="12210804" y="2755351"/>
                  <a:pt x="12173001" y="2879417"/>
                  <a:pt x="12192000" y="3154680"/>
                </a:cubicBezTo>
                <a:cubicBezTo>
                  <a:pt x="12210999" y="3429943"/>
                  <a:pt x="12164620" y="3618866"/>
                  <a:pt x="12192000" y="3863340"/>
                </a:cubicBezTo>
                <a:cubicBezTo>
                  <a:pt x="12219380" y="4107814"/>
                  <a:pt x="12160526" y="4296849"/>
                  <a:pt x="12192000" y="4503420"/>
                </a:cubicBezTo>
                <a:cubicBezTo>
                  <a:pt x="12223474" y="4709991"/>
                  <a:pt x="12181453" y="4760658"/>
                  <a:pt x="12192000" y="4869180"/>
                </a:cubicBezTo>
                <a:cubicBezTo>
                  <a:pt x="12202547" y="4977702"/>
                  <a:pt x="12191464" y="5193186"/>
                  <a:pt x="12192000" y="5372100"/>
                </a:cubicBezTo>
                <a:cubicBezTo>
                  <a:pt x="12192536" y="5551014"/>
                  <a:pt x="12191276" y="5841293"/>
                  <a:pt x="12192000" y="6080760"/>
                </a:cubicBezTo>
                <a:cubicBezTo>
                  <a:pt x="12192724" y="6320227"/>
                  <a:pt x="12142830" y="6641719"/>
                  <a:pt x="12192000" y="6858000"/>
                </a:cubicBezTo>
                <a:cubicBezTo>
                  <a:pt x="12011855" y="6890348"/>
                  <a:pt x="11686353" y="6789455"/>
                  <a:pt x="11489509" y="6858000"/>
                </a:cubicBezTo>
                <a:cubicBezTo>
                  <a:pt x="11292665" y="6926545"/>
                  <a:pt x="11374661" y="6836147"/>
                  <a:pt x="11274697" y="6858000"/>
                </a:cubicBezTo>
                <a:cubicBezTo>
                  <a:pt x="11174733" y="6879853"/>
                  <a:pt x="11025090" y="6857874"/>
                  <a:pt x="10937966" y="6858000"/>
                </a:cubicBezTo>
                <a:cubicBezTo>
                  <a:pt x="10850842" y="6858126"/>
                  <a:pt x="10414506" y="6788957"/>
                  <a:pt x="10235474" y="6858000"/>
                </a:cubicBezTo>
                <a:cubicBezTo>
                  <a:pt x="10056442" y="6927043"/>
                  <a:pt x="10023465" y="6843023"/>
                  <a:pt x="9898743" y="6858000"/>
                </a:cubicBezTo>
                <a:cubicBezTo>
                  <a:pt x="9774021" y="6872977"/>
                  <a:pt x="9730552" y="6850928"/>
                  <a:pt x="9683931" y="6858000"/>
                </a:cubicBezTo>
                <a:cubicBezTo>
                  <a:pt x="9637310" y="6865072"/>
                  <a:pt x="9429877" y="6857733"/>
                  <a:pt x="9347200" y="6858000"/>
                </a:cubicBezTo>
                <a:cubicBezTo>
                  <a:pt x="9264523" y="6858267"/>
                  <a:pt x="8986644" y="6816681"/>
                  <a:pt x="8888549" y="6858000"/>
                </a:cubicBezTo>
                <a:cubicBezTo>
                  <a:pt x="8790454" y="6899319"/>
                  <a:pt x="8519798" y="6815500"/>
                  <a:pt x="8307977" y="6858000"/>
                </a:cubicBezTo>
                <a:cubicBezTo>
                  <a:pt x="8096156" y="6900500"/>
                  <a:pt x="8039106" y="6846527"/>
                  <a:pt x="7971246" y="6858000"/>
                </a:cubicBezTo>
                <a:cubicBezTo>
                  <a:pt x="7903386" y="6869473"/>
                  <a:pt x="7390064" y="6834677"/>
                  <a:pt x="7146834" y="6858000"/>
                </a:cubicBezTo>
                <a:cubicBezTo>
                  <a:pt x="6903604" y="6881323"/>
                  <a:pt x="6833830" y="6807852"/>
                  <a:pt x="6566263" y="6858000"/>
                </a:cubicBezTo>
                <a:cubicBezTo>
                  <a:pt x="6298696" y="6908148"/>
                  <a:pt x="5983265" y="6793404"/>
                  <a:pt x="5741851" y="6858000"/>
                </a:cubicBezTo>
                <a:cubicBezTo>
                  <a:pt x="5500437" y="6922596"/>
                  <a:pt x="5209564" y="6853836"/>
                  <a:pt x="5039360" y="6858000"/>
                </a:cubicBezTo>
                <a:cubicBezTo>
                  <a:pt x="4869156" y="6862164"/>
                  <a:pt x="4716100" y="6803218"/>
                  <a:pt x="4580709" y="6858000"/>
                </a:cubicBezTo>
                <a:cubicBezTo>
                  <a:pt x="4445318" y="6912782"/>
                  <a:pt x="4208098" y="6807044"/>
                  <a:pt x="3878217" y="6858000"/>
                </a:cubicBezTo>
                <a:cubicBezTo>
                  <a:pt x="3548336" y="6908956"/>
                  <a:pt x="3667819" y="6841252"/>
                  <a:pt x="3541486" y="6858000"/>
                </a:cubicBezTo>
                <a:cubicBezTo>
                  <a:pt x="3415153" y="6874748"/>
                  <a:pt x="3078750" y="6793719"/>
                  <a:pt x="2960914" y="6858000"/>
                </a:cubicBezTo>
                <a:cubicBezTo>
                  <a:pt x="2843078" y="6922281"/>
                  <a:pt x="2790053" y="6843328"/>
                  <a:pt x="2746103" y="6858000"/>
                </a:cubicBezTo>
                <a:cubicBezTo>
                  <a:pt x="2702153" y="6872672"/>
                  <a:pt x="2126980" y="6780281"/>
                  <a:pt x="1921691" y="6858000"/>
                </a:cubicBezTo>
                <a:cubicBezTo>
                  <a:pt x="1716402" y="6935719"/>
                  <a:pt x="1613961" y="6828906"/>
                  <a:pt x="1341120" y="6858000"/>
                </a:cubicBezTo>
                <a:cubicBezTo>
                  <a:pt x="1068279" y="6887094"/>
                  <a:pt x="682891" y="6813896"/>
                  <a:pt x="516709" y="6858000"/>
                </a:cubicBezTo>
                <a:cubicBezTo>
                  <a:pt x="350527" y="6902104"/>
                  <a:pt x="216644" y="6804455"/>
                  <a:pt x="0" y="6858000"/>
                </a:cubicBezTo>
                <a:cubicBezTo>
                  <a:pt x="-47229" y="6719778"/>
                  <a:pt x="3176" y="6534789"/>
                  <a:pt x="0" y="6423660"/>
                </a:cubicBezTo>
                <a:cubicBezTo>
                  <a:pt x="-3176" y="6312531"/>
                  <a:pt x="59507" y="5888494"/>
                  <a:pt x="0" y="5715000"/>
                </a:cubicBezTo>
                <a:cubicBezTo>
                  <a:pt x="-59507" y="5541506"/>
                  <a:pt x="11415" y="5331631"/>
                  <a:pt x="0" y="5143500"/>
                </a:cubicBezTo>
                <a:cubicBezTo>
                  <a:pt x="-11415" y="4955369"/>
                  <a:pt x="7006" y="4853368"/>
                  <a:pt x="0" y="4777740"/>
                </a:cubicBezTo>
                <a:cubicBezTo>
                  <a:pt x="-7006" y="4702112"/>
                  <a:pt x="42232" y="4417636"/>
                  <a:pt x="0" y="4206240"/>
                </a:cubicBezTo>
                <a:cubicBezTo>
                  <a:pt x="-42232" y="3994844"/>
                  <a:pt x="13268" y="3903699"/>
                  <a:pt x="0" y="3703320"/>
                </a:cubicBezTo>
                <a:cubicBezTo>
                  <a:pt x="-13268" y="3502941"/>
                  <a:pt x="10399" y="3355104"/>
                  <a:pt x="0" y="3200400"/>
                </a:cubicBezTo>
                <a:cubicBezTo>
                  <a:pt x="-10399" y="3045696"/>
                  <a:pt x="53415" y="2946244"/>
                  <a:pt x="0" y="2697480"/>
                </a:cubicBezTo>
                <a:cubicBezTo>
                  <a:pt x="-53415" y="2448716"/>
                  <a:pt x="9009" y="2303303"/>
                  <a:pt x="0" y="2194560"/>
                </a:cubicBezTo>
                <a:cubicBezTo>
                  <a:pt x="-9009" y="2085817"/>
                  <a:pt x="42528" y="1848496"/>
                  <a:pt x="0" y="1554480"/>
                </a:cubicBezTo>
                <a:cubicBezTo>
                  <a:pt x="-42528" y="1260464"/>
                  <a:pt x="7898" y="1101013"/>
                  <a:pt x="0" y="982980"/>
                </a:cubicBezTo>
                <a:cubicBezTo>
                  <a:pt x="-7898" y="864947"/>
                  <a:pt x="24206" y="770297"/>
                  <a:pt x="0" y="617220"/>
                </a:cubicBezTo>
                <a:cubicBezTo>
                  <a:pt x="-24206" y="464143"/>
                  <a:pt x="61975" y="218087"/>
                  <a:pt x="0" y="0"/>
                </a:cubicBezTo>
                <a:close/>
              </a:path>
            </a:pathLst>
          </a:custGeom>
          <a:noFill/>
          <a:ln w="571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95E5895-8E6C-43CF-90F7-6FB62ED1F996}"/>
              </a:ext>
            </a:extLst>
          </p:cNvPr>
          <p:cNvSpPr txBox="1"/>
          <p:nvPr/>
        </p:nvSpPr>
        <p:spPr>
          <a:xfrm>
            <a:off x="2941159" y="131975"/>
            <a:ext cx="6325386" cy="707886"/>
          </a:xfrm>
          <a:prstGeom prst="rect">
            <a:avLst/>
          </a:prstGeom>
          <a:noFill/>
        </p:spPr>
        <p:txBody>
          <a:bodyPr wrap="square" rtlCol="0">
            <a:spAutoFit/>
          </a:bodyPr>
          <a:lstStyle/>
          <a:p>
            <a:pPr algn="ctr"/>
            <a:r>
              <a:rPr lang="en-US" sz="4000" b="1" kern="1500" dirty="0">
                <a:ln>
                  <a:noFill/>
                </a:ln>
                <a:solidFill>
                  <a:srgbClr val="000000"/>
                </a:solidFill>
                <a:effectLst/>
                <a:latin typeface="Chiller" panose="04020404031007020602" pitchFamily="82" charset="0"/>
              </a:rPr>
              <a:t>You Can Be Sure This Stranger Will ...</a:t>
            </a:r>
            <a:endParaRPr lang="en-US" sz="4000" kern="1500" dirty="0">
              <a:ln>
                <a:noFill/>
              </a:ln>
              <a:solidFill>
                <a:srgbClr val="000000"/>
              </a:solidFill>
              <a:effectLst/>
              <a:latin typeface="Times New Roman" panose="02020603050405020304" pitchFamily="18" charset="0"/>
            </a:endParaRPr>
          </a:p>
        </p:txBody>
      </p:sp>
      <p:sp>
        <p:nvSpPr>
          <p:cNvPr id="5" name="TextBox 4">
            <a:extLst>
              <a:ext uri="{FF2B5EF4-FFF2-40B4-BE49-F238E27FC236}">
                <a16:creationId xmlns:a16="http://schemas.microsoft.com/office/drawing/2014/main" id="{78A1E2CC-4FDC-4646-A74D-CAE8E60E02CA}"/>
              </a:ext>
            </a:extLst>
          </p:cNvPr>
          <p:cNvSpPr txBox="1"/>
          <p:nvPr/>
        </p:nvSpPr>
        <p:spPr>
          <a:xfrm>
            <a:off x="1175435" y="977643"/>
            <a:ext cx="3736730"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Get Into Your Home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Timothy 3:1-7</a:t>
            </a:r>
            <a:endParaRPr lang="en-US" sz="1400" b="1" kern="1500" dirty="0">
              <a:ln>
                <a:noFill/>
              </a:ln>
              <a:solidFill>
                <a:srgbClr val="000000"/>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C2940370-0073-4C86-8ED7-ECAA9BB1523B}"/>
              </a:ext>
            </a:extLst>
          </p:cNvPr>
          <p:cNvSpPr txBox="1"/>
          <p:nvPr/>
        </p:nvSpPr>
        <p:spPr>
          <a:xfrm>
            <a:off x="141189" y="1518325"/>
            <a:ext cx="5955323" cy="861774"/>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Rob </a:t>
            </a:r>
            <a:r>
              <a:rPr lang="en-US" kern="1500" dirty="0">
                <a:solidFill>
                  <a:srgbClr val="000000"/>
                </a:solidFill>
                <a:latin typeface="Times New Roman" panose="02020603050405020304" pitchFamily="18" charset="0"/>
              </a:rPr>
              <a:t>everyone</a:t>
            </a:r>
            <a:r>
              <a:rPr lang="en-US" sz="1800" kern="1500" dirty="0">
                <a:ln>
                  <a:noFill/>
                </a:ln>
                <a:solidFill>
                  <a:srgbClr val="000000"/>
                </a:solidFill>
                <a:effectLst/>
                <a:latin typeface="Times New Roman" panose="02020603050405020304" pitchFamily="18" charset="0"/>
              </a:rPr>
              <a:t> of God's words, thus the power of God, blocking the true quickening and goodness of God </a:t>
            </a:r>
            <a:r>
              <a:rPr lang="en-US" kern="1500" dirty="0">
                <a:solidFill>
                  <a:srgbClr val="000000"/>
                </a:solidFill>
                <a:latin typeface="Times New Roman" panose="02020603050405020304" pitchFamily="18" charset="0"/>
              </a:rPr>
              <a:t>in your </a:t>
            </a:r>
            <a:r>
              <a:rPr lang="en-US" sz="1800" kern="1500" dirty="0">
                <a:ln>
                  <a:noFill/>
                </a:ln>
                <a:solidFill>
                  <a:srgbClr val="000000"/>
                </a:solidFill>
                <a:effectLst/>
                <a:latin typeface="Times New Roman" panose="02020603050405020304" pitchFamily="18" charset="0"/>
              </a:rPr>
              <a:t>life.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Jeremiah 9:5; 23:30,31; 34:17</a:t>
            </a:r>
            <a:endParaRPr lang="en-US" sz="1400" b="1" kern="1500" dirty="0">
              <a:ln>
                <a:noFill/>
              </a:ln>
              <a:solidFill>
                <a:srgbClr val="000000"/>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BB1BABB-6C6D-4E23-BFE3-F75B684F78AF}"/>
              </a:ext>
            </a:extLst>
          </p:cNvPr>
          <p:cNvSpPr txBox="1"/>
          <p:nvPr/>
        </p:nvSpPr>
        <p:spPr>
          <a:xfrm>
            <a:off x="279525" y="2363496"/>
            <a:ext cx="5532850" cy="584775"/>
          </a:xfrm>
          <a:prstGeom prst="rect">
            <a:avLst/>
          </a:prstGeom>
          <a:noFill/>
        </p:spPr>
        <p:txBody>
          <a:bodyPr wrap="square" rtlCol="0">
            <a:spAutoFit/>
          </a:bodyPr>
          <a:lstStyle/>
          <a:p>
            <a:pPr algn="ctr"/>
            <a:r>
              <a:rPr lang="en-US" sz="1800" kern="1500" dirty="0">
                <a:ln>
                  <a:noFill/>
                </a:ln>
                <a:solidFill>
                  <a:srgbClr val="000000"/>
                </a:solidFill>
                <a:effectLst/>
                <a:latin typeface="Times New Roman" panose="02020603050405020304" pitchFamily="18" charset="0"/>
              </a:rPr>
              <a:t>Catch away God's words that were sown in your heart  </a:t>
            </a:r>
            <a:r>
              <a:rPr lang="en-US" sz="1400" b="1" kern="1500" dirty="0">
                <a:ln>
                  <a:noFill/>
                </a:ln>
                <a:solidFill>
                  <a:srgbClr val="FF0000"/>
                </a:solidFill>
                <a:effectLst/>
                <a:latin typeface="Times New Roman" panose="02020603050405020304" pitchFamily="18" charset="0"/>
              </a:rPr>
              <a:t>Matthew 13:19; Mark 4:15; Luke 8:12</a:t>
            </a:r>
            <a:endParaRPr lang="en-US" sz="1800" b="1" kern="1500" dirty="0">
              <a:ln>
                <a:noFill/>
              </a:ln>
              <a:solidFill>
                <a:srgbClr val="000000"/>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D6A0433D-2E08-4F26-96A1-D4EB86AFBE33}"/>
              </a:ext>
            </a:extLst>
          </p:cNvPr>
          <p:cNvSpPr txBox="1"/>
          <p:nvPr/>
        </p:nvSpPr>
        <p:spPr>
          <a:xfrm>
            <a:off x="140677" y="2992314"/>
            <a:ext cx="5955323"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Keep you from </a:t>
            </a:r>
            <a:r>
              <a:rPr lang="en-US" kern="1500" dirty="0">
                <a:solidFill>
                  <a:srgbClr val="000000"/>
                </a:solidFill>
                <a:latin typeface="Times New Roman" panose="02020603050405020304" pitchFamily="18" charset="0"/>
              </a:rPr>
              <a:t>being </a:t>
            </a:r>
            <a:r>
              <a:rPr lang="en-US" sz="1800" kern="1500" dirty="0">
                <a:ln>
                  <a:noFill/>
                </a:ln>
                <a:solidFill>
                  <a:srgbClr val="000000"/>
                </a:solidFill>
                <a:effectLst/>
                <a:latin typeface="Times New Roman" panose="02020603050405020304" pitchFamily="18" charset="0"/>
              </a:rPr>
              <a:t>quickened - saved - today &amp; tomorrow</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Luke 8:12; Ephesians 1:12; I Peter 1:23</a:t>
            </a:r>
            <a:endParaRPr lang="en-US" sz="1400" b="1" dirty="0"/>
          </a:p>
        </p:txBody>
      </p:sp>
      <p:sp>
        <p:nvSpPr>
          <p:cNvPr id="9" name="TextBox 8">
            <a:extLst>
              <a:ext uri="{FF2B5EF4-FFF2-40B4-BE49-F238E27FC236}">
                <a16:creationId xmlns:a16="http://schemas.microsoft.com/office/drawing/2014/main" id="{602283F9-F378-4B4D-BED8-7ECBFE4CF9C4}"/>
              </a:ext>
            </a:extLst>
          </p:cNvPr>
          <p:cNvSpPr txBox="1"/>
          <p:nvPr/>
        </p:nvSpPr>
        <p:spPr>
          <a:xfrm>
            <a:off x="874044" y="3592755"/>
            <a:ext cx="4345224"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Make the word of God KJB of none effect</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Mark 7:13; Romans 9:6</a:t>
            </a:r>
            <a:endParaRPr lang="en-US" sz="1400" b="1" kern="1500" dirty="0">
              <a:ln>
                <a:noFill/>
              </a:ln>
              <a:solidFill>
                <a:srgbClr val="000000"/>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CCA78BBF-C959-4A08-B944-D65A8D0BAFDB}"/>
              </a:ext>
            </a:extLst>
          </p:cNvPr>
          <p:cNvSpPr txBox="1"/>
          <p:nvPr/>
        </p:nvSpPr>
        <p:spPr>
          <a:xfrm>
            <a:off x="61544" y="4146912"/>
            <a:ext cx="5899879"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Try to kill Jesus Christ spiritually, eternally / KJB in your life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John 8:37</a:t>
            </a:r>
            <a:endParaRPr lang="en-US" sz="1400" b="1" kern="1500" dirty="0">
              <a:ln>
                <a:noFill/>
              </a:ln>
              <a:solidFill>
                <a:srgbClr val="000000"/>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6EFD3C9D-DCE1-497D-A78F-8958A4FBF20A}"/>
              </a:ext>
            </a:extLst>
          </p:cNvPr>
          <p:cNvSpPr txBox="1"/>
          <p:nvPr/>
        </p:nvSpPr>
        <p:spPr>
          <a:xfrm>
            <a:off x="352201" y="4732055"/>
            <a:ext cx="5424078" cy="861774"/>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Keep you from understanding Jesus' speech / word / KJB through profane and vain babblings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John 8:43; II Timothy 2:15-18</a:t>
            </a:r>
            <a:endParaRPr lang="en-US" sz="1400" b="1" kern="1500" dirty="0">
              <a:ln>
                <a:noFill/>
              </a:ln>
              <a:solidFill>
                <a:srgbClr val="00000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2F3F3C49-7559-408B-888E-E45EF7249D4E}"/>
              </a:ext>
            </a:extLst>
          </p:cNvPr>
          <p:cNvSpPr txBox="1"/>
          <p:nvPr/>
        </p:nvSpPr>
        <p:spPr>
          <a:xfrm>
            <a:off x="235357" y="5566894"/>
            <a:ext cx="5664522"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Get people to hate/despise/reject Jesus’ true words / KJB</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John 17:14</a:t>
            </a:r>
            <a:endParaRPr lang="en-US" sz="1400" b="1" kern="1500" dirty="0">
              <a:ln>
                <a:noFill/>
              </a:ln>
              <a:solidFill>
                <a:srgbClr val="000000"/>
              </a:solidFill>
              <a:effectLst/>
              <a:latin typeface="Times New Roman" panose="02020603050405020304" pitchFamily="18" charset="0"/>
            </a:endParaRPr>
          </a:p>
        </p:txBody>
      </p:sp>
      <p:sp>
        <p:nvSpPr>
          <p:cNvPr id="13" name="TextBox 12">
            <a:extLst>
              <a:ext uri="{FF2B5EF4-FFF2-40B4-BE49-F238E27FC236}">
                <a16:creationId xmlns:a16="http://schemas.microsoft.com/office/drawing/2014/main" id="{59385984-3FB6-4103-BB07-DC5CEEEA819F}"/>
              </a:ext>
            </a:extLst>
          </p:cNvPr>
          <p:cNvSpPr txBox="1"/>
          <p:nvPr/>
        </p:nvSpPr>
        <p:spPr>
          <a:xfrm>
            <a:off x="7050581" y="878629"/>
            <a:ext cx="3763978"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Get people to be offended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Psalm 119:165</a:t>
            </a:r>
            <a:endParaRPr lang="en-US" sz="1400" b="1" kern="1500" dirty="0">
              <a:ln>
                <a:noFill/>
              </a:ln>
              <a:solidFill>
                <a:srgbClr val="000000"/>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F07333AC-0967-4FE9-9152-92599443DE0E}"/>
              </a:ext>
            </a:extLst>
          </p:cNvPr>
          <p:cNvSpPr txBox="1"/>
          <p:nvPr/>
        </p:nvSpPr>
        <p:spPr>
          <a:xfrm>
            <a:off x="6924331" y="1417504"/>
            <a:ext cx="3999560"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Rob you of </a:t>
            </a:r>
            <a:r>
              <a:rPr lang="en-US" kern="1500" dirty="0">
                <a:solidFill>
                  <a:srgbClr val="000000"/>
                </a:solidFill>
                <a:latin typeface="Times New Roman" panose="02020603050405020304" pitchFamily="18" charset="0"/>
              </a:rPr>
              <a:t>the </a:t>
            </a:r>
            <a:r>
              <a:rPr lang="en-US" sz="1800" kern="1500" dirty="0">
                <a:ln>
                  <a:noFill/>
                </a:ln>
                <a:solidFill>
                  <a:srgbClr val="000000"/>
                </a:solidFill>
                <a:effectLst/>
                <a:latin typeface="Times New Roman" panose="02020603050405020304" pitchFamily="18" charset="0"/>
              </a:rPr>
              <a:t>faith ‘of’ Jesus Christ</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3:22; 10:17; Galatians 2:16; 3:22</a:t>
            </a:r>
            <a:endParaRPr lang="en-US" sz="1400" b="1" kern="1500" dirty="0">
              <a:ln>
                <a:noFill/>
              </a:ln>
              <a:solidFill>
                <a:srgbClr val="000000"/>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A18E284D-6133-43F7-9825-CC6EDA6A1BD6}"/>
              </a:ext>
            </a:extLst>
          </p:cNvPr>
          <p:cNvSpPr txBox="1"/>
          <p:nvPr/>
        </p:nvSpPr>
        <p:spPr>
          <a:xfrm>
            <a:off x="5943603" y="1990082"/>
            <a:ext cx="6066692" cy="584775"/>
          </a:xfrm>
          <a:prstGeom prst="rect">
            <a:avLst/>
          </a:prstGeom>
          <a:noFill/>
        </p:spPr>
        <p:txBody>
          <a:bodyPr wrap="square" rtlCol="0">
            <a:spAutoFit/>
          </a:bodyPr>
          <a:lstStyle/>
          <a:p>
            <a:pPr marL="0" marR="0" indent="0" algn="ctr">
              <a:spcBef>
                <a:spcPts val="0"/>
              </a:spcBef>
              <a:spcAft>
                <a:spcPts val="0"/>
              </a:spcAft>
            </a:pPr>
            <a:r>
              <a:rPr lang="en-US" kern="1500" dirty="0">
                <a:solidFill>
                  <a:srgbClr val="000000"/>
                </a:solidFill>
                <a:latin typeface="Times New Roman" panose="02020603050405020304" pitchFamily="18" charset="0"/>
              </a:rPr>
              <a:t>Steal away and corrupt </a:t>
            </a:r>
            <a:r>
              <a:rPr lang="en-US" sz="1800" kern="1500" dirty="0">
                <a:ln>
                  <a:noFill/>
                </a:ln>
                <a:solidFill>
                  <a:srgbClr val="000000"/>
                </a:solidFill>
                <a:effectLst/>
                <a:latin typeface="Times New Roman" panose="02020603050405020304" pitchFamily="18" charset="0"/>
              </a:rPr>
              <a:t>God's word / KJB with his lying words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Corinthians 2:17; Romans 1:21-28</a:t>
            </a:r>
            <a:endParaRPr lang="en-US" sz="1400" b="1" kern="1500" dirty="0">
              <a:ln>
                <a:noFill/>
              </a:ln>
              <a:solidFill>
                <a:srgbClr val="000000"/>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40380EE3-7AE3-4385-B585-6611C5D0501C}"/>
              </a:ext>
            </a:extLst>
          </p:cNvPr>
          <p:cNvSpPr txBox="1"/>
          <p:nvPr/>
        </p:nvSpPr>
        <p:spPr>
          <a:xfrm>
            <a:off x="6850674" y="2586674"/>
            <a:ext cx="4146209"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FF0000"/>
                </a:solidFill>
                <a:effectLst/>
                <a:latin typeface="Times New Roman" panose="02020603050405020304" pitchFamily="18" charset="0"/>
              </a:rPr>
              <a:t> </a:t>
            </a:r>
            <a:r>
              <a:rPr lang="en-US" sz="1800" kern="1500" dirty="0">
                <a:ln>
                  <a:noFill/>
                </a:ln>
                <a:solidFill>
                  <a:srgbClr val="000000"/>
                </a:solidFill>
                <a:effectLst/>
                <a:latin typeface="Times New Roman" panose="02020603050405020304" pitchFamily="18" charset="0"/>
              </a:rPr>
              <a:t>Handle God's word deceitfully</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Corinthians 4:2</a:t>
            </a:r>
            <a:endParaRPr lang="en-US" sz="1400" b="1" kern="1500" dirty="0">
              <a:ln>
                <a:noFill/>
              </a:ln>
              <a:solidFill>
                <a:srgbClr val="000000"/>
              </a:solidFill>
              <a:effectLst/>
              <a:latin typeface="Times New Roman" panose="02020603050405020304" pitchFamily="18" charset="0"/>
            </a:endParaRPr>
          </a:p>
        </p:txBody>
      </p:sp>
      <p:sp>
        <p:nvSpPr>
          <p:cNvPr id="17" name="TextBox 16">
            <a:extLst>
              <a:ext uri="{FF2B5EF4-FFF2-40B4-BE49-F238E27FC236}">
                <a16:creationId xmlns:a16="http://schemas.microsoft.com/office/drawing/2014/main" id="{28B58B22-37E3-41F8-8DF8-5B60231AF438}"/>
              </a:ext>
            </a:extLst>
          </p:cNvPr>
          <p:cNvSpPr txBox="1"/>
          <p:nvPr/>
        </p:nvSpPr>
        <p:spPr>
          <a:xfrm>
            <a:off x="6781497" y="3120044"/>
            <a:ext cx="4274180"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Have no profit in his words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Hebrews 4:2; II Timothy 2:14 </a:t>
            </a:r>
            <a:endParaRPr lang="en-US" sz="1400" b="1" kern="1500" dirty="0">
              <a:ln>
                <a:noFill/>
              </a:ln>
              <a:solidFill>
                <a:srgbClr val="000000"/>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7F4A1B2D-7F1C-425C-BC1A-222259D73DD5}"/>
              </a:ext>
            </a:extLst>
          </p:cNvPr>
          <p:cNvSpPr txBox="1"/>
          <p:nvPr/>
        </p:nvSpPr>
        <p:spPr>
          <a:xfrm>
            <a:off x="6860228" y="3675768"/>
            <a:ext cx="4093025"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Lie regarding God's words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Kings 22:12,19-23; II Chronicles 18:21,22</a:t>
            </a:r>
            <a:endParaRPr lang="en-US" sz="1400" b="1" kern="1500" dirty="0">
              <a:ln>
                <a:noFill/>
              </a:ln>
              <a:solidFill>
                <a:srgbClr val="000000"/>
              </a:solidFill>
              <a:effectLst/>
              <a:latin typeface="Times New Roman" panose="02020603050405020304" pitchFamily="18" charset="0"/>
            </a:endParaRPr>
          </a:p>
        </p:txBody>
      </p:sp>
      <p:sp>
        <p:nvSpPr>
          <p:cNvPr id="19" name="TextBox 18">
            <a:extLst>
              <a:ext uri="{FF2B5EF4-FFF2-40B4-BE49-F238E27FC236}">
                <a16:creationId xmlns:a16="http://schemas.microsoft.com/office/drawing/2014/main" id="{4F758BEA-D223-42D2-9D27-08A744B5E2F2}"/>
              </a:ext>
            </a:extLst>
          </p:cNvPr>
          <p:cNvSpPr txBox="1"/>
          <p:nvPr/>
        </p:nvSpPr>
        <p:spPr>
          <a:xfrm>
            <a:off x="6096000" y="4300048"/>
            <a:ext cx="6012819"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Deceive </a:t>
            </a:r>
            <a:r>
              <a:rPr lang="en-US" kern="1500" dirty="0">
                <a:solidFill>
                  <a:srgbClr val="000000"/>
                </a:solidFill>
                <a:latin typeface="Times New Roman" panose="02020603050405020304" pitchFamily="18" charset="0"/>
              </a:rPr>
              <a:t>others</a:t>
            </a:r>
            <a:r>
              <a:rPr lang="en-US" sz="1800" kern="1500" dirty="0">
                <a:ln>
                  <a:noFill/>
                </a:ln>
                <a:solidFill>
                  <a:srgbClr val="000000"/>
                </a:solidFill>
                <a:effectLst/>
                <a:latin typeface="Times New Roman" panose="02020603050405020304" pitchFamily="18" charset="0"/>
              </a:rPr>
              <a:t> </a:t>
            </a:r>
            <a:r>
              <a:rPr lang="en-US" kern="1500" dirty="0">
                <a:solidFill>
                  <a:srgbClr val="000000"/>
                </a:solidFill>
                <a:latin typeface="Times New Roman" panose="02020603050405020304" pitchFamily="18" charset="0"/>
              </a:rPr>
              <a:t>by him being</a:t>
            </a:r>
            <a:r>
              <a:rPr lang="en-US" sz="1800" kern="1500" dirty="0">
                <a:ln>
                  <a:noFill/>
                </a:ln>
                <a:solidFill>
                  <a:srgbClr val="000000"/>
                </a:solidFill>
                <a:effectLst/>
                <a:latin typeface="Times New Roman" panose="02020603050405020304" pitchFamily="18" charset="0"/>
              </a:rPr>
              <a:t> transformed into an angel of light</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Corinthians 11:14; Revelation 20:7-9</a:t>
            </a:r>
            <a:endParaRPr lang="en-US" sz="1400" b="1" kern="1500" dirty="0">
              <a:ln>
                <a:noFill/>
              </a:ln>
              <a:solidFill>
                <a:srgbClr val="000000"/>
              </a:solidFill>
              <a:effectLst/>
              <a:latin typeface="Times New Roman" panose="02020603050405020304" pitchFamily="18" charset="0"/>
            </a:endParaRPr>
          </a:p>
        </p:txBody>
      </p:sp>
      <p:sp>
        <p:nvSpPr>
          <p:cNvPr id="20" name="TextBox 19">
            <a:extLst>
              <a:ext uri="{FF2B5EF4-FFF2-40B4-BE49-F238E27FC236}">
                <a16:creationId xmlns:a16="http://schemas.microsoft.com/office/drawing/2014/main" id="{A2D5555E-0DC4-4D89-9285-3289E77B4ABC}"/>
              </a:ext>
            </a:extLst>
          </p:cNvPr>
          <p:cNvSpPr txBox="1"/>
          <p:nvPr/>
        </p:nvSpPr>
        <p:spPr>
          <a:xfrm>
            <a:off x="6352166" y="4931439"/>
            <a:ext cx="5110285" cy="1138773"/>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Transform his captive people </a:t>
            </a:r>
            <a:r>
              <a:rPr lang="en-US" kern="1500" dirty="0">
                <a:solidFill>
                  <a:srgbClr val="000000"/>
                </a:solidFill>
                <a:latin typeface="Times New Roman" panose="02020603050405020304" pitchFamily="18" charset="0"/>
              </a:rPr>
              <a:t>into</a:t>
            </a:r>
            <a:r>
              <a:rPr lang="en-US" sz="1800" kern="1500" dirty="0">
                <a:ln>
                  <a:noFill/>
                </a:ln>
                <a:solidFill>
                  <a:srgbClr val="000000"/>
                </a:solidFill>
                <a:effectLst/>
                <a:latin typeface="Times New Roman" panose="02020603050405020304" pitchFamily="18" charset="0"/>
              </a:rPr>
              <a:t> ministers of righteousness as false apostles of Christ and deceitful workers whose end shall be according to their works.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Corinthians 11:15; Ezekiel 13:1-9; I Kings 22:10-23</a:t>
            </a:r>
            <a:endParaRPr lang="en-US" sz="1400" b="1" kern="1500" dirty="0">
              <a:ln>
                <a:noFill/>
              </a:ln>
              <a:solidFill>
                <a:srgbClr val="000000"/>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D64D17E9-ACDF-4F0D-A2C0-3446CD9D9B1D}"/>
              </a:ext>
            </a:extLst>
          </p:cNvPr>
          <p:cNvSpPr txBox="1"/>
          <p:nvPr/>
        </p:nvSpPr>
        <p:spPr>
          <a:xfrm>
            <a:off x="7251202" y="6099244"/>
            <a:ext cx="3329796"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Cause people to err</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Proverbs 19:27</a:t>
            </a:r>
            <a:endParaRPr lang="en-US" sz="1400" b="1" kern="1500" dirty="0">
              <a:ln>
                <a:noFill/>
              </a:ln>
              <a:solidFill>
                <a:srgbClr val="000000"/>
              </a:solidFill>
              <a:effectLst/>
              <a:latin typeface="Times New Roman" panose="02020603050405020304" pitchFamily="18" charset="0"/>
            </a:endParaRPr>
          </a:p>
        </p:txBody>
      </p:sp>
      <p:sp>
        <p:nvSpPr>
          <p:cNvPr id="22" name="TextBox 21">
            <a:extLst>
              <a:ext uri="{FF2B5EF4-FFF2-40B4-BE49-F238E27FC236}">
                <a16:creationId xmlns:a16="http://schemas.microsoft.com/office/drawing/2014/main" id="{46430C19-071A-4B21-B5F2-6310C0DAF1C5}"/>
              </a:ext>
            </a:extLst>
          </p:cNvPr>
          <p:cNvSpPr txBox="1"/>
          <p:nvPr/>
        </p:nvSpPr>
        <p:spPr>
          <a:xfrm>
            <a:off x="736750" y="6090125"/>
            <a:ext cx="4623760" cy="584775"/>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With his snares, take people captive at his will.</a:t>
            </a:r>
          </a:p>
          <a:p>
            <a:pPr algn="ctr"/>
            <a:r>
              <a:rPr lang="en-US" sz="1400" b="1" dirty="0">
                <a:solidFill>
                  <a:srgbClr val="FF0000"/>
                </a:solidFill>
                <a:latin typeface="Times New Roman" panose="02020603050405020304" pitchFamily="18" charset="0"/>
                <a:cs typeface="Times New Roman" panose="02020603050405020304" pitchFamily="18" charset="0"/>
              </a:rPr>
              <a:t>II Timothy 2:26</a:t>
            </a:r>
          </a:p>
        </p:txBody>
      </p:sp>
    </p:spTree>
    <p:extLst>
      <p:ext uri="{BB962C8B-B14F-4D97-AF65-F5344CB8AC3E}">
        <p14:creationId xmlns:p14="http://schemas.microsoft.com/office/powerpoint/2010/main" val="18401129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750" fill="hold"/>
                                        <p:tgtEl>
                                          <p:spTgt spid="5"/>
                                        </p:tgtEl>
                                        <p:attrNameLst>
                                          <p:attrName>ppt_w</p:attrName>
                                        </p:attrNameLst>
                                      </p:cBhvr>
                                      <p:tavLst>
                                        <p:tav tm="0">
                                          <p:val>
                                            <p:fltVal val="0"/>
                                          </p:val>
                                        </p:tav>
                                        <p:tav tm="100000">
                                          <p:val>
                                            <p:strVal val="#ppt_w"/>
                                          </p:val>
                                        </p:tav>
                                      </p:tavLst>
                                    </p:anim>
                                    <p:anim calcmode="lin" valueType="num">
                                      <p:cBhvr>
                                        <p:cTn id="11" dur="750" fill="hold"/>
                                        <p:tgtEl>
                                          <p:spTgt spid="5"/>
                                        </p:tgtEl>
                                        <p:attrNameLst>
                                          <p:attrName>ppt_h</p:attrName>
                                        </p:attrNameLst>
                                      </p:cBhvr>
                                      <p:tavLst>
                                        <p:tav tm="0">
                                          <p:val>
                                            <p:fltVal val="0"/>
                                          </p:val>
                                        </p:tav>
                                        <p:tav tm="100000">
                                          <p:val>
                                            <p:strVal val="#ppt_h"/>
                                          </p:val>
                                        </p:tav>
                                      </p:tavLst>
                                    </p:anim>
                                    <p:animEffect transition="in" filter="fade">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750" fill="hold"/>
                                        <p:tgtEl>
                                          <p:spTgt spid="6"/>
                                        </p:tgtEl>
                                        <p:attrNameLst>
                                          <p:attrName>ppt_w</p:attrName>
                                        </p:attrNameLst>
                                      </p:cBhvr>
                                      <p:tavLst>
                                        <p:tav tm="0">
                                          <p:val>
                                            <p:fltVal val="0"/>
                                          </p:val>
                                        </p:tav>
                                        <p:tav tm="100000">
                                          <p:val>
                                            <p:strVal val="#ppt_w"/>
                                          </p:val>
                                        </p:tav>
                                      </p:tavLst>
                                    </p:anim>
                                    <p:anim calcmode="lin" valueType="num">
                                      <p:cBhvr>
                                        <p:cTn id="18" dur="750" fill="hold"/>
                                        <p:tgtEl>
                                          <p:spTgt spid="6"/>
                                        </p:tgtEl>
                                        <p:attrNameLst>
                                          <p:attrName>ppt_h</p:attrName>
                                        </p:attrNameLst>
                                      </p:cBhvr>
                                      <p:tavLst>
                                        <p:tav tm="0">
                                          <p:val>
                                            <p:fltVal val="0"/>
                                          </p:val>
                                        </p:tav>
                                        <p:tav tm="100000">
                                          <p:val>
                                            <p:strVal val="#ppt_h"/>
                                          </p:val>
                                        </p:tav>
                                      </p:tavLst>
                                    </p:anim>
                                    <p:animEffect transition="in" filter="fade">
                                      <p:cBhvr>
                                        <p:cTn id="19" dur="75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750" fill="hold"/>
                                        <p:tgtEl>
                                          <p:spTgt spid="7"/>
                                        </p:tgtEl>
                                        <p:attrNameLst>
                                          <p:attrName>ppt_w</p:attrName>
                                        </p:attrNameLst>
                                      </p:cBhvr>
                                      <p:tavLst>
                                        <p:tav tm="0">
                                          <p:val>
                                            <p:fltVal val="0"/>
                                          </p:val>
                                        </p:tav>
                                        <p:tav tm="100000">
                                          <p:val>
                                            <p:strVal val="#ppt_w"/>
                                          </p:val>
                                        </p:tav>
                                      </p:tavLst>
                                    </p:anim>
                                    <p:anim calcmode="lin" valueType="num">
                                      <p:cBhvr>
                                        <p:cTn id="25" dur="750" fill="hold"/>
                                        <p:tgtEl>
                                          <p:spTgt spid="7"/>
                                        </p:tgtEl>
                                        <p:attrNameLst>
                                          <p:attrName>ppt_h</p:attrName>
                                        </p:attrNameLst>
                                      </p:cBhvr>
                                      <p:tavLst>
                                        <p:tav tm="0">
                                          <p:val>
                                            <p:fltVal val="0"/>
                                          </p:val>
                                        </p:tav>
                                        <p:tav tm="100000">
                                          <p:val>
                                            <p:strVal val="#ppt_h"/>
                                          </p:val>
                                        </p:tav>
                                      </p:tavLst>
                                    </p:anim>
                                    <p:animEffect transition="in" filter="fade">
                                      <p:cBhvr>
                                        <p:cTn id="26" dur="75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750" fill="hold"/>
                                        <p:tgtEl>
                                          <p:spTgt spid="8"/>
                                        </p:tgtEl>
                                        <p:attrNameLst>
                                          <p:attrName>ppt_w</p:attrName>
                                        </p:attrNameLst>
                                      </p:cBhvr>
                                      <p:tavLst>
                                        <p:tav tm="0">
                                          <p:val>
                                            <p:fltVal val="0"/>
                                          </p:val>
                                        </p:tav>
                                        <p:tav tm="100000">
                                          <p:val>
                                            <p:strVal val="#ppt_w"/>
                                          </p:val>
                                        </p:tav>
                                      </p:tavLst>
                                    </p:anim>
                                    <p:anim calcmode="lin" valueType="num">
                                      <p:cBhvr>
                                        <p:cTn id="32" dur="750" fill="hold"/>
                                        <p:tgtEl>
                                          <p:spTgt spid="8"/>
                                        </p:tgtEl>
                                        <p:attrNameLst>
                                          <p:attrName>ppt_h</p:attrName>
                                        </p:attrNameLst>
                                      </p:cBhvr>
                                      <p:tavLst>
                                        <p:tav tm="0">
                                          <p:val>
                                            <p:fltVal val="0"/>
                                          </p:val>
                                        </p:tav>
                                        <p:tav tm="100000">
                                          <p:val>
                                            <p:strVal val="#ppt_h"/>
                                          </p:val>
                                        </p:tav>
                                      </p:tavLst>
                                    </p:anim>
                                    <p:animEffect transition="in" filter="fade">
                                      <p:cBhvr>
                                        <p:cTn id="33" dur="75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750" fill="hold"/>
                                        <p:tgtEl>
                                          <p:spTgt spid="9"/>
                                        </p:tgtEl>
                                        <p:attrNameLst>
                                          <p:attrName>ppt_w</p:attrName>
                                        </p:attrNameLst>
                                      </p:cBhvr>
                                      <p:tavLst>
                                        <p:tav tm="0">
                                          <p:val>
                                            <p:fltVal val="0"/>
                                          </p:val>
                                        </p:tav>
                                        <p:tav tm="100000">
                                          <p:val>
                                            <p:strVal val="#ppt_w"/>
                                          </p:val>
                                        </p:tav>
                                      </p:tavLst>
                                    </p:anim>
                                    <p:anim calcmode="lin" valueType="num">
                                      <p:cBhvr>
                                        <p:cTn id="39" dur="750" fill="hold"/>
                                        <p:tgtEl>
                                          <p:spTgt spid="9"/>
                                        </p:tgtEl>
                                        <p:attrNameLst>
                                          <p:attrName>ppt_h</p:attrName>
                                        </p:attrNameLst>
                                      </p:cBhvr>
                                      <p:tavLst>
                                        <p:tav tm="0">
                                          <p:val>
                                            <p:fltVal val="0"/>
                                          </p:val>
                                        </p:tav>
                                        <p:tav tm="100000">
                                          <p:val>
                                            <p:strVal val="#ppt_h"/>
                                          </p:val>
                                        </p:tav>
                                      </p:tavLst>
                                    </p:anim>
                                    <p:animEffect transition="in" filter="fade">
                                      <p:cBhvr>
                                        <p:cTn id="40" dur="75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750" fill="hold"/>
                                        <p:tgtEl>
                                          <p:spTgt spid="10"/>
                                        </p:tgtEl>
                                        <p:attrNameLst>
                                          <p:attrName>ppt_w</p:attrName>
                                        </p:attrNameLst>
                                      </p:cBhvr>
                                      <p:tavLst>
                                        <p:tav tm="0">
                                          <p:val>
                                            <p:fltVal val="0"/>
                                          </p:val>
                                        </p:tav>
                                        <p:tav tm="100000">
                                          <p:val>
                                            <p:strVal val="#ppt_w"/>
                                          </p:val>
                                        </p:tav>
                                      </p:tavLst>
                                    </p:anim>
                                    <p:anim calcmode="lin" valueType="num">
                                      <p:cBhvr>
                                        <p:cTn id="46" dur="750" fill="hold"/>
                                        <p:tgtEl>
                                          <p:spTgt spid="10"/>
                                        </p:tgtEl>
                                        <p:attrNameLst>
                                          <p:attrName>ppt_h</p:attrName>
                                        </p:attrNameLst>
                                      </p:cBhvr>
                                      <p:tavLst>
                                        <p:tav tm="0">
                                          <p:val>
                                            <p:fltVal val="0"/>
                                          </p:val>
                                        </p:tav>
                                        <p:tav tm="100000">
                                          <p:val>
                                            <p:strVal val="#ppt_h"/>
                                          </p:val>
                                        </p:tav>
                                      </p:tavLst>
                                    </p:anim>
                                    <p:animEffect transition="in" filter="fade">
                                      <p:cBhvr>
                                        <p:cTn id="47" dur="75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750" fill="hold"/>
                                        <p:tgtEl>
                                          <p:spTgt spid="11"/>
                                        </p:tgtEl>
                                        <p:attrNameLst>
                                          <p:attrName>ppt_w</p:attrName>
                                        </p:attrNameLst>
                                      </p:cBhvr>
                                      <p:tavLst>
                                        <p:tav tm="0">
                                          <p:val>
                                            <p:fltVal val="0"/>
                                          </p:val>
                                        </p:tav>
                                        <p:tav tm="100000">
                                          <p:val>
                                            <p:strVal val="#ppt_w"/>
                                          </p:val>
                                        </p:tav>
                                      </p:tavLst>
                                    </p:anim>
                                    <p:anim calcmode="lin" valueType="num">
                                      <p:cBhvr>
                                        <p:cTn id="53" dur="750" fill="hold"/>
                                        <p:tgtEl>
                                          <p:spTgt spid="11"/>
                                        </p:tgtEl>
                                        <p:attrNameLst>
                                          <p:attrName>ppt_h</p:attrName>
                                        </p:attrNameLst>
                                      </p:cBhvr>
                                      <p:tavLst>
                                        <p:tav tm="0">
                                          <p:val>
                                            <p:fltVal val="0"/>
                                          </p:val>
                                        </p:tav>
                                        <p:tav tm="100000">
                                          <p:val>
                                            <p:strVal val="#ppt_h"/>
                                          </p:val>
                                        </p:tav>
                                      </p:tavLst>
                                    </p:anim>
                                    <p:animEffect transition="in" filter="fade">
                                      <p:cBhvr>
                                        <p:cTn id="54" dur="75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p:cTn id="59" dur="750" fill="hold"/>
                                        <p:tgtEl>
                                          <p:spTgt spid="12"/>
                                        </p:tgtEl>
                                        <p:attrNameLst>
                                          <p:attrName>ppt_w</p:attrName>
                                        </p:attrNameLst>
                                      </p:cBhvr>
                                      <p:tavLst>
                                        <p:tav tm="0">
                                          <p:val>
                                            <p:fltVal val="0"/>
                                          </p:val>
                                        </p:tav>
                                        <p:tav tm="100000">
                                          <p:val>
                                            <p:strVal val="#ppt_w"/>
                                          </p:val>
                                        </p:tav>
                                      </p:tavLst>
                                    </p:anim>
                                    <p:anim calcmode="lin" valueType="num">
                                      <p:cBhvr>
                                        <p:cTn id="60" dur="750" fill="hold"/>
                                        <p:tgtEl>
                                          <p:spTgt spid="12"/>
                                        </p:tgtEl>
                                        <p:attrNameLst>
                                          <p:attrName>ppt_h</p:attrName>
                                        </p:attrNameLst>
                                      </p:cBhvr>
                                      <p:tavLst>
                                        <p:tav tm="0">
                                          <p:val>
                                            <p:fltVal val="0"/>
                                          </p:val>
                                        </p:tav>
                                        <p:tav tm="100000">
                                          <p:val>
                                            <p:strVal val="#ppt_h"/>
                                          </p:val>
                                        </p:tav>
                                      </p:tavLst>
                                    </p:anim>
                                    <p:animEffect transition="in" filter="fade">
                                      <p:cBhvr>
                                        <p:cTn id="61" dur="75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750" fill="hold"/>
                                        <p:tgtEl>
                                          <p:spTgt spid="22"/>
                                        </p:tgtEl>
                                        <p:attrNameLst>
                                          <p:attrName>ppt_w</p:attrName>
                                        </p:attrNameLst>
                                      </p:cBhvr>
                                      <p:tavLst>
                                        <p:tav tm="0">
                                          <p:val>
                                            <p:fltVal val="0"/>
                                          </p:val>
                                        </p:tav>
                                        <p:tav tm="100000">
                                          <p:val>
                                            <p:strVal val="#ppt_w"/>
                                          </p:val>
                                        </p:tav>
                                      </p:tavLst>
                                    </p:anim>
                                    <p:anim calcmode="lin" valueType="num">
                                      <p:cBhvr>
                                        <p:cTn id="67" dur="750" fill="hold"/>
                                        <p:tgtEl>
                                          <p:spTgt spid="22"/>
                                        </p:tgtEl>
                                        <p:attrNameLst>
                                          <p:attrName>ppt_h</p:attrName>
                                        </p:attrNameLst>
                                      </p:cBhvr>
                                      <p:tavLst>
                                        <p:tav tm="0">
                                          <p:val>
                                            <p:fltVal val="0"/>
                                          </p:val>
                                        </p:tav>
                                        <p:tav tm="100000">
                                          <p:val>
                                            <p:strVal val="#ppt_h"/>
                                          </p:val>
                                        </p:tav>
                                      </p:tavLst>
                                    </p:anim>
                                    <p:animEffect transition="in" filter="fade">
                                      <p:cBhvr>
                                        <p:cTn id="68" dur="75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p:cTn id="73" dur="750" fill="hold"/>
                                        <p:tgtEl>
                                          <p:spTgt spid="13"/>
                                        </p:tgtEl>
                                        <p:attrNameLst>
                                          <p:attrName>ppt_w</p:attrName>
                                        </p:attrNameLst>
                                      </p:cBhvr>
                                      <p:tavLst>
                                        <p:tav tm="0">
                                          <p:val>
                                            <p:fltVal val="0"/>
                                          </p:val>
                                        </p:tav>
                                        <p:tav tm="100000">
                                          <p:val>
                                            <p:strVal val="#ppt_w"/>
                                          </p:val>
                                        </p:tav>
                                      </p:tavLst>
                                    </p:anim>
                                    <p:anim calcmode="lin" valueType="num">
                                      <p:cBhvr>
                                        <p:cTn id="74" dur="750" fill="hold"/>
                                        <p:tgtEl>
                                          <p:spTgt spid="13"/>
                                        </p:tgtEl>
                                        <p:attrNameLst>
                                          <p:attrName>ppt_h</p:attrName>
                                        </p:attrNameLst>
                                      </p:cBhvr>
                                      <p:tavLst>
                                        <p:tav tm="0">
                                          <p:val>
                                            <p:fltVal val="0"/>
                                          </p:val>
                                        </p:tav>
                                        <p:tav tm="100000">
                                          <p:val>
                                            <p:strVal val="#ppt_h"/>
                                          </p:val>
                                        </p:tav>
                                      </p:tavLst>
                                    </p:anim>
                                    <p:animEffect transition="in" filter="fade">
                                      <p:cBhvr>
                                        <p:cTn id="75" dur="75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p:cTn id="80" dur="750" fill="hold"/>
                                        <p:tgtEl>
                                          <p:spTgt spid="14"/>
                                        </p:tgtEl>
                                        <p:attrNameLst>
                                          <p:attrName>ppt_w</p:attrName>
                                        </p:attrNameLst>
                                      </p:cBhvr>
                                      <p:tavLst>
                                        <p:tav tm="0">
                                          <p:val>
                                            <p:fltVal val="0"/>
                                          </p:val>
                                        </p:tav>
                                        <p:tav tm="100000">
                                          <p:val>
                                            <p:strVal val="#ppt_w"/>
                                          </p:val>
                                        </p:tav>
                                      </p:tavLst>
                                    </p:anim>
                                    <p:anim calcmode="lin" valueType="num">
                                      <p:cBhvr>
                                        <p:cTn id="81" dur="750" fill="hold"/>
                                        <p:tgtEl>
                                          <p:spTgt spid="14"/>
                                        </p:tgtEl>
                                        <p:attrNameLst>
                                          <p:attrName>ppt_h</p:attrName>
                                        </p:attrNameLst>
                                      </p:cBhvr>
                                      <p:tavLst>
                                        <p:tav tm="0">
                                          <p:val>
                                            <p:fltVal val="0"/>
                                          </p:val>
                                        </p:tav>
                                        <p:tav tm="100000">
                                          <p:val>
                                            <p:strVal val="#ppt_h"/>
                                          </p:val>
                                        </p:tav>
                                      </p:tavLst>
                                    </p:anim>
                                    <p:animEffect transition="in" filter="fade">
                                      <p:cBhvr>
                                        <p:cTn id="82" dur="75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p:cTn id="87" dur="750" fill="hold"/>
                                        <p:tgtEl>
                                          <p:spTgt spid="15"/>
                                        </p:tgtEl>
                                        <p:attrNameLst>
                                          <p:attrName>ppt_w</p:attrName>
                                        </p:attrNameLst>
                                      </p:cBhvr>
                                      <p:tavLst>
                                        <p:tav tm="0">
                                          <p:val>
                                            <p:fltVal val="0"/>
                                          </p:val>
                                        </p:tav>
                                        <p:tav tm="100000">
                                          <p:val>
                                            <p:strVal val="#ppt_w"/>
                                          </p:val>
                                        </p:tav>
                                      </p:tavLst>
                                    </p:anim>
                                    <p:anim calcmode="lin" valueType="num">
                                      <p:cBhvr>
                                        <p:cTn id="88" dur="750" fill="hold"/>
                                        <p:tgtEl>
                                          <p:spTgt spid="15"/>
                                        </p:tgtEl>
                                        <p:attrNameLst>
                                          <p:attrName>ppt_h</p:attrName>
                                        </p:attrNameLst>
                                      </p:cBhvr>
                                      <p:tavLst>
                                        <p:tav tm="0">
                                          <p:val>
                                            <p:fltVal val="0"/>
                                          </p:val>
                                        </p:tav>
                                        <p:tav tm="100000">
                                          <p:val>
                                            <p:strVal val="#ppt_h"/>
                                          </p:val>
                                        </p:tav>
                                      </p:tavLst>
                                    </p:anim>
                                    <p:animEffect transition="in" filter="fade">
                                      <p:cBhvr>
                                        <p:cTn id="89" dur="750"/>
                                        <p:tgtEl>
                                          <p:spTgt spid="15"/>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16" fill="hold" grpId="0" nodeType="clickEffect">
                                  <p:stCondLst>
                                    <p:cond delay="0"/>
                                  </p:stCondLst>
                                  <p:childTnLst>
                                    <p:set>
                                      <p:cBhvr>
                                        <p:cTn id="93" dur="1" fill="hold">
                                          <p:stCondLst>
                                            <p:cond delay="0"/>
                                          </p:stCondLst>
                                        </p:cTn>
                                        <p:tgtEl>
                                          <p:spTgt spid="16"/>
                                        </p:tgtEl>
                                        <p:attrNameLst>
                                          <p:attrName>style.visibility</p:attrName>
                                        </p:attrNameLst>
                                      </p:cBhvr>
                                      <p:to>
                                        <p:strVal val="visible"/>
                                      </p:to>
                                    </p:set>
                                    <p:anim calcmode="lin" valueType="num">
                                      <p:cBhvr>
                                        <p:cTn id="94" dur="750" fill="hold"/>
                                        <p:tgtEl>
                                          <p:spTgt spid="16"/>
                                        </p:tgtEl>
                                        <p:attrNameLst>
                                          <p:attrName>ppt_w</p:attrName>
                                        </p:attrNameLst>
                                      </p:cBhvr>
                                      <p:tavLst>
                                        <p:tav tm="0">
                                          <p:val>
                                            <p:fltVal val="0"/>
                                          </p:val>
                                        </p:tav>
                                        <p:tav tm="100000">
                                          <p:val>
                                            <p:strVal val="#ppt_w"/>
                                          </p:val>
                                        </p:tav>
                                      </p:tavLst>
                                    </p:anim>
                                    <p:anim calcmode="lin" valueType="num">
                                      <p:cBhvr>
                                        <p:cTn id="95" dur="750" fill="hold"/>
                                        <p:tgtEl>
                                          <p:spTgt spid="16"/>
                                        </p:tgtEl>
                                        <p:attrNameLst>
                                          <p:attrName>ppt_h</p:attrName>
                                        </p:attrNameLst>
                                      </p:cBhvr>
                                      <p:tavLst>
                                        <p:tav tm="0">
                                          <p:val>
                                            <p:fltVal val="0"/>
                                          </p:val>
                                        </p:tav>
                                        <p:tav tm="100000">
                                          <p:val>
                                            <p:strVal val="#ppt_h"/>
                                          </p:val>
                                        </p:tav>
                                      </p:tavLst>
                                    </p:anim>
                                    <p:animEffect transition="in" filter="fade">
                                      <p:cBhvr>
                                        <p:cTn id="96" dur="750"/>
                                        <p:tgtEl>
                                          <p:spTgt spid="16"/>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17"/>
                                        </p:tgtEl>
                                        <p:attrNameLst>
                                          <p:attrName>style.visibility</p:attrName>
                                        </p:attrNameLst>
                                      </p:cBhvr>
                                      <p:to>
                                        <p:strVal val="visible"/>
                                      </p:to>
                                    </p:set>
                                    <p:anim calcmode="lin" valueType="num">
                                      <p:cBhvr>
                                        <p:cTn id="101" dur="750" fill="hold"/>
                                        <p:tgtEl>
                                          <p:spTgt spid="17"/>
                                        </p:tgtEl>
                                        <p:attrNameLst>
                                          <p:attrName>ppt_w</p:attrName>
                                        </p:attrNameLst>
                                      </p:cBhvr>
                                      <p:tavLst>
                                        <p:tav tm="0">
                                          <p:val>
                                            <p:fltVal val="0"/>
                                          </p:val>
                                        </p:tav>
                                        <p:tav tm="100000">
                                          <p:val>
                                            <p:strVal val="#ppt_w"/>
                                          </p:val>
                                        </p:tav>
                                      </p:tavLst>
                                    </p:anim>
                                    <p:anim calcmode="lin" valueType="num">
                                      <p:cBhvr>
                                        <p:cTn id="102" dur="750" fill="hold"/>
                                        <p:tgtEl>
                                          <p:spTgt spid="17"/>
                                        </p:tgtEl>
                                        <p:attrNameLst>
                                          <p:attrName>ppt_h</p:attrName>
                                        </p:attrNameLst>
                                      </p:cBhvr>
                                      <p:tavLst>
                                        <p:tav tm="0">
                                          <p:val>
                                            <p:fltVal val="0"/>
                                          </p:val>
                                        </p:tav>
                                        <p:tav tm="100000">
                                          <p:val>
                                            <p:strVal val="#ppt_h"/>
                                          </p:val>
                                        </p:tav>
                                      </p:tavLst>
                                    </p:anim>
                                    <p:animEffect transition="in" filter="fade">
                                      <p:cBhvr>
                                        <p:cTn id="103" dur="750"/>
                                        <p:tgtEl>
                                          <p:spTgt spid="17"/>
                                        </p:tgtEl>
                                      </p:cBhvr>
                                    </p:animEffect>
                                  </p:childTnLst>
                                </p:cTn>
                              </p:par>
                            </p:childTnLst>
                          </p:cTn>
                        </p:par>
                      </p:childTnLst>
                    </p:cTn>
                  </p:par>
                  <p:par>
                    <p:cTn id="104" fill="hold">
                      <p:stCondLst>
                        <p:cond delay="indefinite"/>
                      </p:stCondLst>
                      <p:childTnLst>
                        <p:par>
                          <p:cTn id="105" fill="hold">
                            <p:stCondLst>
                              <p:cond delay="0"/>
                            </p:stCondLst>
                            <p:childTnLst>
                              <p:par>
                                <p:cTn id="106" presetID="53" presetClass="entr" presetSubtype="16" fill="hold" grpId="0" nodeType="click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p:cTn id="108" dur="750" fill="hold"/>
                                        <p:tgtEl>
                                          <p:spTgt spid="18"/>
                                        </p:tgtEl>
                                        <p:attrNameLst>
                                          <p:attrName>ppt_w</p:attrName>
                                        </p:attrNameLst>
                                      </p:cBhvr>
                                      <p:tavLst>
                                        <p:tav tm="0">
                                          <p:val>
                                            <p:fltVal val="0"/>
                                          </p:val>
                                        </p:tav>
                                        <p:tav tm="100000">
                                          <p:val>
                                            <p:strVal val="#ppt_w"/>
                                          </p:val>
                                        </p:tav>
                                      </p:tavLst>
                                    </p:anim>
                                    <p:anim calcmode="lin" valueType="num">
                                      <p:cBhvr>
                                        <p:cTn id="109" dur="750" fill="hold"/>
                                        <p:tgtEl>
                                          <p:spTgt spid="18"/>
                                        </p:tgtEl>
                                        <p:attrNameLst>
                                          <p:attrName>ppt_h</p:attrName>
                                        </p:attrNameLst>
                                      </p:cBhvr>
                                      <p:tavLst>
                                        <p:tav tm="0">
                                          <p:val>
                                            <p:fltVal val="0"/>
                                          </p:val>
                                        </p:tav>
                                        <p:tav tm="100000">
                                          <p:val>
                                            <p:strVal val="#ppt_h"/>
                                          </p:val>
                                        </p:tav>
                                      </p:tavLst>
                                    </p:anim>
                                    <p:animEffect transition="in" filter="fade">
                                      <p:cBhvr>
                                        <p:cTn id="110" dur="750"/>
                                        <p:tgtEl>
                                          <p:spTgt spid="18"/>
                                        </p:tgtEl>
                                      </p:cBhvr>
                                    </p:animEffect>
                                  </p:childTnLst>
                                </p:cTn>
                              </p:par>
                            </p:childTnLst>
                          </p:cTn>
                        </p:par>
                      </p:childTnLst>
                    </p:cTn>
                  </p:par>
                  <p:par>
                    <p:cTn id="111" fill="hold">
                      <p:stCondLst>
                        <p:cond delay="indefinite"/>
                      </p:stCondLst>
                      <p:childTnLst>
                        <p:par>
                          <p:cTn id="112" fill="hold">
                            <p:stCondLst>
                              <p:cond delay="0"/>
                            </p:stCondLst>
                            <p:childTnLst>
                              <p:par>
                                <p:cTn id="113" presetID="53" presetClass="entr" presetSubtype="16" fill="hold" grpId="0" nodeType="click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p:cTn id="115" dur="750" fill="hold"/>
                                        <p:tgtEl>
                                          <p:spTgt spid="19"/>
                                        </p:tgtEl>
                                        <p:attrNameLst>
                                          <p:attrName>ppt_w</p:attrName>
                                        </p:attrNameLst>
                                      </p:cBhvr>
                                      <p:tavLst>
                                        <p:tav tm="0">
                                          <p:val>
                                            <p:fltVal val="0"/>
                                          </p:val>
                                        </p:tav>
                                        <p:tav tm="100000">
                                          <p:val>
                                            <p:strVal val="#ppt_w"/>
                                          </p:val>
                                        </p:tav>
                                      </p:tavLst>
                                    </p:anim>
                                    <p:anim calcmode="lin" valueType="num">
                                      <p:cBhvr>
                                        <p:cTn id="116" dur="750" fill="hold"/>
                                        <p:tgtEl>
                                          <p:spTgt spid="19"/>
                                        </p:tgtEl>
                                        <p:attrNameLst>
                                          <p:attrName>ppt_h</p:attrName>
                                        </p:attrNameLst>
                                      </p:cBhvr>
                                      <p:tavLst>
                                        <p:tav tm="0">
                                          <p:val>
                                            <p:fltVal val="0"/>
                                          </p:val>
                                        </p:tav>
                                        <p:tav tm="100000">
                                          <p:val>
                                            <p:strVal val="#ppt_h"/>
                                          </p:val>
                                        </p:tav>
                                      </p:tavLst>
                                    </p:anim>
                                    <p:animEffect transition="in" filter="fade">
                                      <p:cBhvr>
                                        <p:cTn id="117" dur="750"/>
                                        <p:tgtEl>
                                          <p:spTgt spid="19"/>
                                        </p:tgtEl>
                                      </p:cBhvr>
                                    </p:animEffect>
                                  </p:childTnLst>
                                </p:cTn>
                              </p:par>
                            </p:childTnLst>
                          </p:cTn>
                        </p:par>
                      </p:childTnLst>
                    </p:cTn>
                  </p:par>
                  <p:par>
                    <p:cTn id="118" fill="hold">
                      <p:stCondLst>
                        <p:cond delay="indefinite"/>
                      </p:stCondLst>
                      <p:childTnLst>
                        <p:par>
                          <p:cTn id="119" fill="hold">
                            <p:stCondLst>
                              <p:cond delay="0"/>
                            </p:stCondLst>
                            <p:childTnLst>
                              <p:par>
                                <p:cTn id="120" presetID="53" presetClass="entr" presetSubtype="16" fill="hold" grpId="0" nodeType="clickEffect">
                                  <p:stCondLst>
                                    <p:cond delay="0"/>
                                  </p:stCondLst>
                                  <p:childTnLst>
                                    <p:set>
                                      <p:cBhvr>
                                        <p:cTn id="121" dur="1" fill="hold">
                                          <p:stCondLst>
                                            <p:cond delay="0"/>
                                          </p:stCondLst>
                                        </p:cTn>
                                        <p:tgtEl>
                                          <p:spTgt spid="20"/>
                                        </p:tgtEl>
                                        <p:attrNameLst>
                                          <p:attrName>style.visibility</p:attrName>
                                        </p:attrNameLst>
                                      </p:cBhvr>
                                      <p:to>
                                        <p:strVal val="visible"/>
                                      </p:to>
                                    </p:set>
                                    <p:anim calcmode="lin" valueType="num">
                                      <p:cBhvr>
                                        <p:cTn id="122" dur="750" fill="hold"/>
                                        <p:tgtEl>
                                          <p:spTgt spid="20"/>
                                        </p:tgtEl>
                                        <p:attrNameLst>
                                          <p:attrName>ppt_w</p:attrName>
                                        </p:attrNameLst>
                                      </p:cBhvr>
                                      <p:tavLst>
                                        <p:tav tm="0">
                                          <p:val>
                                            <p:fltVal val="0"/>
                                          </p:val>
                                        </p:tav>
                                        <p:tav tm="100000">
                                          <p:val>
                                            <p:strVal val="#ppt_w"/>
                                          </p:val>
                                        </p:tav>
                                      </p:tavLst>
                                    </p:anim>
                                    <p:anim calcmode="lin" valueType="num">
                                      <p:cBhvr>
                                        <p:cTn id="123" dur="750" fill="hold"/>
                                        <p:tgtEl>
                                          <p:spTgt spid="20"/>
                                        </p:tgtEl>
                                        <p:attrNameLst>
                                          <p:attrName>ppt_h</p:attrName>
                                        </p:attrNameLst>
                                      </p:cBhvr>
                                      <p:tavLst>
                                        <p:tav tm="0">
                                          <p:val>
                                            <p:fltVal val="0"/>
                                          </p:val>
                                        </p:tav>
                                        <p:tav tm="100000">
                                          <p:val>
                                            <p:strVal val="#ppt_h"/>
                                          </p:val>
                                        </p:tav>
                                      </p:tavLst>
                                    </p:anim>
                                    <p:animEffect transition="in" filter="fade">
                                      <p:cBhvr>
                                        <p:cTn id="124" dur="750"/>
                                        <p:tgtEl>
                                          <p:spTgt spid="20"/>
                                        </p:tgtEl>
                                      </p:cBhvr>
                                    </p:animEffect>
                                  </p:childTnLst>
                                </p:cTn>
                              </p:par>
                            </p:childTnLst>
                          </p:cTn>
                        </p:par>
                      </p:childTnLst>
                    </p:cTn>
                  </p:par>
                  <p:par>
                    <p:cTn id="125" fill="hold">
                      <p:stCondLst>
                        <p:cond delay="indefinite"/>
                      </p:stCondLst>
                      <p:childTnLst>
                        <p:par>
                          <p:cTn id="126" fill="hold">
                            <p:stCondLst>
                              <p:cond delay="0"/>
                            </p:stCondLst>
                            <p:childTnLst>
                              <p:par>
                                <p:cTn id="127" presetID="53" presetClass="entr" presetSubtype="16" fill="hold" grpId="0" nodeType="clickEffect">
                                  <p:stCondLst>
                                    <p:cond delay="0"/>
                                  </p:stCondLst>
                                  <p:childTnLst>
                                    <p:set>
                                      <p:cBhvr>
                                        <p:cTn id="128" dur="1" fill="hold">
                                          <p:stCondLst>
                                            <p:cond delay="0"/>
                                          </p:stCondLst>
                                        </p:cTn>
                                        <p:tgtEl>
                                          <p:spTgt spid="21"/>
                                        </p:tgtEl>
                                        <p:attrNameLst>
                                          <p:attrName>style.visibility</p:attrName>
                                        </p:attrNameLst>
                                      </p:cBhvr>
                                      <p:to>
                                        <p:strVal val="visible"/>
                                      </p:to>
                                    </p:set>
                                    <p:anim calcmode="lin" valueType="num">
                                      <p:cBhvr>
                                        <p:cTn id="129" dur="750" fill="hold"/>
                                        <p:tgtEl>
                                          <p:spTgt spid="21"/>
                                        </p:tgtEl>
                                        <p:attrNameLst>
                                          <p:attrName>ppt_w</p:attrName>
                                        </p:attrNameLst>
                                      </p:cBhvr>
                                      <p:tavLst>
                                        <p:tav tm="0">
                                          <p:val>
                                            <p:fltVal val="0"/>
                                          </p:val>
                                        </p:tav>
                                        <p:tav tm="100000">
                                          <p:val>
                                            <p:strVal val="#ppt_w"/>
                                          </p:val>
                                        </p:tav>
                                      </p:tavLst>
                                    </p:anim>
                                    <p:anim calcmode="lin" valueType="num">
                                      <p:cBhvr>
                                        <p:cTn id="130" dur="750" fill="hold"/>
                                        <p:tgtEl>
                                          <p:spTgt spid="21"/>
                                        </p:tgtEl>
                                        <p:attrNameLst>
                                          <p:attrName>ppt_h</p:attrName>
                                        </p:attrNameLst>
                                      </p:cBhvr>
                                      <p:tavLst>
                                        <p:tav tm="0">
                                          <p:val>
                                            <p:fltVal val="0"/>
                                          </p:val>
                                        </p:tav>
                                        <p:tav tm="100000">
                                          <p:val>
                                            <p:strVal val="#ppt_h"/>
                                          </p:val>
                                        </p:tav>
                                      </p:tavLst>
                                    </p:anim>
                                    <p:animEffect transition="in" filter="fade">
                                      <p:cBhvr>
                                        <p:cTn id="131"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0DA2F2-6414-4122-B2BD-A47C4528D924}"/>
              </a:ext>
            </a:extLst>
          </p:cNvPr>
          <p:cNvSpPr/>
          <p:nvPr/>
        </p:nvSpPr>
        <p:spPr>
          <a:xfrm>
            <a:off x="0" y="0"/>
            <a:ext cx="12192000" cy="6858000"/>
          </a:xfrm>
          <a:custGeom>
            <a:avLst/>
            <a:gdLst>
              <a:gd name="connsiteX0" fmla="*/ 0 w 12192000"/>
              <a:gd name="connsiteY0" fmla="*/ 0 h 6858000"/>
              <a:gd name="connsiteX1" fmla="*/ 458651 w 12192000"/>
              <a:gd name="connsiteY1" fmla="*/ 0 h 6858000"/>
              <a:gd name="connsiteX2" fmla="*/ 673463 w 12192000"/>
              <a:gd name="connsiteY2" fmla="*/ 0 h 6858000"/>
              <a:gd name="connsiteX3" fmla="*/ 1497874 w 12192000"/>
              <a:gd name="connsiteY3" fmla="*/ 0 h 6858000"/>
              <a:gd name="connsiteX4" fmla="*/ 1956526 w 12192000"/>
              <a:gd name="connsiteY4" fmla="*/ 0 h 6858000"/>
              <a:gd name="connsiteX5" fmla="*/ 2415177 w 12192000"/>
              <a:gd name="connsiteY5" fmla="*/ 0 h 6858000"/>
              <a:gd name="connsiteX6" fmla="*/ 3239589 w 12192000"/>
              <a:gd name="connsiteY6" fmla="*/ 0 h 6858000"/>
              <a:gd name="connsiteX7" fmla="*/ 3576320 w 12192000"/>
              <a:gd name="connsiteY7" fmla="*/ 0 h 6858000"/>
              <a:gd name="connsiteX8" fmla="*/ 4400731 w 12192000"/>
              <a:gd name="connsiteY8" fmla="*/ 0 h 6858000"/>
              <a:gd name="connsiteX9" fmla="*/ 5225143 w 12192000"/>
              <a:gd name="connsiteY9" fmla="*/ 0 h 6858000"/>
              <a:gd name="connsiteX10" fmla="*/ 5805714 w 12192000"/>
              <a:gd name="connsiteY10" fmla="*/ 0 h 6858000"/>
              <a:gd name="connsiteX11" fmla="*/ 6630126 w 12192000"/>
              <a:gd name="connsiteY11" fmla="*/ 0 h 6858000"/>
              <a:gd name="connsiteX12" fmla="*/ 7088777 w 12192000"/>
              <a:gd name="connsiteY12" fmla="*/ 0 h 6858000"/>
              <a:gd name="connsiteX13" fmla="*/ 7547429 w 12192000"/>
              <a:gd name="connsiteY13" fmla="*/ 0 h 6858000"/>
              <a:gd name="connsiteX14" fmla="*/ 8249920 w 12192000"/>
              <a:gd name="connsiteY14" fmla="*/ 0 h 6858000"/>
              <a:gd name="connsiteX15" fmla="*/ 8708571 w 12192000"/>
              <a:gd name="connsiteY15" fmla="*/ 0 h 6858000"/>
              <a:gd name="connsiteX16" fmla="*/ 9532983 w 12192000"/>
              <a:gd name="connsiteY16" fmla="*/ 0 h 6858000"/>
              <a:gd name="connsiteX17" fmla="*/ 10357394 w 12192000"/>
              <a:gd name="connsiteY17" fmla="*/ 0 h 6858000"/>
              <a:gd name="connsiteX18" fmla="*/ 10937966 w 12192000"/>
              <a:gd name="connsiteY18" fmla="*/ 0 h 6858000"/>
              <a:gd name="connsiteX19" fmla="*/ 11396617 w 12192000"/>
              <a:gd name="connsiteY19" fmla="*/ 0 h 6858000"/>
              <a:gd name="connsiteX20" fmla="*/ 1161142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937260 h 6858000"/>
              <a:gd name="connsiteX24" fmla="*/ 12192000 w 12192000"/>
              <a:gd name="connsiteY24" fmla="*/ 1371600 h 6858000"/>
              <a:gd name="connsiteX25" fmla="*/ 12192000 w 12192000"/>
              <a:gd name="connsiteY25" fmla="*/ 2011680 h 6858000"/>
              <a:gd name="connsiteX26" fmla="*/ 12192000 w 12192000"/>
              <a:gd name="connsiteY26" fmla="*/ 2583180 h 6858000"/>
              <a:gd name="connsiteX27" fmla="*/ 12192000 w 12192000"/>
              <a:gd name="connsiteY27" fmla="*/ 3154680 h 6858000"/>
              <a:gd name="connsiteX28" fmla="*/ 12192000 w 12192000"/>
              <a:gd name="connsiteY28" fmla="*/ 3863340 h 6858000"/>
              <a:gd name="connsiteX29" fmla="*/ 12192000 w 12192000"/>
              <a:gd name="connsiteY29" fmla="*/ 4503420 h 6858000"/>
              <a:gd name="connsiteX30" fmla="*/ 12192000 w 12192000"/>
              <a:gd name="connsiteY30" fmla="*/ 4869180 h 6858000"/>
              <a:gd name="connsiteX31" fmla="*/ 12192000 w 12192000"/>
              <a:gd name="connsiteY31" fmla="*/ 5372100 h 6858000"/>
              <a:gd name="connsiteX32" fmla="*/ 12192000 w 12192000"/>
              <a:gd name="connsiteY32" fmla="*/ 6080760 h 6858000"/>
              <a:gd name="connsiteX33" fmla="*/ 12192000 w 12192000"/>
              <a:gd name="connsiteY33" fmla="*/ 6858000 h 6858000"/>
              <a:gd name="connsiteX34" fmla="*/ 11489509 w 12192000"/>
              <a:gd name="connsiteY34" fmla="*/ 6858000 h 6858000"/>
              <a:gd name="connsiteX35" fmla="*/ 11274697 w 12192000"/>
              <a:gd name="connsiteY35" fmla="*/ 6858000 h 6858000"/>
              <a:gd name="connsiteX36" fmla="*/ 10937966 w 12192000"/>
              <a:gd name="connsiteY36" fmla="*/ 6858000 h 6858000"/>
              <a:gd name="connsiteX37" fmla="*/ 10235474 w 12192000"/>
              <a:gd name="connsiteY37" fmla="*/ 6858000 h 6858000"/>
              <a:gd name="connsiteX38" fmla="*/ 9898743 w 12192000"/>
              <a:gd name="connsiteY38" fmla="*/ 6858000 h 6858000"/>
              <a:gd name="connsiteX39" fmla="*/ 9683931 w 12192000"/>
              <a:gd name="connsiteY39" fmla="*/ 6858000 h 6858000"/>
              <a:gd name="connsiteX40" fmla="*/ 9347200 w 12192000"/>
              <a:gd name="connsiteY40" fmla="*/ 6858000 h 6858000"/>
              <a:gd name="connsiteX41" fmla="*/ 8888549 w 12192000"/>
              <a:gd name="connsiteY41" fmla="*/ 6858000 h 6858000"/>
              <a:gd name="connsiteX42" fmla="*/ 8307977 w 12192000"/>
              <a:gd name="connsiteY42" fmla="*/ 6858000 h 6858000"/>
              <a:gd name="connsiteX43" fmla="*/ 7971246 w 12192000"/>
              <a:gd name="connsiteY43" fmla="*/ 6858000 h 6858000"/>
              <a:gd name="connsiteX44" fmla="*/ 7146834 w 12192000"/>
              <a:gd name="connsiteY44" fmla="*/ 6858000 h 6858000"/>
              <a:gd name="connsiteX45" fmla="*/ 6566263 w 12192000"/>
              <a:gd name="connsiteY45" fmla="*/ 6858000 h 6858000"/>
              <a:gd name="connsiteX46" fmla="*/ 5741851 w 12192000"/>
              <a:gd name="connsiteY46" fmla="*/ 6858000 h 6858000"/>
              <a:gd name="connsiteX47" fmla="*/ 5039360 w 12192000"/>
              <a:gd name="connsiteY47" fmla="*/ 6858000 h 6858000"/>
              <a:gd name="connsiteX48" fmla="*/ 4580709 w 12192000"/>
              <a:gd name="connsiteY48" fmla="*/ 6858000 h 6858000"/>
              <a:gd name="connsiteX49" fmla="*/ 3878217 w 12192000"/>
              <a:gd name="connsiteY49" fmla="*/ 6858000 h 6858000"/>
              <a:gd name="connsiteX50" fmla="*/ 3541486 w 12192000"/>
              <a:gd name="connsiteY50" fmla="*/ 6858000 h 6858000"/>
              <a:gd name="connsiteX51" fmla="*/ 2960914 w 12192000"/>
              <a:gd name="connsiteY51" fmla="*/ 6858000 h 6858000"/>
              <a:gd name="connsiteX52" fmla="*/ 2746103 w 12192000"/>
              <a:gd name="connsiteY52" fmla="*/ 6858000 h 6858000"/>
              <a:gd name="connsiteX53" fmla="*/ 1921691 w 12192000"/>
              <a:gd name="connsiteY53" fmla="*/ 6858000 h 6858000"/>
              <a:gd name="connsiteX54" fmla="*/ 1341120 w 12192000"/>
              <a:gd name="connsiteY54" fmla="*/ 6858000 h 6858000"/>
              <a:gd name="connsiteX55" fmla="*/ 516709 w 12192000"/>
              <a:gd name="connsiteY55" fmla="*/ 6858000 h 6858000"/>
              <a:gd name="connsiteX56" fmla="*/ 0 w 12192000"/>
              <a:gd name="connsiteY56" fmla="*/ 6858000 h 6858000"/>
              <a:gd name="connsiteX57" fmla="*/ 0 w 12192000"/>
              <a:gd name="connsiteY57" fmla="*/ 6423660 h 6858000"/>
              <a:gd name="connsiteX58" fmla="*/ 0 w 12192000"/>
              <a:gd name="connsiteY58" fmla="*/ 5715000 h 6858000"/>
              <a:gd name="connsiteX59" fmla="*/ 0 w 12192000"/>
              <a:gd name="connsiteY59" fmla="*/ 5143500 h 6858000"/>
              <a:gd name="connsiteX60" fmla="*/ 0 w 12192000"/>
              <a:gd name="connsiteY60" fmla="*/ 4777740 h 6858000"/>
              <a:gd name="connsiteX61" fmla="*/ 0 w 12192000"/>
              <a:gd name="connsiteY61" fmla="*/ 4206240 h 6858000"/>
              <a:gd name="connsiteX62" fmla="*/ 0 w 12192000"/>
              <a:gd name="connsiteY62" fmla="*/ 3703320 h 6858000"/>
              <a:gd name="connsiteX63" fmla="*/ 0 w 12192000"/>
              <a:gd name="connsiteY63" fmla="*/ 3200400 h 6858000"/>
              <a:gd name="connsiteX64" fmla="*/ 0 w 12192000"/>
              <a:gd name="connsiteY64" fmla="*/ 2697480 h 6858000"/>
              <a:gd name="connsiteX65" fmla="*/ 0 w 12192000"/>
              <a:gd name="connsiteY65" fmla="*/ 2194560 h 6858000"/>
              <a:gd name="connsiteX66" fmla="*/ 0 w 12192000"/>
              <a:gd name="connsiteY66" fmla="*/ 1554480 h 6858000"/>
              <a:gd name="connsiteX67" fmla="*/ 0 w 12192000"/>
              <a:gd name="connsiteY67" fmla="*/ 982980 h 6858000"/>
              <a:gd name="connsiteX68" fmla="*/ 0 w 12192000"/>
              <a:gd name="connsiteY68" fmla="*/ 617220 h 6858000"/>
              <a:gd name="connsiteX69" fmla="*/ 0 w 12192000"/>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192000" h="6858000" extrusionOk="0">
                <a:moveTo>
                  <a:pt x="0" y="0"/>
                </a:moveTo>
                <a:cubicBezTo>
                  <a:pt x="117127" y="-5097"/>
                  <a:pt x="305253" y="1402"/>
                  <a:pt x="458651" y="0"/>
                </a:cubicBezTo>
                <a:cubicBezTo>
                  <a:pt x="612049" y="-1402"/>
                  <a:pt x="595207" y="19573"/>
                  <a:pt x="673463" y="0"/>
                </a:cubicBezTo>
                <a:cubicBezTo>
                  <a:pt x="751719" y="-19573"/>
                  <a:pt x="1110976" y="2947"/>
                  <a:pt x="1497874" y="0"/>
                </a:cubicBezTo>
                <a:cubicBezTo>
                  <a:pt x="1884772" y="-2947"/>
                  <a:pt x="1727277" y="12394"/>
                  <a:pt x="1956526" y="0"/>
                </a:cubicBezTo>
                <a:cubicBezTo>
                  <a:pt x="2185775" y="-12394"/>
                  <a:pt x="2186037" y="21439"/>
                  <a:pt x="2415177" y="0"/>
                </a:cubicBezTo>
                <a:cubicBezTo>
                  <a:pt x="2644317" y="-21439"/>
                  <a:pt x="2980375" y="35203"/>
                  <a:pt x="3239589" y="0"/>
                </a:cubicBezTo>
                <a:cubicBezTo>
                  <a:pt x="3498803" y="-35203"/>
                  <a:pt x="3499976" y="366"/>
                  <a:pt x="3576320" y="0"/>
                </a:cubicBezTo>
                <a:cubicBezTo>
                  <a:pt x="3652664" y="-366"/>
                  <a:pt x="4027617" y="80807"/>
                  <a:pt x="4400731" y="0"/>
                </a:cubicBezTo>
                <a:cubicBezTo>
                  <a:pt x="4773845" y="-80807"/>
                  <a:pt x="4838935" y="27413"/>
                  <a:pt x="5225143" y="0"/>
                </a:cubicBezTo>
                <a:cubicBezTo>
                  <a:pt x="5611351" y="-27413"/>
                  <a:pt x="5670159" y="30339"/>
                  <a:pt x="5805714" y="0"/>
                </a:cubicBezTo>
                <a:cubicBezTo>
                  <a:pt x="5941269" y="-30339"/>
                  <a:pt x="6367077" y="29593"/>
                  <a:pt x="6630126" y="0"/>
                </a:cubicBezTo>
                <a:cubicBezTo>
                  <a:pt x="6893175" y="-29593"/>
                  <a:pt x="6919581" y="35567"/>
                  <a:pt x="7088777" y="0"/>
                </a:cubicBezTo>
                <a:cubicBezTo>
                  <a:pt x="7257973" y="-35567"/>
                  <a:pt x="7359908" y="46992"/>
                  <a:pt x="7547429" y="0"/>
                </a:cubicBezTo>
                <a:cubicBezTo>
                  <a:pt x="7734950" y="-46992"/>
                  <a:pt x="8044814" y="40653"/>
                  <a:pt x="8249920" y="0"/>
                </a:cubicBezTo>
                <a:cubicBezTo>
                  <a:pt x="8455026" y="-40653"/>
                  <a:pt x="8489644" y="23818"/>
                  <a:pt x="8708571" y="0"/>
                </a:cubicBezTo>
                <a:cubicBezTo>
                  <a:pt x="8927498" y="-23818"/>
                  <a:pt x="9259545" y="8651"/>
                  <a:pt x="9532983" y="0"/>
                </a:cubicBezTo>
                <a:cubicBezTo>
                  <a:pt x="9806421" y="-8651"/>
                  <a:pt x="10032831" y="97126"/>
                  <a:pt x="10357394" y="0"/>
                </a:cubicBezTo>
                <a:cubicBezTo>
                  <a:pt x="10681957" y="-97126"/>
                  <a:pt x="10669289" y="18621"/>
                  <a:pt x="10937966" y="0"/>
                </a:cubicBezTo>
                <a:cubicBezTo>
                  <a:pt x="11206643" y="-18621"/>
                  <a:pt x="11228125" y="49914"/>
                  <a:pt x="11396617" y="0"/>
                </a:cubicBezTo>
                <a:cubicBezTo>
                  <a:pt x="11565109" y="-49914"/>
                  <a:pt x="11567903" y="2966"/>
                  <a:pt x="11611429" y="0"/>
                </a:cubicBezTo>
                <a:cubicBezTo>
                  <a:pt x="11654955" y="-2966"/>
                  <a:pt x="11909242" y="42336"/>
                  <a:pt x="12192000" y="0"/>
                </a:cubicBezTo>
                <a:cubicBezTo>
                  <a:pt x="12228019" y="213296"/>
                  <a:pt x="12147319" y="305727"/>
                  <a:pt x="12192000" y="434340"/>
                </a:cubicBezTo>
                <a:cubicBezTo>
                  <a:pt x="12236681" y="562953"/>
                  <a:pt x="12186928" y="804948"/>
                  <a:pt x="12192000" y="937260"/>
                </a:cubicBezTo>
                <a:cubicBezTo>
                  <a:pt x="12197072" y="1069572"/>
                  <a:pt x="12191125" y="1233491"/>
                  <a:pt x="12192000" y="1371600"/>
                </a:cubicBezTo>
                <a:cubicBezTo>
                  <a:pt x="12192875" y="1509709"/>
                  <a:pt x="12123242" y="1728354"/>
                  <a:pt x="12192000" y="2011680"/>
                </a:cubicBezTo>
                <a:cubicBezTo>
                  <a:pt x="12260758" y="2295006"/>
                  <a:pt x="12173196" y="2411009"/>
                  <a:pt x="12192000" y="2583180"/>
                </a:cubicBezTo>
                <a:cubicBezTo>
                  <a:pt x="12210804" y="2755351"/>
                  <a:pt x="12173001" y="2879417"/>
                  <a:pt x="12192000" y="3154680"/>
                </a:cubicBezTo>
                <a:cubicBezTo>
                  <a:pt x="12210999" y="3429943"/>
                  <a:pt x="12164620" y="3618866"/>
                  <a:pt x="12192000" y="3863340"/>
                </a:cubicBezTo>
                <a:cubicBezTo>
                  <a:pt x="12219380" y="4107814"/>
                  <a:pt x="12160526" y="4296849"/>
                  <a:pt x="12192000" y="4503420"/>
                </a:cubicBezTo>
                <a:cubicBezTo>
                  <a:pt x="12223474" y="4709991"/>
                  <a:pt x="12181453" y="4760658"/>
                  <a:pt x="12192000" y="4869180"/>
                </a:cubicBezTo>
                <a:cubicBezTo>
                  <a:pt x="12202547" y="4977702"/>
                  <a:pt x="12191464" y="5193186"/>
                  <a:pt x="12192000" y="5372100"/>
                </a:cubicBezTo>
                <a:cubicBezTo>
                  <a:pt x="12192536" y="5551014"/>
                  <a:pt x="12191276" y="5841293"/>
                  <a:pt x="12192000" y="6080760"/>
                </a:cubicBezTo>
                <a:cubicBezTo>
                  <a:pt x="12192724" y="6320227"/>
                  <a:pt x="12142830" y="6641719"/>
                  <a:pt x="12192000" y="6858000"/>
                </a:cubicBezTo>
                <a:cubicBezTo>
                  <a:pt x="12011855" y="6890348"/>
                  <a:pt x="11686353" y="6789455"/>
                  <a:pt x="11489509" y="6858000"/>
                </a:cubicBezTo>
                <a:cubicBezTo>
                  <a:pt x="11292665" y="6926545"/>
                  <a:pt x="11374661" y="6836147"/>
                  <a:pt x="11274697" y="6858000"/>
                </a:cubicBezTo>
                <a:cubicBezTo>
                  <a:pt x="11174733" y="6879853"/>
                  <a:pt x="11025090" y="6857874"/>
                  <a:pt x="10937966" y="6858000"/>
                </a:cubicBezTo>
                <a:cubicBezTo>
                  <a:pt x="10850842" y="6858126"/>
                  <a:pt x="10414506" y="6788957"/>
                  <a:pt x="10235474" y="6858000"/>
                </a:cubicBezTo>
                <a:cubicBezTo>
                  <a:pt x="10056442" y="6927043"/>
                  <a:pt x="10023465" y="6843023"/>
                  <a:pt x="9898743" y="6858000"/>
                </a:cubicBezTo>
                <a:cubicBezTo>
                  <a:pt x="9774021" y="6872977"/>
                  <a:pt x="9730552" y="6850928"/>
                  <a:pt x="9683931" y="6858000"/>
                </a:cubicBezTo>
                <a:cubicBezTo>
                  <a:pt x="9637310" y="6865072"/>
                  <a:pt x="9429877" y="6857733"/>
                  <a:pt x="9347200" y="6858000"/>
                </a:cubicBezTo>
                <a:cubicBezTo>
                  <a:pt x="9264523" y="6858267"/>
                  <a:pt x="8986644" y="6816681"/>
                  <a:pt x="8888549" y="6858000"/>
                </a:cubicBezTo>
                <a:cubicBezTo>
                  <a:pt x="8790454" y="6899319"/>
                  <a:pt x="8519798" y="6815500"/>
                  <a:pt x="8307977" y="6858000"/>
                </a:cubicBezTo>
                <a:cubicBezTo>
                  <a:pt x="8096156" y="6900500"/>
                  <a:pt x="8039106" y="6846527"/>
                  <a:pt x="7971246" y="6858000"/>
                </a:cubicBezTo>
                <a:cubicBezTo>
                  <a:pt x="7903386" y="6869473"/>
                  <a:pt x="7390064" y="6834677"/>
                  <a:pt x="7146834" y="6858000"/>
                </a:cubicBezTo>
                <a:cubicBezTo>
                  <a:pt x="6903604" y="6881323"/>
                  <a:pt x="6833830" y="6807852"/>
                  <a:pt x="6566263" y="6858000"/>
                </a:cubicBezTo>
                <a:cubicBezTo>
                  <a:pt x="6298696" y="6908148"/>
                  <a:pt x="5983265" y="6793404"/>
                  <a:pt x="5741851" y="6858000"/>
                </a:cubicBezTo>
                <a:cubicBezTo>
                  <a:pt x="5500437" y="6922596"/>
                  <a:pt x="5209564" y="6853836"/>
                  <a:pt x="5039360" y="6858000"/>
                </a:cubicBezTo>
                <a:cubicBezTo>
                  <a:pt x="4869156" y="6862164"/>
                  <a:pt x="4716100" y="6803218"/>
                  <a:pt x="4580709" y="6858000"/>
                </a:cubicBezTo>
                <a:cubicBezTo>
                  <a:pt x="4445318" y="6912782"/>
                  <a:pt x="4208098" y="6807044"/>
                  <a:pt x="3878217" y="6858000"/>
                </a:cubicBezTo>
                <a:cubicBezTo>
                  <a:pt x="3548336" y="6908956"/>
                  <a:pt x="3667819" y="6841252"/>
                  <a:pt x="3541486" y="6858000"/>
                </a:cubicBezTo>
                <a:cubicBezTo>
                  <a:pt x="3415153" y="6874748"/>
                  <a:pt x="3078750" y="6793719"/>
                  <a:pt x="2960914" y="6858000"/>
                </a:cubicBezTo>
                <a:cubicBezTo>
                  <a:pt x="2843078" y="6922281"/>
                  <a:pt x="2790053" y="6843328"/>
                  <a:pt x="2746103" y="6858000"/>
                </a:cubicBezTo>
                <a:cubicBezTo>
                  <a:pt x="2702153" y="6872672"/>
                  <a:pt x="2126980" y="6780281"/>
                  <a:pt x="1921691" y="6858000"/>
                </a:cubicBezTo>
                <a:cubicBezTo>
                  <a:pt x="1716402" y="6935719"/>
                  <a:pt x="1613961" y="6828906"/>
                  <a:pt x="1341120" y="6858000"/>
                </a:cubicBezTo>
                <a:cubicBezTo>
                  <a:pt x="1068279" y="6887094"/>
                  <a:pt x="682891" y="6813896"/>
                  <a:pt x="516709" y="6858000"/>
                </a:cubicBezTo>
                <a:cubicBezTo>
                  <a:pt x="350527" y="6902104"/>
                  <a:pt x="216644" y="6804455"/>
                  <a:pt x="0" y="6858000"/>
                </a:cubicBezTo>
                <a:cubicBezTo>
                  <a:pt x="-47229" y="6719778"/>
                  <a:pt x="3176" y="6534789"/>
                  <a:pt x="0" y="6423660"/>
                </a:cubicBezTo>
                <a:cubicBezTo>
                  <a:pt x="-3176" y="6312531"/>
                  <a:pt x="59507" y="5888494"/>
                  <a:pt x="0" y="5715000"/>
                </a:cubicBezTo>
                <a:cubicBezTo>
                  <a:pt x="-59507" y="5541506"/>
                  <a:pt x="11415" y="5331631"/>
                  <a:pt x="0" y="5143500"/>
                </a:cubicBezTo>
                <a:cubicBezTo>
                  <a:pt x="-11415" y="4955369"/>
                  <a:pt x="7006" y="4853368"/>
                  <a:pt x="0" y="4777740"/>
                </a:cubicBezTo>
                <a:cubicBezTo>
                  <a:pt x="-7006" y="4702112"/>
                  <a:pt x="42232" y="4417636"/>
                  <a:pt x="0" y="4206240"/>
                </a:cubicBezTo>
                <a:cubicBezTo>
                  <a:pt x="-42232" y="3994844"/>
                  <a:pt x="13268" y="3903699"/>
                  <a:pt x="0" y="3703320"/>
                </a:cubicBezTo>
                <a:cubicBezTo>
                  <a:pt x="-13268" y="3502941"/>
                  <a:pt x="10399" y="3355104"/>
                  <a:pt x="0" y="3200400"/>
                </a:cubicBezTo>
                <a:cubicBezTo>
                  <a:pt x="-10399" y="3045696"/>
                  <a:pt x="53415" y="2946244"/>
                  <a:pt x="0" y="2697480"/>
                </a:cubicBezTo>
                <a:cubicBezTo>
                  <a:pt x="-53415" y="2448716"/>
                  <a:pt x="9009" y="2303303"/>
                  <a:pt x="0" y="2194560"/>
                </a:cubicBezTo>
                <a:cubicBezTo>
                  <a:pt x="-9009" y="2085817"/>
                  <a:pt x="42528" y="1848496"/>
                  <a:pt x="0" y="1554480"/>
                </a:cubicBezTo>
                <a:cubicBezTo>
                  <a:pt x="-42528" y="1260464"/>
                  <a:pt x="7898" y="1101013"/>
                  <a:pt x="0" y="982980"/>
                </a:cubicBezTo>
                <a:cubicBezTo>
                  <a:pt x="-7898" y="864947"/>
                  <a:pt x="24206" y="770297"/>
                  <a:pt x="0" y="617220"/>
                </a:cubicBezTo>
                <a:cubicBezTo>
                  <a:pt x="-24206" y="464143"/>
                  <a:pt x="61975" y="218087"/>
                  <a:pt x="0" y="0"/>
                </a:cubicBezTo>
                <a:close/>
              </a:path>
            </a:pathLst>
          </a:custGeom>
          <a:noFill/>
          <a:ln w="571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265787C-049B-4B1E-9E4F-FAA08C044E3E}"/>
              </a:ext>
            </a:extLst>
          </p:cNvPr>
          <p:cNvSpPr txBox="1"/>
          <p:nvPr/>
        </p:nvSpPr>
        <p:spPr>
          <a:xfrm>
            <a:off x="2941159" y="131975"/>
            <a:ext cx="6325386" cy="707886"/>
          </a:xfrm>
          <a:prstGeom prst="rect">
            <a:avLst/>
          </a:prstGeom>
          <a:noFill/>
        </p:spPr>
        <p:txBody>
          <a:bodyPr wrap="square" rtlCol="0">
            <a:spAutoFit/>
          </a:bodyPr>
          <a:lstStyle/>
          <a:p>
            <a:pPr algn="ctr"/>
            <a:r>
              <a:rPr lang="en-US" sz="4000" b="1" kern="1500" dirty="0">
                <a:ln>
                  <a:noFill/>
                </a:ln>
                <a:solidFill>
                  <a:srgbClr val="000000"/>
                </a:solidFill>
                <a:effectLst/>
                <a:latin typeface="Chiller" panose="04020404031007020602" pitchFamily="82" charset="0"/>
              </a:rPr>
              <a:t>You Can Be Sure This Stranger Will ...</a:t>
            </a:r>
            <a:endParaRPr lang="en-US" sz="4000" kern="1500" dirty="0">
              <a:ln>
                <a:noFill/>
              </a:ln>
              <a:solidFill>
                <a:srgbClr val="000000"/>
              </a:solidFill>
              <a:effectLst/>
              <a:latin typeface="Times New Roman" panose="02020603050405020304" pitchFamily="18" charset="0"/>
            </a:endParaRPr>
          </a:p>
        </p:txBody>
      </p:sp>
      <p:sp>
        <p:nvSpPr>
          <p:cNvPr id="5" name="TextBox 4">
            <a:extLst>
              <a:ext uri="{FF2B5EF4-FFF2-40B4-BE49-F238E27FC236}">
                <a16:creationId xmlns:a16="http://schemas.microsoft.com/office/drawing/2014/main" id="{1D521E8C-363E-4CA3-A002-A726F9640808}"/>
              </a:ext>
            </a:extLst>
          </p:cNvPr>
          <p:cNvSpPr txBox="1"/>
          <p:nvPr/>
        </p:nvSpPr>
        <p:spPr>
          <a:xfrm>
            <a:off x="928712" y="888902"/>
            <a:ext cx="4235570"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Use Christians In His work</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Jude 4; Acts 11:2; II Timothy 2:20; 3:5; Titus 1:10</a:t>
            </a:r>
            <a:endParaRPr lang="en-US" sz="1400" b="1" kern="1500" dirty="0">
              <a:ln>
                <a:noFill/>
              </a:ln>
              <a:solidFill>
                <a:srgbClr val="000000"/>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EBD28E80-62CF-48CF-B948-806AD4E3D2B8}"/>
              </a:ext>
            </a:extLst>
          </p:cNvPr>
          <p:cNvSpPr txBox="1"/>
          <p:nvPr/>
        </p:nvSpPr>
        <p:spPr>
          <a:xfrm>
            <a:off x="1209350" y="1490783"/>
            <a:ext cx="3657600"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Have prophets with false words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Deuteronomy 18:20-22; Isaiah 8:20</a:t>
            </a:r>
            <a:endParaRPr lang="en-US" sz="1400" b="1" kern="1500" dirty="0">
              <a:ln>
                <a:noFill/>
              </a:ln>
              <a:solidFill>
                <a:srgbClr val="000000"/>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85F33EEF-A8FF-4164-AFF7-9463D01792F1}"/>
              </a:ext>
            </a:extLst>
          </p:cNvPr>
          <p:cNvSpPr txBox="1"/>
          <p:nvPr/>
        </p:nvSpPr>
        <p:spPr>
          <a:xfrm>
            <a:off x="7354165" y="2138497"/>
            <a:ext cx="3260785"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Come with false talks of peace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Daniel 8:24,25</a:t>
            </a:r>
            <a:endParaRPr lang="en-US" sz="1400" b="1" kern="1500" dirty="0">
              <a:ln>
                <a:noFill/>
              </a:ln>
              <a:solidFill>
                <a:srgbClr val="000000"/>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92B64D29-2EF1-44CB-A5C0-7F4832B2E9D8}"/>
              </a:ext>
            </a:extLst>
          </p:cNvPr>
          <p:cNvSpPr txBox="1"/>
          <p:nvPr/>
        </p:nvSpPr>
        <p:spPr>
          <a:xfrm>
            <a:off x="6093884" y="1604712"/>
            <a:ext cx="5784523"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Trick people into thinking he is Jesus Christ returning</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Revelation 6:1-8</a:t>
            </a:r>
            <a:endParaRPr lang="en-US" sz="1400" b="1" kern="1500" dirty="0">
              <a:ln>
                <a:noFill/>
              </a:ln>
              <a:solidFill>
                <a:srgbClr val="000000"/>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B8DFA6FC-1716-49F3-8163-616FFEBCED55}"/>
              </a:ext>
            </a:extLst>
          </p:cNvPr>
          <p:cNvSpPr txBox="1"/>
          <p:nvPr/>
        </p:nvSpPr>
        <p:spPr>
          <a:xfrm>
            <a:off x="43960" y="3297590"/>
            <a:ext cx="6214366" cy="1138773"/>
          </a:xfrm>
          <a:prstGeom prst="rect">
            <a:avLst/>
          </a:prstGeom>
          <a:noFill/>
        </p:spPr>
        <p:txBody>
          <a:bodyPr wrap="square" rtlCol="0">
            <a:spAutoFit/>
          </a:bodyPr>
          <a:lstStyle/>
          <a:p>
            <a:pPr marL="0" marR="0" indent="0" algn="ctr">
              <a:spcBef>
                <a:spcPts val="0"/>
              </a:spcBef>
              <a:spcAft>
                <a:spcPts val="0"/>
              </a:spcAft>
            </a:pPr>
            <a:r>
              <a:rPr lang="en-US" kern="1500" dirty="0">
                <a:solidFill>
                  <a:srgbClr val="000000"/>
                </a:solidFill>
                <a:latin typeface="Times New Roman" panose="02020603050405020304" pitchFamily="18" charset="0"/>
              </a:rPr>
              <a:t>Trick </a:t>
            </a:r>
            <a:r>
              <a:rPr lang="en-US" sz="1800" kern="1500" dirty="0">
                <a:ln>
                  <a:noFill/>
                </a:ln>
                <a:solidFill>
                  <a:srgbClr val="000000"/>
                </a:solidFill>
                <a:effectLst/>
                <a:latin typeface="Times New Roman" panose="02020603050405020304" pitchFamily="18" charset="0"/>
              </a:rPr>
              <a:t>people into false doctrine and false worship, deceiving them with all power and signs and </a:t>
            </a:r>
            <a:r>
              <a:rPr lang="en-US" kern="1500" dirty="0">
                <a:solidFill>
                  <a:srgbClr val="000000"/>
                </a:solidFill>
                <a:latin typeface="Times New Roman" panose="02020603050405020304" pitchFamily="18" charset="0"/>
              </a:rPr>
              <a:t>lying wonders and with all deceivableness of unrighteousness</a:t>
            </a:r>
            <a:r>
              <a:rPr lang="en-US" sz="1800" kern="1500" dirty="0">
                <a:ln>
                  <a:noFill/>
                </a:ln>
                <a:solidFill>
                  <a:srgbClr val="000000"/>
                </a:solidFill>
                <a:effectLst/>
                <a:latin typeface="Times New Roman" panose="02020603050405020304" pitchFamily="18" charset="0"/>
              </a:rPr>
              <a:t> outside of dispensational truth.</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Matthew 24:24; Mark 13:22; 16:16-22; II </a:t>
            </a:r>
            <a:r>
              <a:rPr lang="en-US" sz="1400" b="1" kern="1500" dirty="0" err="1">
                <a:ln>
                  <a:noFill/>
                </a:ln>
                <a:solidFill>
                  <a:srgbClr val="FF0000"/>
                </a:solidFill>
                <a:effectLst/>
                <a:latin typeface="Times New Roman" panose="02020603050405020304" pitchFamily="18" charset="0"/>
              </a:rPr>
              <a:t>Thess</a:t>
            </a:r>
            <a:r>
              <a:rPr lang="en-US" sz="1400" b="1" kern="1500" dirty="0">
                <a:ln>
                  <a:noFill/>
                </a:ln>
                <a:solidFill>
                  <a:srgbClr val="FF0000"/>
                </a:solidFill>
                <a:effectLst/>
                <a:latin typeface="Times New Roman" panose="02020603050405020304" pitchFamily="18" charset="0"/>
              </a:rPr>
              <a:t> 2:8-10; Revelation 13:13,14</a:t>
            </a:r>
            <a:endParaRPr lang="en-US" sz="1400" b="1" kern="1500" dirty="0">
              <a:ln>
                <a:noFill/>
              </a:ln>
              <a:solidFill>
                <a:srgbClr val="000000"/>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65F4EF35-E20C-4808-9BC5-727BE71E51A0}"/>
              </a:ext>
            </a:extLst>
          </p:cNvPr>
          <p:cNvSpPr txBox="1"/>
          <p:nvPr/>
        </p:nvSpPr>
        <p:spPr>
          <a:xfrm>
            <a:off x="6440012" y="5376698"/>
            <a:ext cx="5089089" cy="861774"/>
          </a:xfrm>
          <a:prstGeom prst="rect">
            <a:avLst/>
          </a:prstGeom>
          <a:noFill/>
        </p:spPr>
        <p:txBody>
          <a:bodyPr wrap="square" rtlCol="0">
            <a:spAutoFit/>
          </a:bodyPr>
          <a:lstStyle/>
          <a:p>
            <a:pPr marL="0" marR="0" indent="0" algn="ctr">
              <a:spcBef>
                <a:spcPts val="0"/>
              </a:spcBef>
              <a:spcAft>
                <a:spcPts val="0"/>
              </a:spcAft>
            </a:pPr>
            <a:r>
              <a:rPr lang="en-US" kern="1500" dirty="0">
                <a:solidFill>
                  <a:srgbClr val="000000"/>
                </a:solidFill>
                <a:latin typeface="Times New Roman" panose="02020603050405020304" pitchFamily="18" charset="0"/>
              </a:rPr>
              <a:t>…</a:t>
            </a:r>
            <a:r>
              <a:rPr lang="en-US" sz="1800" kern="1500" dirty="0">
                <a:ln>
                  <a:noFill/>
                </a:ln>
                <a:solidFill>
                  <a:srgbClr val="000000"/>
                </a:solidFill>
                <a:effectLst/>
                <a:latin typeface="Times New Roman" panose="02020603050405020304" pitchFamily="18" charset="0"/>
              </a:rPr>
              <a:t>cast into a lake of fire </a:t>
            </a:r>
            <a:r>
              <a:rPr lang="en-US" kern="1500" dirty="0">
                <a:solidFill>
                  <a:srgbClr val="000000"/>
                </a:solidFill>
                <a:latin typeface="Times New Roman" panose="02020603050405020304" pitchFamily="18" charset="0"/>
              </a:rPr>
              <a:t>and</a:t>
            </a:r>
            <a:r>
              <a:rPr lang="en-US" sz="1800" kern="1500" dirty="0">
                <a:ln>
                  <a:noFill/>
                </a:ln>
                <a:solidFill>
                  <a:srgbClr val="000000"/>
                </a:solidFill>
                <a:effectLst/>
                <a:latin typeface="Times New Roman" panose="02020603050405020304" pitchFamily="18" charset="0"/>
              </a:rPr>
              <a:t> brimstone, where the beast and the false prophet will be….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Revelation 19:20; 20:10</a:t>
            </a:r>
            <a:endParaRPr lang="en-US" sz="1400" b="1" kern="1500" dirty="0">
              <a:ln>
                <a:noFill/>
              </a:ln>
              <a:solidFill>
                <a:srgbClr val="00000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08800F49-1CFE-4701-B2DC-D74858F038B4}"/>
              </a:ext>
            </a:extLst>
          </p:cNvPr>
          <p:cNvSpPr txBox="1"/>
          <p:nvPr/>
        </p:nvSpPr>
        <p:spPr>
          <a:xfrm>
            <a:off x="6145861" y="6153740"/>
            <a:ext cx="5706168" cy="584775"/>
          </a:xfrm>
          <a:prstGeom prst="rect">
            <a:avLst/>
          </a:prstGeom>
          <a:noFill/>
        </p:spPr>
        <p:txBody>
          <a:bodyPr wrap="square" rtlCol="0">
            <a:spAutoFit/>
          </a:bodyPr>
          <a:lstStyle/>
          <a:p>
            <a:pPr marL="0" marR="0" indent="0" algn="ctr">
              <a:spcBef>
                <a:spcPts val="0"/>
              </a:spcBef>
              <a:spcAft>
                <a:spcPts val="0"/>
              </a:spcAft>
            </a:pPr>
            <a:r>
              <a:rPr lang="en-US" kern="1500" dirty="0">
                <a:solidFill>
                  <a:srgbClr val="000000"/>
                </a:solidFill>
                <a:latin typeface="Times New Roman" panose="02020603050405020304" pitchFamily="18" charset="0"/>
              </a:rPr>
              <a:t>… to b</a:t>
            </a:r>
            <a:r>
              <a:rPr lang="en-US" sz="1800" kern="1500" dirty="0">
                <a:ln>
                  <a:noFill/>
                </a:ln>
                <a:solidFill>
                  <a:srgbClr val="000000"/>
                </a:solidFill>
                <a:effectLst/>
                <a:latin typeface="Times New Roman" panose="02020603050405020304" pitchFamily="18" charset="0"/>
              </a:rPr>
              <a:t>e tormented together day and night for ever and ever.</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Revelation 20:10</a:t>
            </a:r>
            <a:endParaRPr lang="en-US" sz="1400" b="1" kern="1500" dirty="0">
              <a:ln>
                <a:noFill/>
              </a:ln>
              <a:solidFill>
                <a:srgbClr val="000000"/>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8BA5B8D8-5204-4555-9EF2-CA90FAA44642}"/>
              </a:ext>
            </a:extLst>
          </p:cNvPr>
          <p:cNvSpPr txBox="1"/>
          <p:nvPr/>
        </p:nvSpPr>
        <p:spPr>
          <a:xfrm>
            <a:off x="929047" y="4463635"/>
            <a:ext cx="4235570" cy="584775"/>
          </a:xfrm>
          <a:prstGeom prst="rect">
            <a:avLst/>
          </a:prstGeom>
          <a:noFill/>
        </p:spPr>
        <p:txBody>
          <a:bodyPr wrap="square" rtlCol="0">
            <a:spAutoFit/>
          </a:bodyPr>
          <a:lstStyle/>
          <a:p>
            <a:pPr algn="ctr"/>
            <a:r>
              <a:rPr lang="en-US" sz="1800" kern="1500" dirty="0">
                <a:ln>
                  <a:noFill/>
                </a:ln>
                <a:solidFill>
                  <a:srgbClr val="000000"/>
                </a:solidFill>
                <a:effectLst/>
                <a:latin typeface="Times New Roman" panose="02020603050405020304" pitchFamily="18" charset="0"/>
              </a:rPr>
              <a:t>Try to move you to another gospel</a:t>
            </a:r>
          </a:p>
          <a:p>
            <a:pPr algn="ctr"/>
            <a:r>
              <a:rPr lang="en-US" sz="1400" b="1" kern="1500" dirty="0">
                <a:ln>
                  <a:noFill/>
                </a:ln>
                <a:solidFill>
                  <a:srgbClr val="FF0000"/>
                </a:solidFill>
                <a:effectLst/>
                <a:latin typeface="Times New Roman" panose="02020603050405020304" pitchFamily="18" charset="0"/>
              </a:rPr>
              <a:t>Galatians 1:6-9</a:t>
            </a:r>
            <a:endParaRPr lang="en-US" sz="1400" b="1" kern="1500" dirty="0">
              <a:ln>
                <a:noFill/>
              </a:ln>
              <a:solidFill>
                <a:srgbClr val="000000"/>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625671A4-3E4B-47B2-A858-E7E90EDC3654}"/>
              </a:ext>
            </a:extLst>
          </p:cNvPr>
          <p:cNvSpPr txBox="1"/>
          <p:nvPr/>
        </p:nvSpPr>
        <p:spPr>
          <a:xfrm>
            <a:off x="52284" y="5031101"/>
            <a:ext cx="5999284"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Tickle ears and turn people away from the truth and unto fables </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Timothy 4:3,4</a:t>
            </a:r>
            <a:endParaRPr lang="en-US" sz="1400" b="1" kern="1500" dirty="0">
              <a:ln>
                <a:noFill/>
              </a:ln>
              <a:solidFill>
                <a:srgbClr val="000000"/>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596EF20C-24E8-465F-A017-1B3F870D5213}"/>
              </a:ext>
            </a:extLst>
          </p:cNvPr>
          <p:cNvSpPr txBox="1"/>
          <p:nvPr/>
        </p:nvSpPr>
        <p:spPr>
          <a:xfrm>
            <a:off x="454368" y="2675975"/>
            <a:ext cx="5184928" cy="584775"/>
          </a:xfrm>
          <a:prstGeom prst="rect">
            <a:avLst/>
          </a:prstGeom>
          <a:noFill/>
        </p:spPr>
        <p:txBody>
          <a:bodyPr wrap="square" rtlCol="0">
            <a:spAutoFit/>
          </a:bodyPr>
          <a:lstStyle/>
          <a:p>
            <a:pPr algn="ctr"/>
            <a:r>
              <a:rPr lang="en-US" sz="1800" kern="1500" dirty="0">
                <a:ln>
                  <a:noFill/>
                </a:ln>
                <a:solidFill>
                  <a:srgbClr val="000000"/>
                </a:solidFill>
                <a:effectLst/>
                <a:latin typeface="Times New Roman" panose="02020603050405020304" pitchFamily="18" charset="0"/>
              </a:rPr>
              <a:t>Encourage and guide you to follow the perilous way</a:t>
            </a:r>
          </a:p>
          <a:p>
            <a:pPr algn="ctr"/>
            <a:r>
              <a:rPr lang="en-US" sz="1400" b="1" kern="1500" dirty="0">
                <a:ln>
                  <a:noFill/>
                </a:ln>
                <a:solidFill>
                  <a:srgbClr val="FF0000"/>
                </a:solidFill>
                <a:effectLst/>
                <a:latin typeface="Times New Roman" panose="02020603050405020304" pitchFamily="18" charset="0"/>
              </a:rPr>
              <a:t>II Timothy 3:1-7</a:t>
            </a:r>
            <a:endParaRPr lang="en-US" sz="1400" b="1" kern="1500" dirty="0">
              <a:ln>
                <a:noFill/>
              </a:ln>
              <a:solidFill>
                <a:srgbClr val="000000"/>
              </a:solidFill>
              <a:effectLst/>
              <a:latin typeface="Times New Roman" panose="02020603050405020304" pitchFamily="18" charset="0"/>
            </a:endParaRPr>
          </a:p>
        </p:txBody>
      </p:sp>
      <p:sp>
        <p:nvSpPr>
          <p:cNvPr id="17" name="TextBox 16">
            <a:extLst>
              <a:ext uri="{FF2B5EF4-FFF2-40B4-BE49-F238E27FC236}">
                <a16:creationId xmlns:a16="http://schemas.microsoft.com/office/drawing/2014/main" id="{AC4828F1-4016-4D6B-BF8B-B38EE7307C6C}"/>
              </a:ext>
            </a:extLst>
          </p:cNvPr>
          <p:cNvSpPr txBox="1"/>
          <p:nvPr/>
        </p:nvSpPr>
        <p:spPr>
          <a:xfrm>
            <a:off x="1259091" y="2084039"/>
            <a:ext cx="3571336" cy="584775"/>
          </a:xfrm>
          <a:prstGeom prst="rect">
            <a:avLst/>
          </a:prstGeom>
          <a:noFill/>
        </p:spPr>
        <p:txBody>
          <a:bodyPr wrap="square" rtlCol="0">
            <a:spAutoFit/>
          </a:bodyPr>
          <a:lstStyle/>
          <a:p>
            <a:pPr marL="0" marR="0" indent="0" algn="ctr">
              <a:spcBef>
                <a:spcPts val="0"/>
              </a:spcBef>
              <a:spcAft>
                <a:spcPts val="0"/>
              </a:spcAft>
            </a:pPr>
            <a:r>
              <a:rPr lang="en-US" sz="1800" kern="1500" dirty="0">
                <a:ln>
                  <a:noFill/>
                </a:ln>
                <a:solidFill>
                  <a:srgbClr val="000000"/>
                </a:solidFill>
                <a:effectLst/>
                <a:latin typeface="Times New Roman" panose="02020603050405020304" pitchFamily="18" charset="0"/>
              </a:rPr>
              <a:t>Get you to depart from the faith  </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Timothy 4:1-3</a:t>
            </a:r>
            <a:endParaRPr lang="en-US" sz="1400" b="1" kern="1500" dirty="0">
              <a:ln>
                <a:noFill/>
              </a:ln>
              <a:solidFill>
                <a:srgbClr val="000000"/>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9C571F26-D738-4FD5-9606-3ABCD68338B5}"/>
              </a:ext>
            </a:extLst>
          </p:cNvPr>
          <p:cNvSpPr txBox="1"/>
          <p:nvPr/>
        </p:nvSpPr>
        <p:spPr>
          <a:xfrm>
            <a:off x="579482" y="5578624"/>
            <a:ext cx="4942936" cy="1138773"/>
          </a:xfrm>
          <a:prstGeom prst="rect">
            <a:avLst/>
          </a:prstGeom>
          <a:noFill/>
        </p:spPr>
        <p:txBody>
          <a:bodyPr wrap="square" rtlCol="0">
            <a:spAutoFit/>
          </a:bodyPr>
          <a:lstStyle/>
          <a:p>
            <a:pPr marL="0" marR="0" indent="0" algn="ctr">
              <a:spcBef>
                <a:spcPts val="0"/>
              </a:spcBef>
              <a:spcAft>
                <a:spcPts val="0"/>
              </a:spcAft>
            </a:pPr>
            <a:r>
              <a:rPr lang="en-US" kern="1500" dirty="0">
                <a:solidFill>
                  <a:srgbClr val="000000"/>
                </a:solidFill>
                <a:latin typeface="Times New Roman" panose="02020603050405020304" pitchFamily="18" charset="0"/>
              </a:rPr>
              <a:t>Even if </a:t>
            </a:r>
            <a:r>
              <a:rPr lang="en-US" sz="1800" kern="1500" dirty="0">
                <a:ln>
                  <a:noFill/>
                </a:ln>
                <a:solidFill>
                  <a:srgbClr val="000000"/>
                </a:solidFill>
                <a:effectLst/>
                <a:latin typeface="Times New Roman" panose="02020603050405020304" pitchFamily="18" charset="0"/>
              </a:rPr>
              <a:t>you have the knowledge of who Jesus "is,“ he could get you to be like </a:t>
            </a:r>
            <a:r>
              <a:rPr lang="en-US" kern="1500" dirty="0">
                <a:solidFill>
                  <a:srgbClr val="000000"/>
                </a:solidFill>
                <a:latin typeface="Times New Roman" panose="02020603050405020304" pitchFamily="18" charset="0"/>
              </a:rPr>
              <a:t>t</a:t>
            </a:r>
            <a:r>
              <a:rPr lang="en-US" sz="1800" kern="1500" dirty="0">
                <a:ln>
                  <a:noFill/>
                </a:ln>
                <a:solidFill>
                  <a:srgbClr val="000000"/>
                </a:solidFill>
                <a:effectLst/>
                <a:latin typeface="Times New Roman" panose="02020603050405020304" pitchFamily="18" charset="0"/>
              </a:rPr>
              <a:t>hese folks who knew</a:t>
            </a:r>
          </a:p>
          <a:p>
            <a:pPr marL="0" marR="0" indent="0" algn="ctr">
              <a:spcBef>
                <a:spcPts val="0"/>
              </a:spcBef>
              <a:spcAft>
                <a:spcPts val="0"/>
              </a:spcAft>
            </a:pPr>
            <a:r>
              <a:rPr lang="en-US" kern="1500" dirty="0">
                <a:solidFill>
                  <a:srgbClr val="000000"/>
                </a:solidFill>
                <a:latin typeface="Times New Roman" panose="02020603050405020304" pitchFamily="18" charset="0"/>
              </a:rPr>
              <a:t>‘about’ Jesus but never truly believed on / in!</a:t>
            </a:r>
            <a:endParaRPr lang="en-US" sz="1800" kern="1500" dirty="0">
              <a:ln>
                <a:noFill/>
              </a:ln>
              <a:solidFill>
                <a:srgbClr val="000000"/>
              </a:solidFill>
              <a:effectLst/>
              <a:latin typeface="Times New Roman" panose="02020603050405020304" pitchFamily="18" charset="0"/>
            </a:endParaRPr>
          </a:p>
          <a:p>
            <a:pPr algn="ctr"/>
            <a:r>
              <a:rPr lang="en-US" sz="1400" b="1" kern="1500" dirty="0">
                <a:ln>
                  <a:noFill/>
                </a:ln>
                <a:solidFill>
                  <a:srgbClr val="FF0000"/>
                </a:solidFill>
                <a:effectLst/>
                <a:latin typeface="Times New Roman" panose="02020603050405020304" pitchFamily="18" charset="0"/>
              </a:rPr>
              <a:t>Mark 1:23,24; 5:7; Acts 16:16-18; 19:15</a:t>
            </a:r>
            <a:endParaRPr lang="en-US" sz="1400" b="1" kern="1500" dirty="0">
              <a:ln>
                <a:noFill/>
              </a:ln>
              <a:solidFill>
                <a:srgbClr val="000000"/>
              </a:solidFill>
              <a:effectLst/>
              <a:latin typeface="Times New Roman" panose="02020603050405020304" pitchFamily="18" charset="0"/>
            </a:endParaRPr>
          </a:p>
        </p:txBody>
      </p:sp>
      <p:sp>
        <p:nvSpPr>
          <p:cNvPr id="19" name="TextBox 18">
            <a:extLst>
              <a:ext uri="{FF2B5EF4-FFF2-40B4-BE49-F238E27FC236}">
                <a16:creationId xmlns:a16="http://schemas.microsoft.com/office/drawing/2014/main" id="{4F7891AB-4B45-48D8-9A1F-32F987387FFF}"/>
              </a:ext>
            </a:extLst>
          </p:cNvPr>
          <p:cNvSpPr txBox="1"/>
          <p:nvPr/>
        </p:nvSpPr>
        <p:spPr>
          <a:xfrm>
            <a:off x="5977634" y="2714963"/>
            <a:ext cx="5999284" cy="1969770"/>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Speak great things and blasphemies against God; make war with the saints; overcome them by doing great wonders </a:t>
            </a:r>
          </a:p>
          <a:p>
            <a:pPr algn="ctr"/>
            <a:r>
              <a:rPr lang="en-US" dirty="0">
                <a:latin typeface="Times New Roman" panose="02020603050405020304" pitchFamily="18" charset="0"/>
                <a:cs typeface="Times New Roman" panose="02020603050405020304" pitchFamily="18" charset="0"/>
              </a:rPr>
              <a:t>and miracles; cause all people to receive a mark in their right hand or in their foreheads in order to buy and sell along </a:t>
            </a:r>
          </a:p>
          <a:p>
            <a:pPr algn="ctr"/>
            <a:r>
              <a:rPr lang="en-US" dirty="0">
                <a:latin typeface="Times New Roman" panose="02020603050405020304" pitchFamily="18" charset="0"/>
                <a:cs typeface="Times New Roman" panose="02020603050405020304" pitchFamily="18" charset="0"/>
              </a:rPr>
              <a:t>with demanding their undivided worship…</a:t>
            </a:r>
          </a:p>
          <a:p>
            <a:pPr algn="ctr"/>
            <a:r>
              <a:rPr lang="en-US" dirty="0">
                <a:latin typeface="Times New Roman" panose="02020603050405020304" pitchFamily="18" charset="0"/>
                <a:cs typeface="Times New Roman" panose="02020603050405020304" pitchFamily="18" charset="0"/>
              </a:rPr>
              <a:t> or be killed - beheaded!</a:t>
            </a:r>
          </a:p>
          <a:p>
            <a:pPr algn="ctr"/>
            <a:r>
              <a:rPr lang="en-US" sz="1400" b="1" dirty="0">
                <a:solidFill>
                  <a:srgbClr val="FF0000"/>
                </a:solidFill>
                <a:latin typeface="Times New Roman" panose="02020603050405020304" pitchFamily="18" charset="0"/>
                <a:cs typeface="Times New Roman" panose="02020603050405020304" pitchFamily="18" charset="0"/>
              </a:rPr>
              <a:t>Revelation 13; 20:4</a:t>
            </a:r>
          </a:p>
        </p:txBody>
      </p:sp>
      <p:sp>
        <p:nvSpPr>
          <p:cNvPr id="22" name="TextBox 21">
            <a:extLst>
              <a:ext uri="{FF2B5EF4-FFF2-40B4-BE49-F238E27FC236}">
                <a16:creationId xmlns:a16="http://schemas.microsoft.com/office/drawing/2014/main" id="{7FFBC952-6FAD-4B0B-80C2-6D6C9870DB29}"/>
              </a:ext>
            </a:extLst>
          </p:cNvPr>
          <p:cNvSpPr txBox="1"/>
          <p:nvPr/>
        </p:nvSpPr>
        <p:spPr>
          <a:xfrm>
            <a:off x="5880922" y="4576937"/>
            <a:ext cx="6214366" cy="861774"/>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Be bound and cast into the bottomless pit, and shut up for a thousand years – then loosed out of his prison, eventually to be…</a:t>
            </a:r>
          </a:p>
          <a:p>
            <a:pPr algn="ctr"/>
            <a:r>
              <a:rPr lang="en-US" sz="1400" b="1" dirty="0">
                <a:solidFill>
                  <a:srgbClr val="FF0000"/>
                </a:solidFill>
                <a:latin typeface="Times New Roman" panose="02020603050405020304" pitchFamily="18" charset="0"/>
                <a:cs typeface="Times New Roman" panose="02020603050405020304" pitchFamily="18" charset="0"/>
              </a:rPr>
              <a:t>Revelation 20</a:t>
            </a:r>
          </a:p>
        </p:txBody>
      </p:sp>
      <p:sp>
        <p:nvSpPr>
          <p:cNvPr id="23" name="TextBox 22">
            <a:extLst>
              <a:ext uri="{FF2B5EF4-FFF2-40B4-BE49-F238E27FC236}">
                <a16:creationId xmlns:a16="http://schemas.microsoft.com/office/drawing/2014/main" id="{5A0D4D22-74A9-44D8-91FF-0C6A2D70FB24}"/>
              </a:ext>
            </a:extLst>
          </p:cNvPr>
          <p:cNvSpPr txBox="1"/>
          <p:nvPr/>
        </p:nvSpPr>
        <p:spPr>
          <a:xfrm>
            <a:off x="6004011" y="792190"/>
            <a:ext cx="5999284" cy="861774"/>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Prevent you from receiving the ‘operation made without hands’ by using a false/fake/wet sword, thus no true quickening.</a:t>
            </a:r>
          </a:p>
          <a:p>
            <a:pPr algn="ctr"/>
            <a:r>
              <a:rPr lang="en-US" sz="1400" b="1" dirty="0">
                <a:solidFill>
                  <a:srgbClr val="FF0000"/>
                </a:solidFill>
                <a:latin typeface="Times New Roman" panose="02020603050405020304" pitchFamily="18" charset="0"/>
                <a:cs typeface="Times New Roman" panose="02020603050405020304" pitchFamily="18" charset="0"/>
              </a:rPr>
              <a:t>Colossians 2:11-15</a:t>
            </a:r>
          </a:p>
        </p:txBody>
      </p:sp>
    </p:spTree>
    <p:extLst>
      <p:ext uri="{BB962C8B-B14F-4D97-AF65-F5344CB8AC3E}">
        <p14:creationId xmlns:p14="http://schemas.microsoft.com/office/powerpoint/2010/main" val="18847727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750" fill="hold"/>
                                        <p:tgtEl>
                                          <p:spTgt spid="6"/>
                                        </p:tgtEl>
                                        <p:attrNameLst>
                                          <p:attrName>ppt_w</p:attrName>
                                        </p:attrNameLst>
                                      </p:cBhvr>
                                      <p:tavLst>
                                        <p:tav tm="0">
                                          <p:val>
                                            <p:fltVal val="0"/>
                                          </p:val>
                                        </p:tav>
                                        <p:tav tm="100000">
                                          <p:val>
                                            <p:strVal val="#ppt_w"/>
                                          </p:val>
                                        </p:tav>
                                      </p:tavLst>
                                    </p:anim>
                                    <p:anim calcmode="lin" valueType="num">
                                      <p:cBhvr>
                                        <p:cTn id="8" dur="750" fill="hold"/>
                                        <p:tgtEl>
                                          <p:spTgt spid="6"/>
                                        </p:tgtEl>
                                        <p:attrNameLst>
                                          <p:attrName>ppt_h</p:attrName>
                                        </p:attrNameLst>
                                      </p:cBhvr>
                                      <p:tavLst>
                                        <p:tav tm="0">
                                          <p:val>
                                            <p:fltVal val="0"/>
                                          </p:val>
                                        </p:tav>
                                        <p:tav tm="100000">
                                          <p:val>
                                            <p:strVal val="#ppt_h"/>
                                          </p:val>
                                        </p:tav>
                                      </p:tavLst>
                                    </p:anim>
                                    <p:animEffect transition="in" filter="fade">
                                      <p:cBhvr>
                                        <p:cTn id="9" dur="75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750" fill="hold"/>
                                        <p:tgtEl>
                                          <p:spTgt spid="17"/>
                                        </p:tgtEl>
                                        <p:attrNameLst>
                                          <p:attrName>ppt_w</p:attrName>
                                        </p:attrNameLst>
                                      </p:cBhvr>
                                      <p:tavLst>
                                        <p:tav tm="0">
                                          <p:val>
                                            <p:fltVal val="0"/>
                                          </p:val>
                                        </p:tav>
                                        <p:tav tm="100000">
                                          <p:val>
                                            <p:strVal val="#ppt_w"/>
                                          </p:val>
                                        </p:tav>
                                      </p:tavLst>
                                    </p:anim>
                                    <p:anim calcmode="lin" valueType="num">
                                      <p:cBhvr>
                                        <p:cTn id="15" dur="750" fill="hold"/>
                                        <p:tgtEl>
                                          <p:spTgt spid="17"/>
                                        </p:tgtEl>
                                        <p:attrNameLst>
                                          <p:attrName>ppt_h</p:attrName>
                                        </p:attrNameLst>
                                      </p:cBhvr>
                                      <p:tavLst>
                                        <p:tav tm="0">
                                          <p:val>
                                            <p:fltVal val="0"/>
                                          </p:val>
                                        </p:tav>
                                        <p:tav tm="100000">
                                          <p:val>
                                            <p:strVal val="#ppt_h"/>
                                          </p:val>
                                        </p:tav>
                                      </p:tavLst>
                                    </p:anim>
                                    <p:animEffect transition="in" filter="fade">
                                      <p:cBhvr>
                                        <p:cTn id="16" dur="75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750" fill="hold"/>
                                        <p:tgtEl>
                                          <p:spTgt spid="16"/>
                                        </p:tgtEl>
                                        <p:attrNameLst>
                                          <p:attrName>ppt_w</p:attrName>
                                        </p:attrNameLst>
                                      </p:cBhvr>
                                      <p:tavLst>
                                        <p:tav tm="0">
                                          <p:val>
                                            <p:fltVal val="0"/>
                                          </p:val>
                                        </p:tav>
                                        <p:tav tm="100000">
                                          <p:val>
                                            <p:strVal val="#ppt_w"/>
                                          </p:val>
                                        </p:tav>
                                      </p:tavLst>
                                    </p:anim>
                                    <p:anim calcmode="lin" valueType="num">
                                      <p:cBhvr>
                                        <p:cTn id="22" dur="750" fill="hold"/>
                                        <p:tgtEl>
                                          <p:spTgt spid="16"/>
                                        </p:tgtEl>
                                        <p:attrNameLst>
                                          <p:attrName>ppt_h</p:attrName>
                                        </p:attrNameLst>
                                      </p:cBhvr>
                                      <p:tavLst>
                                        <p:tav tm="0">
                                          <p:val>
                                            <p:fltVal val="0"/>
                                          </p:val>
                                        </p:tav>
                                        <p:tav tm="100000">
                                          <p:val>
                                            <p:strVal val="#ppt_h"/>
                                          </p:val>
                                        </p:tav>
                                      </p:tavLst>
                                    </p:anim>
                                    <p:animEffect transition="in" filter="fade">
                                      <p:cBhvr>
                                        <p:cTn id="23" dur="75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750" fill="hold"/>
                                        <p:tgtEl>
                                          <p:spTgt spid="10"/>
                                        </p:tgtEl>
                                        <p:attrNameLst>
                                          <p:attrName>ppt_w</p:attrName>
                                        </p:attrNameLst>
                                      </p:cBhvr>
                                      <p:tavLst>
                                        <p:tav tm="0">
                                          <p:val>
                                            <p:fltVal val="0"/>
                                          </p:val>
                                        </p:tav>
                                        <p:tav tm="100000">
                                          <p:val>
                                            <p:strVal val="#ppt_w"/>
                                          </p:val>
                                        </p:tav>
                                      </p:tavLst>
                                    </p:anim>
                                    <p:anim calcmode="lin" valueType="num">
                                      <p:cBhvr>
                                        <p:cTn id="29" dur="750" fill="hold"/>
                                        <p:tgtEl>
                                          <p:spTgt spid="10"/>
                                        </p:tgtEl>
                                        <p:attrNameLst>
                                          <p:attrName>ppt_h</p:attrName>
                                        </p:attrNameLst>
                                      </p:cBhvr>
                                      <p:tavLst>
                                        <p:tav tm="0">
                                          <p:val>
                                            <p:fltVal val="0"/>
                                          </p:val>
                                        </p:tav>
                                        <p:tav tm="100000">
                                          <p:val>
                                            <p:strVal val="#ppt_h"/>
                                          </p:val>
                                        </p:tav>
                                      </p:tavLst>
                                    </p:anim>
                                    <p:animEffect transition="in" filter="fade">
                                      <p:cBhvr>
                                        <p:cTn id="30" dur="75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750" fill="hold"/>
                                        <p:tgtEl>
                                          <p:spTgt spid="14"/>
                                        </p:tgtEl>
                                        <p:attrNameLst>
                                          <p:attrName>ppt_w</p:attrName>
                                        </p:attrNameLst>
                                      </p:cBhvr>
                                      <p:tavLst>
                                        <p:tav tm="0">
                                          <p:val>
                                            <p:fltVal val="0"/>
                                          </p:val>
                                        </p:tav>
                                        <p:tav tm="100000">
                                          <p:val>
                                            <p:strVal val="#ppt_w"/>
                                          </p:val>
                                        </p:tav>
                                      </p:tavLst>
                                    </p:anim>
                                    <p:anim calcmode="lin" valueType="num">
                                      <p:cBhvr>
                                        <p:cTn id="36" dur="750" fill="hold"/>
                                        <p:tgtEl>
                                          <p:spTgt spid="14"/>
                                        </p:tgtEl>
                                        <p:attrNameLst>
                                          <p:attrName>ppt_h</p:attrName>
                                        </p:attrNameLst>
                                      </p:cBhvr>
                                      <p:tavLst>
                                        <p:tav tm="0">
                                          <p:val>
                                            <p:fltVal val="0"/>
                                          </p:val>
                                        </p:tav>
                                        <p:tav tm="100000">
                                          <p:val>
                                            <p:strVal val="#ppt_h"/>
                                          </p:val>
                                        </p:tav>
                                      </p:tavLst>
                                    </p:anim>
                                    <p:animEffect transition="in" filter="fade">
                                      <p:cBhvr>
                                        <p:cTn id="37" dur="75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750" fill="hold"/>
                                        <p:tgtEl>
                                          <p:spTgt spid="15"/>
                                        </p:tgtEl>
                                        <p:attrNameLst>
                                          <p:attrName>ppt_w</p:attrName>
                                        </p:attrNameLst>
                                      </p:cBhvr>
                                      <p:tavLst>
                                        <p:tav tm="0">
                                          <p:val>
                                            <p:fltVal val="0"/>
                                          </p:val>
                                        </p:tav>
                                        <p:tav tm="100000">
                                          <p:val>
                                            <p:strVal val="#ppt_w"/>
                                          </p:val>
                                        </p:tav>
                                      </p:tavLst>
                                    </p:anim>
                                    <p:anim calcmode="lin" valueType="num">
                                      <p:cBhvr>
                                        <p:cTn id="43" dur="750" fill="hold"/>
                                        <p:tgtEl>
                                          <p:spTgt spid="15"/>
                                        </p:tgtEl>
                                        <p:attrNameLst>
                                          <p:attrName>ppt_h</p:attrName>
                                        </p:attrNameLst>
                                      </p:cBhvr>
                                      <p:tavLst>
                                        <p:tav tm="0">
                                          <p:val>
                                            <p:fltVal val="0"/>
                                          </p:val>
                                        </p:tav>
                                        <p:tav tm="100000">
                                          <p:val>
                                            <p:strVal val="#ppt_h"/>
                                          </p:val>
                                        </p:tav>
                                      </p:tavLst>
                                    </p:anim>
                                    <p:animEffect transition="in" filter="fade">
                                      <p:cBhvr>
                                        <p:cTn id="44" dur="75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750" fill="hold"/>
                                        <p:tgtEl>
                                          <p:spTgt spid="18"/>
                                        </p:tgtEl>
                                        <p:attrNameLst>
                                          <p:attrName>ppt_w</p:attrName>
                                        </p:attrNameLst>
                                      </p:cBhvr>
                                      <p:tavLst>
                                        <p:tav tm="0">
                                          <p:val>
                                            <p:fltVal val="0"/>
                                          </p:val>
                                        </p:tav>
                                        <p:tav tm="100000">
                                          <p:val>
                                            <p:strVal val="#ppt_w"/>
                                          </p:val>
                                        </p:tav>
                                      </p:tavLst>
                                    </p:anim>
                                    <p:anim calcmode="lin" valueType="num">
                                      <p:cBhvr>
                                        <p:cTn id="50" dur="750" fill="hold"/>
                                        <p:tgtEl>
                                          <p:spTgt spid="18"/>
                                        </p:tgtEl>
                                        <p:attrNameLst>
                                          <p:attrName>ppt_h</p:attrName>
                                        </p:attrNameLst>
                                      </p:cBhvr>
                                      <p:tavLst>
                                        <p:tav tm="0">
                                          <p:val>
                                            <p:fltVal val="0"/>
                                          </p:val>
                                        </p:tav>
                                        <p:tav tm="100000">
                                          <p:val>
                                            <p:strVal val="#ppt_h"/>
                                          </p:val>
                                        </p:tav>
                                      </p:tavLst>
                                    </p:anim>
                                    <p:animEffect transition="in" filter="fade">
                                      <p:cBhvr>
                                        <p:cTn id="51" dur="75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750" fill="hold"/>
                                        <p:tgtEl>
                                          <p:spTgt spid="23"/>
                                        </p:tgtEl>
                                        <p:attrNameLst>
                                          <p:attrName>ppt_w</p:attrName>
                                        </p:attrNameLst>
                                      </p:cBhvr>
                                      <p:tavLst>
                                        <p:tav tm="0">
                                          <p:val>
                                            <p:fltVal val="0"/>
                                          </p:val>
                                        </p:tav>
                                        <p:tav tm="100000">
                                          <p:val>
                                            <p:strVal val="#ppt_w"/>
                                          </p:val>
                                        </p:tav>
                                      </p:tavLst>
                                    </p:anim>
                                    <p:anim calcmode="lin" valueType="num">
                                      <p:cBhvr>
                                        <p:cTn id="57" dur="750" fill="hold"/>
                                        <p:tgtEl>
                                          <p:spTgt spid="23"/>
                                        </p:tgtEl>
                                        <p:attrNameLst>
                                          <p:attrName>ppt_h</p:attrName>
                                        </p:attrNameLst>
                                      </p:cBhvr>
                                      <p:tavLst>
                                        <p:tav tm="0">
                                          <p:val>
                                            <p:fltVal val="0"/>
                                          </p:val>
                                        </p:tav>
                                        <p:tav tm="100000">
                                          <p:val>
                                            <p:strVal val="#ppt_h"/>
                                          </p:val>
                                        </p:tav>
                                      </p:tavLst>
                                    </p:anim>
                                    <p:animEffect transition="in" filter="fade">
                                      <p:cBhvr>
                                        <p:cTn id="58" dur="75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750" fill="hold"/>
                                        <p:tgtEl>
                                          <p:spTgt spid="9"/>
                                        </p:tgtEl>
                                        <p:attrNameLst>
                                          <p:attrName>ppt_w</p:attrName>
                                        </p:attrNameLst>
                                      </p:cBhvr>
                                      <p:tavLst>
                                        <p:tav tm="0">
                                          <p:val>
                                            <p:fltVal val="0"/>
                                          </p:val>
                                        </p:tav>
                                        <p:tav tm="100000">
                                          <p:val>
                                            <p:strVal val="#ppt_w"/>
                                          </p:val>
                                        </p:tav>
                                      </p:tavLst>
                                    </p:anim>
                                    <p:anim calcmode="lin" valueType="num">
                                      <p:cBhvr>
                                        <p:cTn id="64" dur="750" fill="hold"/>
                                        <p:tgtEl>
                                          <p:spTgt spid="9"/>
                                        </p:tgtEl>
                                        <p:attrNameLst>
                                          <p:attrName>ppt_h</p:attrName>
                                        </p:attrNameLst>
                                      </p:cBhvr>
                                      <p:tavLst>
                                        <p:tav tm="0">
                                          <p:val>
                                            <p:fltVal val="0"/>
                                          </p:val>
                                        </p:tav>
                                        <p:tav tm="100000">
                                          <p:val>
                                            <p:strVal val="#ppt_h"/>
                                          </p:val>
                                        </p:tav>
                                      </p:tavLst>
                                    </p:anim>
                                    <p:animEffect transition="in" filter="fade">
                                      <p:cBhvr>
                                        <p:cTn id="65" dur="75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750" fill="hold"/>
                                        <p:tgtEl>
                                          <p:spTgt spid="8"/>
                                        </p:tgtEl>
                                        <p:attrNameLst>
                                          <p:attrName>ppt_w</p:attrName>
                                        </p:attrNameLst>
                                      </p:cBhvr>
                                      <p:tavLst>
                                        <p:tav tm="0">
                                          <p:val>
                                            <p:fltVal val="0"/>
                                          </p:val>
                                        </p:tav>
                                        <p:tav tm="100000">
                                          <p:val>
                                            <p:strVal val="#ppt_w"/>
                                          </p:val>
                                        </p:tav>
                                      </p:tavLst>
                                    </p:anim>
                                    <p:anim calcmode="lin" valueType="num">
                                      <p:cBhvr>
                                        <p:cTn id="71" dur="750" fill="hold"/>
                                        <p:tgtEl>
                                          <p:spTgt spid="8"/>
                                        </p:tgtEl>
                                        <p:attrNameLst>
                                          <p:attrName>ppt_h</p:attrName>
                                        </p:attrNameLst>
                                      </p:cBhvr>
                                      <p:tavLst>
                                        <p:tav tm="0">
                                          <p:val>
                                            <p:fltVal val="0"/>
                                          </p:val>
                                        </p:tav>
                                        <p:tav tm="100000">
                                          <p:val>
                                            <p:strVal val="#ppt_h"/>
                                          </p:val>
                                        </p:tav>
                                      </p:tavLst>
                                    </p:anim>
                                    <p:animEffect transition="in" filter="fade">
                                      <p:cBhvr>
                                        <p:cTn id="72" dur="75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p:cTn id="77" dur="750" fill="hold"/>
                                        <p:tgtEl>
                                          <p:spTgt spid="19"/>
                                        </p:tgtEl>
                                        <p:attrNameLst>
                                          <p:attrName>ppt_w</p:attrName>
                                        </p:attrNameLst>
                                      </p:cBhvr>
                                      <p:tavLst>
                                        <p:tav tm="0">
                                          <p:val>
                                            <p:fltVal val="0"/>
                                          </p:val>
                                        </p:tav>
                                        <p:tav tm="100000">
                                          <p:val>
                                            <p:strVal val="#ppt_w"/>
                                          </p:val>
                                        </p:tav>
                                      </p:tavLst>
                                    </p:anim>
                                    <p:anim calcmode="lin" valueType="num">
                                      <p:cBhvr>
                                        <p:cTn id="78" dur="750" fill="hold"/>
                                        <p:tgtEl>
                                          <p:spTgt spid="19"/>
                                        </p:tgtEl>
                                        <p:attrNameLst>
                                          <p:attrName>ppt_h</p:attrName>
                                        </p:attrNameLst>
                                      </p:cBhvr>
                                      <p:tavLst>
                                        <p:tav tm="0">
                                          <p:val>
                                            <p:fltVal val="0"/>
                                          </p:val>
                                        </p:tav>
                                        <p:tav tm="100000">
                                          <p:val>
                                            <p:strVal val="#ppt_h"/>
                                          </p:val>
                                        </p:tav>
                                      </p:tavLst>
                                    </p:anim>
                                    <p:animEffect transition="in" filter="fade">
                                      <p:cBhvr>
                                        <p:cTn id="79" dur="750"/>
                                        <p:tgtEl>
                                          <p:spTgt spid="19"/>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anim calcmode="lin" valueType="num">
                                      <p:cBhvr>
                                        <p:cTn id="84" dur="750" fill="hold"/>
                                        <p:tgtEl>
                                          <p:spTgt spid="22"/>
                                        </p:tgtEl>
                                        <p:attrNameLst>
                                          <p:attrName>ppt_w</p:attrName>
                                        </p:attrNameLst>
                                      </p:cBhvr>
                                      <p:tavLst>
                                        <p:tav tm="0">
                                          <p:val>
                                            <p:fltVal val="0"/>
                                          </p:val>
                                        </p:tav>
                                        <p:tav tm="100000">
                                          <p:val>
                                            <p:strVal val="#ppt_w"/>
                                          </p:val>
                                        </p:tav>
                                      </p:tavLst>
                                    </p:anim>
                                    <p:anim calcmode="lin" valueType="num">
                                      <p:cBhvr>
                                        <p:cTn id="85" dur="750" fill="hold"/>
                                        <p:tgtEl>
                                          <p:spTgt spid="22"/>
                                        </p:tgtEl>
                                        <p:attrNameLst>
                                          <p:attrName>ppt_h</p:attrName>
                                        </p:attrNameLst>
                                      </p:cBhvr>
                                      <p:tavLst>
                                        <p:tav tm="0">
                                          <p:val>
                                            <p:fltVal val="0"/>
                                          </p:val>
                                        </p:tav>
                                        <p:tav tm="100000">
                                          <p:val>
                                            <p:strVal val="#ppt_h"/>
                                          </p:val>
                                        </p:tav>
                                      </p:tavLst>
                                    </p:anim>
                                    <p:animEffect transition="in" filter="fade">
                                      <p:cBhvr>
                                        <p:cTn id="86" dur="750"/>
                                        <p:tgtEl>
                                          <p:spTgt spid="22"/>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p:cTn id="91" dur="750" fill="hold"/>
                                        <p:tgtEl>
                                          <p:spTgt spid="11"/>
                                        </p:tgtEl>
                                        <p:attrNameLst>
                                          <p:attrName>ppt_w</p:attrName>
                                        </p:attrNameLst>
                                      </p:cBhvr>
                                      <p:tavLst>
                                        <p:tav tm="0">
                                          <p:val>
                                            <p:fltVal val="0"/>
                                          </p:val>
                                        </p:tav>
                                        <p:tav tm="100000">
                                          <p:val>
                                            <p:strVal val="#ppt_w"/>
                                          </p:val>
                                        </p:tav>
                                      </p:tavLst>
                                    </p:anim>
                                    <p:anim calcmode="lin" valueType="num">
                                      <p:cBhvr>
                                        <p:cTn id="92" dur="750" fill="hold"/>
                                        <p:tgtEl>
                                          <p:spTgt spid="11"/>
                                        </p:tgtEl>
                                        <p:attrNameLst>
                                          <p:attrName>ppt_h</p:attrName>
                                        </p:attrNameLst>
                                      </p:cBhvr>
                                      <p:tavLst>
                                        <p:tav tm="0">
                                          <p:val>
                                            <p:fltVal val="0"/>
                                          </p:val>
                                        </p:tav>
                                        <p:tav tm="100000">
                                          <p:val>
                                            <p:strVal val="#ppt_h"/>
                                          </p:val>
                                        </p:tav>
                                      </p:tavLst>
                                    </p:anim>
                                    <p:animEffect transition="in" filter="fade">
                                      <p:cBhvr>
                                        <p:cTn id="93" dur="750"/>
                                        <p:tgtEl>
                                          <p:spTgt spid="11"/>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2"/>
                                        </p:tgtEl>
                                        <p:attrNameLst>
                                          <p:attrName>style.visibility</p:attrName>
                                        </p:attrNameLst>
                                      </p:cBhvr>
                                      <p:to>
                                        <p:strVal val="visible"/>
                                      </p:to>
                                    </p:set>
                                    <p:anim calcmode="lin" valueType="num">
                                      <p:cBhvr>
                                        <p:cTn id="98" dur="750" fill="hold"/>
                                        <p:tgtEl>
                                          <p:spTgt spid="12"/>
                                        </p:tgtEl>
                                        <p:attrNameLst>
                                          <p:attrName>ppt_w</p:attrName>
                                        </p:attrNameLst>
                                      </p:cBhvr>
                                      <p:tavLst>
                                        <p:tav tm="0">
                                          <p:val>
                                            <p:fltVal val="0"/>
                                          </p:val>
                                        </p:tav>
                                        <p:tav tm="100000">
                                          <p:val>
                                            <p:strVal val="#ppt_w"/>
                                          </p:val>
                                        </p:tav>
                                      </p:tavLst>
                                    </p:anim>
                                    <p:anim calcmode="lin" valueType="num">
                                      <p:cBhvr>
                                        <p:cTn id="99" dur="750" fill="hold"/>
                                        <p:tgtEl>
                                          <p:spTgt spid="12"/>
                                        </p:tgtEl>
                                        <p:attrNameLst>
                                          <p:attrName>ppt_h</p:attrName>
                                        </p:attrNameLst>
                                      </p:cBhvr>
                                      <p:tavLst>
                                        <p:tav tm="0">
                                          <p:val>
                                            <p:fltVal val="0"/>
                                          </p:val>
                                        </p:tav>
                                        <p:tav tm="100000">
                                          <p:val>
                                            <p:strVal val="#ppt_h"/>
                                          </p:val>
                                        </p:tav>
                                      </p:tavLst>
                                    </p:anim>
                                    <p:animEffect transition="in" filter="fade">
                                      <p:cBhvr>
                                        <p:cTn id="100"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P spid="14" grpId="0"/>
      <p:bldP spid="15" grpId="0"/>
      <p:bldP spid="16" grpId="0"/>
      <p:bldP spid="17" grpId="0"/>
      <p:bldP spid="18" grpId="0"/>
      <p:bldP spid="19" grpId="0"/>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4900CB5-5D2F-4BE2-84B5-3C43C9F585EF}"/>
              </a:ext>
            </a:extLst>
          </p:cNvPr>
          <p:cNvSpPr/>
          <p:nvPr/>
        </p:nvSpPr>
        <p:spPr>
          <a:xfrm>
            <a:off x="0" y="0"/>
            <a:ext cx="12192000" cy="6858000"/>
          </a:xfrm>
          <a:custGeom>
            <a:avLst/>
            <a:gdLst>
              <a:gd name="connsiteX0" fmla="*/ 0 w 12192000"/>
              <a:gd name="connsiteY0" fmla="*/ 0 h 6858000"/>
              <a:gd name="connsiteX1" fmla="*/ 458651 w 12192000"/>
              <a:gd name="connsiteY1" fmla="*/ 0 h 6858000"/>
              <a:gd name="connsiteX2" fmla="*/ 673463 w 12192000"/>
              <a:gd name="connsiteY2" fmla="*/ 0 h 6858000"/>
              <a:gd name="connsiteX3" fmla="*/ 1497874 w 12192000"/>
              <a:gd name="connsiteY3" fmla="*/ 0 h 6858000"/>
              <a:gd name="connsiteX4" fmla="*/ 1956526 w 12192000"/>
              <a:gd name="connsiteY4" fmla="*/ 0 h 6858000"/>
              <a:gd name="connsiteX5" fmla="*/ 2415177 w 12192000"/>
              <a:gd name="connsiteY5" fmla="*/ 0 h 6858000"/>
              <a:gd name="connsiteX6" fmla="*/ 3239589 w 12192000"/>
              <a:gd name="connsiteY6" fmla="*/ 0 h 6858000"/>
              <a:gd name="connsiteX7" fmla="*/ 3576320 w 12192000"/>
              <a:gd name="connsiteY7" fmla="*/ 0 h 6858000"/>
              <a:gd name="connsiteX8" fmla="*/ 4400731 w 12192000"/>
              <a:gd name="connsiteY8" fmla="*/ 0 h 6858000"/>
              <a:gd name="connsiteX9" fmla="*/ 5225143 w 12192000"/>
              <a:gd name="connsiteY9" fmla="*/ 0 h 6858000"/>
              <a:gd name="connsiteX10" fmla="*/ 5805714 w 12192000"/>
              <a:gd name="connsiteY10" fmla="*/ 0 h 6858000"/>
              <a:gd name="connsiteX11" fmla="*/ 6630126 w 12192000"/>
              <a:gd name="connsiteY11" fmla="*/ 0 h 6858000"/>
              <a:gd name="connsiteX12" fmla="*/ 7088777 w 12192000"/>
              <a:gd name="connsiteY12" fmla="*/ 0 h 6858000"/>
              <a:gd name="connsiteX13" fmla="*/ 7547429 w 12192000"/>
              <a:gd name="connsiteY13" fmla="*/ 0 h 6858000"/>
              <a:gd name="connsiteX14" fmla="*/ 8249920 w 12192000"/>
              <a:gd name="connsiteY14" fmla="*/ 0 h 6858000"/>
              <a:gd name="connsiteX15" fmla="*/ 8708571 w 12192000"/>
              <a:gd name="connsiteY15" fmla="*/ 0 h 6858000"/>
              <a:gd name="connsiteX16" fmla="*/ 9532983 w 12192000"/>
              <a:gd name="connsiteY16" fmla="*/ 0 h 6858000"/>
              <a:gd name="connsiteX17" fmla="*/ 10357394 w 12192000"/>
              <a:gd name="connsiteY17" fmla="*/ 0 h 6858000"/>
              <a:gd name="connsiteX18" fmla="*/ 10937966 w 12192000"/>
              <a:gd name="connsiteY18" fmla="*/ 0 h 6858000"/>
              <a:gd name="connsiteX19" fmla="*/ 11396617 w 12192000"/>
              <a:gd name="connsiteY19" fmla="*/ 0 h 6858000"/>
              <a:gd name="connsiteX20" fmla="*/ 11611429 w 12192000"/>
              <a:gd name="connsiteY20" fmla="*/ 0 h 6858000"/>
              <a:gd name="connsiteX21" fmla="*/ 12192000 w 12192000"/>
              <a:gd name="connsiteY21" fmla="*/ 0 h 6858000"/>
              <a:gd name="connsiteX22" fmla="*/ 12192000 w 12192000"/>
              <a:gd name="connsiteY22" fmla="*/ 434340 h 6858000"/>
              <a:gd name="connsiteX23" fmla="*/ 12192000 w 12192000"/>
              <a:gd name="connsiteY23" fmla="*/ 937260 h 6858000"/>
              <a:gd name="connsiteX24" fmla="*/ 12192000 w 12192000"/>
              <a:gd name="connsiteY24" fmla="*/ 1371600 h 6858000"/>
              <a:gd name="connsiteX25" fmla="*/ 12192000 w 12192000"/>
              <a:gd name="connsiteY25" fmla="*/ 2011680 h 6858000"/>
              <a:gd name="connsiteX26" fmla="*/ 12192000 w 12192000"/>
              <a:gd name="connsiteY26" fmla="*/ 2583180 h 6858000"/>
              <a:gd name="connsiteX27" fmla="*/ 12192000 w 12192000"/>
              <a:gd name="connsiteY27" fmla="*/ 3154680 h 6858000"/>
              <a:gd name="connsiteX28" fmla="*/ 12192000 w 12192000"/>
              <a:gd name="connsiteY28" fmla="*/ 3863340 h 6858000"/>
              <a:gd name="connsiteX29" fmla="*/ 12192000 w 12192000"/>
              <a:gd name="connsiteY29" fmla="*/ 4503420 h 6858000"/>
              <a:gd name="connsiteX30" fmla="*/ 12192000 w 12192000"/>
              <a:gd name="connsiteY30" fmla="*/ 4869180 h 6858000"/>
              <a:gd name="connsiteX31" fmla="*/ 12192000 w 12192000"/>
              <a:gd name="connsiteY31" fmla="*/ 5372100 h 6858000"/>
              <a:gd name="connsiteX32" fmla="*/ 12192000 w 12192000"/>
              <a:gd name="connsiteY32" fmla="*/ 6080760 h 6858000"/>
              <a:gd name="connsiteX33" fmla="*/ 12192000 w 12192000"/>
              <a:gd name="connsiteY33" fmla="*/ 6858000 h 6858000"/>
              <a:gd name="connsiteX34" fmla="*/ 11489509 w 12192000"/>
              <a:gd name="connsiteY34" fmla="*/ 6858000 h 6858000"/>
              <a:gd name="connsiteX35" fmla="*/ 11274697 w 12192000"/>
              <a:gd name="connsiteY35" fmla="*/ 6858000 h 6858000"/>
              <a:gd name="connsiteX36" fmla="*/ 10937966 w 12192000"/>
              <a:gd name="connsiteY36" fmla="*/ 6858000 h 6858000"/>
              <a:gd name="connsiteX37" fmla="*/ 10235474 w 12192000"/>
              <a:gd name="connsiteY37" fmla="*/ 6858000 h 6858000"/>
              <a:gd name="connsiteX38" fmla="*/ 9898743 w 12192000"/>
              <a:gd name="connsiteY38" fmla="*/ 6858000 h 6858000"/>
              <a:gd name="connsiteX39" fmla="*/ 9683931 w 12192000"/>
              <a:gd name="connsiteY39" fmla="*/ 6858000 h 6858000"/>
              <a:gd name="connsiteX40" fmla="*/ 9347200 w 12192000"/>
              <a:gd name="connsiteY40" fmla="*/ 6858000 h 6858000"/>
              <a:gd name="connsiteX41" fmla="*/ 8888549 w 12192000"/>
              <a:gd name="connsiteY41" fmla="*/ 6858000 h 6858000"/>
              <a:gd name="connsiteX42" fmla="*/ 8307977 w 12192000"/>
              <a:gd name="connsiteY42" fmla="*/ 6858000 h 6858000"/>
              <a:gd name="connsiteX43" fmla="*/ 7971246 w 12192000"/>
              <a:gd name="connsiteY43" fmla="*/ 6858000 h 6858000"/>
              <a:gd name="connsiteX44" fmla="*/ 7146834 w 12192000"/>
              <a:gd name="connsiteY44" fmla="*/ 6858000 h 6858000"/>
              <a:gd name="connsiteX45" fmla="*/ 6566263 w 12192000"/>
              <a:gd name="connsiteY45" fmla="*/ 6858000 h 6858000"/>
              <a:gd name="connsiteX46" fmla="*/ 5741851 w 12192000"/>
              <a:gd name="connsiteY46" fmla="*/ 6858000 h 6858000"/>
              <a:gd name="connsiteX47" fmla="*/ 5039360 w 12192000"/>
              <a:gd name="connsiteY47" fmla="*/ 6858000 h 6858000"/>
              <a:gd name="connsiteX48" fmla="*/ 4580709 w 12192000"/>
              <a:gd name="connsiteY48" fmla="*/ 6858000 h 6858000"/>
              <a:gd name="connsiteX49" fmla="*/ 3878217 w 12192000"/>
              <a:gd name="connsiteY49" fmla="*/ 6858000 h 6858000"/>
              <a:gd name="connsiteX50" fmla="*/ 3541486 w 12192000"/>
              <a:gd name="connsiteY50" fmla="*/ 6858000 h 6858000"/>
              <a:gd name="connsiteX51" fmla="*/ 2960914 w 12192000"/>
              <a:gd name="connsiteY51" fmla="*/ 6858000 h 6858000"/>
              <a:gd name="connsiteX52" fmla="*/ 2746103 w 12192000"/>
              <a:gd name="connsiteY52" fmla="*/ 6858000 h 6858000"/>
              <a:gd name="connsiteX53" fmla="*/ 1921691 w 12192000"/>
              <a:gd name="connsiteY53" fmla="*/ 6858000 h 6858000"/>
              <a:gd name="connsiteX54" fmla="*/ 1341120 w 12192000"/>
              <a:gd name="connsiteY54" fmla="*/ 6858000 h 6858000"/>
              <a:gd name="connsiteX55" fmla="*/ 516709 w 12192000"/>
              <a:gd name="connsiteY55" fmla="*/ 6858000 h 6858000"/>
              <a:gd name="connsiteX56" fmla="*/ 0 w 12192000"/>
              <a:gd name="connsiteY56" fmla="*/ 6858000 h 6858000"/>
              <a:gd name="connsiteX57" fmla="*/ 0 w 12192000"/>
              <a:gd name="connsiteY57" fmla="*/ 6423660 h 6858000"/>
              <a:gd name="connsiteX58" fmla="*/ 0 w 12192000"/>
              <a:gd name="connsiteY58" fmla="*/ 5715000 h 6858000"/>
              <a:gd name="connsiteX59" fmla="*/ 0 w 12192000"/>
              <a:gd name="connsiteY59" fmla="*/ 5143500 h 6858000"/>
              <a:gd name="connsiteX60" fmla="*/ 0 w 12192000"/>
              <a:gd name="connsiteY60" fmla="*/ 4777740 h 6858000"/>
              <a:gd name="connsiteX61" fmla="*/ 0 w 12192000"/>
              <a:gd name="connsiteY61" fmla="*/ 4206240 h 6858000"/>
              <a:gd name="connsiteX62" fmla="*/ 0 w 12192000"/>
              <a:gd name="connsiteY62" fmla="*/ 3703320 h 6858000"/>
              <a:gd name="connsiteX63" fmla="*/ 0 w 12192000"/>
              <a:gd name="connsiteY63" fmla="*/ 3200400 h 6858000"/>
              <a:gd name="connsiteX64" fmla="*/ 0 w 12192000"/>
              <a:gd name="connsiteY64" fmla="*/ 2697480 h 6858000"/>
              <a:gd name="connsiteX65" fmla="*/ 0 w 12192000"/>
              <a:gd name="connsiteY65" fmla="*/ 2194560 h 6858000"/>
              <a:gd name="connsiteX66" fmla="*/ 0 w 12192000"/>
              <a:gd name="connsiteY66" fmla="*/ 1554480 h 6858000"/>
              <a:gd name="connsiteX67" fmla="*/ 0 w 12192000"/>
              <a:gd name="connsiteY67" fmla="*/ 982980 h 6858000"/>
              <a:gd name="connsiteX68" fmla="*/ 0 w 12192000"/>
              <a:gd name="connsiteY68" fmla="*/ 617220 h 6858000"/>
              <a:gd name="connsiteX69" fmla="*/ 0 w 12192000"/>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12192000" h="6858000" extrusionOk="0">
                <a:moveTo>
                  <a:pt x="0" y="0"/>
                </a:moveTo>
                <a:cubicBezTo>
                  <a:pt x="117127" y="-5097"/>
                  <a:pt x="305253" y="1402"/>
                  <a:pt x="458651" y="0"/>
                </a:cubicBezTo>
                <a:cubicBezTo>
                  <a:pt x="612049" y="-1402"/>
                  <a:pt x="595207" y="19573"/>
                  <a:pt x="673463" y="0"/>
                </a:cubicBezTo>
                <a:cubicBezTo>
                  <a:pt x="751719" y="-19573"/>
                  <a:pt x="1110976" y="2947"/>
                  <a:pt x="1497874" y="0"/>
                </a:cubicBezTo>
                <a:cubicBezTo>
                  <a:pt x="1884772" y="-2947"/>
                  <a:pt x="1727277" y="12394"/>
                  <a:pt x="1956526" y="0"/>
                </a:cubicBezTo>
                <a:cubicBezTo>
                  <a:pt x="2185775" y="-12394"/>
                  <a:pt x="2186037" y="21439"/>
                  <a:pt x="2415177" y="0"/>
                </a:cubicBezTo>
                <a:cubicBezTo>
                  <a:pt x="2644317" y="-21439"/>
                  <a:pt x="2980375" y="35203"/>
                  <a:pt x="3239589" y="0"/>
                </a:cubicBezTo>
                <a:cubicBezTo>
                  <a:pt x="3498803" y="-35203"/>
                  <a:pt x="3499976" y="366"/>
                  <a:pt x="3576320" y="0"/>
                </a:cubicBezTo>
                <a:cubicBezTo>
                  <a:pt x="3652664" y="-366"/>
                  <a:pt x="4027617" y="80807"/>
                  <a:pt x="4400731" y="0"/>
                </a:cubicBezTo>
                <a:cubicBezTo>
                  <a:pt x="4773845" y="-80807"/>
                  <a:pt x="4838935" y="27413"/>
                  <a:pt x="5225143" y="0"/>
                </a:cubicBezTo>
                <a:cubicBezTo>
                  <a:pt x="5611351" y="-27413"/>
                  <a:pt x="5670159" y="30339"/>
                  <a:pt x="5805714" y="0"/>
                </a:cubicBezTo>
                <a:cubicBezTo>
                  <a:pt x="5941269" y="-30339"/>
                  <a:pt x="6367077" y="29593"/>
                  <a:pt x="6630126" y="0"/>
                </a:cubicBezTo>
                <a:cubicBezTo>
                  <a:pt x="6893175" y="-29593"/>
                  <a:pt x="6919581" y="35567"/>
                  <a:pt x="7088777" y="0"/>
                </a:cubicBezTo>
                <a:cubicBezTo>
                  <a:pt x="7257973" y="-35567"/>
                  <a:pt x="7359908" y="46992"/>
                  <a:pt x="7547429" y="0"/>
                </a:cubicBezTo>
                <a:cubicBezTo>
                  <a:pt x="7734950" y="-46992"/>
                  <a:pt x="8044814" y="40653"/>
                  <a:pt x="8249920" y="0"/>
                </a:cubicBezTo>
                <a:cubicBezTo>
                  <a:pt x="8455026" y="-40653"/>
                  <a:pt x="8489644" y="23818"/>
                  <a:pt x="8708571" y="0"/>
                </a:cubicBezTo>
                <a:cubicBezTo>
                  <a:pt x="8927498" y="-23818"/>
                  <a:pt x="9259545" y="8651"/>
                  <a:pt x="9532983" y="0"/>
                </a:cubicBezTo>
                <a:cubicBezTo>
                  <a:pt x="9806421" y="-8651"/>
                  <a:pt x="10032831" y="97126"/>
                  <a:pt x="10357394" y="0"/>
                </a:cubicBezTo>
                <a:cubicBezTo>
                  <a:pt x="10681957" y="-97126"/>
                  <a:pt x="10669289" y="18621"/>
                  <a:pt x="10937966" y="0"/>
                </a:cubicBezTo>
                <a:cubicBezTo>
                  <a:pt x="11206643" y="-18621"/>
                  <a:pt x="11228125" y="49914"/>
                  <a:pt x="11396617" y="0"/>
                </a:cubicBezTo>
                <a:cubicBezTo>
                  <a:pt x="11565109" y="-49914"/>
                  <a:pt x="11567903" y="2966"/>
                  <a:pt x="11611429" y="0"/>
                </a:cubicBezTo>
                <a:cubicBezTo>
                  <a:pt x="11654955" y="-2966"/>
                  <a:pt x="11909242" y="42336"/>
                  <a:pt x="12192000" y="0"/>
                </a:cubicBezTo>
                <a:cubicBezTo>
                  <a:pt x="12228019" y="213296"/>
                  <a:pt x="12147319" y="305727"/>
                  <a:pt x="12192000" y="434340"/>
                </a:cubicBezTo>
                <a:cubicBezTo>
                  <a:pt x="12236681" y="562953"/>
                  <a:pt x="12186928" y="804948"/>
                  <a:pt x="12192000" y="937260"/>
                </a:cubicBezTo>
                <a:cubicBezTo>
                  <a:pt x="12197072" y="1069572"/>
                  <a:pt x="12191125" y="1233491"/>
                  <a:pt x="12192000" y="1371600"/>
                </a:cubicBezTo>
                <a:cubicBezTo>
                  <a:pt x="12192875" y="1509709"/>
                  <a:pt x="12123242" y="1728354"/>
                  <a:pt x="12192000" y="2011680"/>
                </a:cubicBezTo>
                <a:cubicBezTo>
                  <a:pt x="12260758" y="2295006"/>
                  <a:pt x="12173196" y="2411009"/>
                  <a:pt x="12192000" y="2583180"/>
                </a:cubicBezTo>
                <a:cubicBezTo>
                  <a:pt x="12210804" y="2755351"/>
                  <a:pt x="12173001" y="2879417"/>
                  <a:pt x="12192000" y="3154680"/>
                </a:cubicBezTo>
                <a:cubicBezTo>
                  <a:pt x="12210999" y="3429943"/>
                  <a:pt x="12164620" y="3618866"/>
                  <a:pt x="12192000" y="3863340"/>
                </a:cubicBezTo>
                <a:cubicBezTo>
                  <a:pt x="12219380" y="4107814"/>
                  <a:pt x="12160526" y="4296849"/>
                  <a:pt x="12192000" y="4503420"/>
                </a:cubicBezTo>
                <a:cubicBezTo>
                  <a:pt x="12223474" y="4709991"/>
                  <a:pt x="12181453" y="4760658"/>
                  <a:pt x="12192000" y="4869180"/>
                </a:cubicBezTo>
                <a:cubicBezTo>
                  <a:pt x="12202547" y="4977702"/>
                  <a:pt x="12191464" y="5193186"/>
                  <a:pt x="12192000" y="5372100"/>
                </a:cubicBezTo>
                <a:cubicBezTo>
                  <a:pt x="12192536" y="5551014"/>
                  <a:pt x="12191276" y="5841293"/>
                  <a:pt x="12192000" y="6080760"/>
                </a:cubicBezTo>
                <a:cubicBezTo>
                  <a:pt x="12192724" y="6320227"/>
                  <a:pt x="12142830" y="6641719"/>
                  <a:pt x="12192000" y="6858000"/>
                </a:cubicBezTo>
                <a:cubicBezTo>
                  <a:pt x="12011855" y="6890348"/>
                  <a:pt x="11686353" y="6789455"/>
                  <a:pt x="11489509" y="6858000"/>
                </a:cubicBezTo>
                <a:cubicBezTo>
                  <a:pt x="11292665" y="6926545"/>
                  <a:pt x="11374661" y="6836147"/>
                  <a:pt x="11274697" y="6858000"/>
                </a:cubicBezTo>
                <a:cubicBezTo>
                  <a:pt x="11174733" y="6879853"/>
                  <a:pt x="11025090" y="6857874"/>
                  <a:pt x="10937966" y="6858000"/>
                </a:cubicBezTo>
                <a:cubicBezTo>
                  <a:pt x="10850842" y="6858126"/>
                  <a:pt x="10414506" y="6788957"/>
                  <a:pt x="10235474" y="6858000"/>
                </a:cubicBezTo>
                <a:cubicBezTo>
                  <a:pt x="10056442" y="6927043"/>
                  <a:pt x="10023465" y="6843023"/>
                  <a:pt x="9898743" y="6858000"/>
                </a:cubicBezTo>
                <a:cubicBezTo>
                  <a:pt x="9774021" y="6872977"/>
                  <a:pt x="9730552" y="6850928"/>
                  <a:pt x="9683931" y="6858000"/>
                </a:cubicBezTo>
                <a:cubicBezTo>
                  <a:pt x="9637310" y="6865072"/>
                  <a:pt x="9429877" y="6857733"/>
                  <a:pt x="9347200" y="6858000"/>
                </a:cubicBezTo>
                <a:cubicBezTo>
                  <a:pt x="9264523" y="6858267"/>
                  <a:pt x="8986644" y="6816681"/>
                  <a:pt x="8888549" y="6858000"/>
                </a:cubicBezTo>
                <a:cubicBezTo>
                  <a:pt x="8790454" y="6899319"/>
                  <a:pt x="8519798" y="6815500"/>
                  <a:pt x="8307977" y="6858000"/>
                </a:cubicBezTo>
                <a:cubicBezTo>
                  <a:pt x="8096156" y="6900500"/>
                  <a:pt x="8039106" y="6846527"/>
                  <a:pt x="7971246" y="6858000"/>
                </a:cubicBezTo>
                <a:cubicBezTo>
                  <a:pt x="7903386" y="6869473"/>
                  <a:pt x="7390064" y="6834677"/>
                  <a:pt x="7146834" y="6858000"/>
                </a:cubicBezTo>
                <a:cubicBezTo>
                  <a:pt x="6903604" y="6881323"/>
                  <a:pt x="6833830" y="6807852"/>
                  <a:pt x="6566263" y="6858000"/>
                </a:cubicBezTo>
                <a:cubicBezTo>
                  <a:pt x="6298696" y="6908148"/>
                  <a:pt x="5983265" y="6793404"/>
                  <a:pt x="5741851" y="6858000"/>
                </a:cubicBezTo>
                <a:cubicBezTo>
                  <a:pt x="5500437" y="6922596"/>
                  <a:pt x="5209564" y="6853836"/>
                  <a:pt x="5039360" y="6858000"/>
                </a:cubicBezTo>
                <a:cubicBezTo>
                  <a:pt x="4869156" y="6862164"/>
                  <a:pt x="4716100" y="6803218"/>
                  <a:pt x="4580709" y="6858000"/>
                </a:cubicBezTo>
                <a:cubicBezTo>
                  <a:pt x="4445318" y="6912782"/>
                  <a:pt x="4208098" y="6807044"/>
                  <a:pt x="3878217" y="6858000"/>
                </a:cubicBezTo>
                <a:cubicBezTo>
                  <a:pt x="3548336" y="6908956"/>
                  <a:pt x="3667819" y="6841252"/>
                  <a:pt x="3541486" y="6858000"/>
                </a:cubicBezTo>
                <a:cubicBezTo>
                  <a:pt x="3415153" y="6874748"/>
                  <a:pt x="3078750" y="6793719"/>
                  <a:pt x="2960914" y="6858000"/>
                </a:cubicBezTo>
                <a:cubicBezTo>
                  <a:pt x="2843078" y="6922281"/>
                  <a:pt x="2790053" y="6843328"/>
                  <a:pt x="2746103" y="6858000"/>
                </a:cubicBezTo>
                <a:cubicBezTo>
                  <a:pt x="2702153" y="6872672"/>
                  <a:pt x="2126980" y="6780281"/>
                  <a:pt x="1921691" y="6858000"/>
                </a:cubicBezTo>
                <a:cubicBezTo>
                  <a:pt x="1716402" y="6935719"/>
                  <a:pt x="1613961" y="6828906"/>
                  <a:pt x="1341120" y="6858000"/>
                </a:cubicBezTo>
                <a:cubicBezTo>
                  <a:pt x="1068279" y="6887094"/>
                  <a:pt x="682891" y="6813896"/>
                  <a:pt x="516709" y="6858000"/>
                </a:cubicBezTo>
                <a:cubicBezTo>
                  <a:pt x="350527" y="6902104"/>
                  <a:pt x="216644" y="6804455"/>
                  <a:pt x="0" y="6858000"/>
                </a:cubicBezTo>
                <a:cubicBezTo>
                  <a:pt x="-47229" y="6719778"/>
                  <a:pt x="3176" y="6534789"/>
                  <a:pt x="0" y="6423660"/>
                </a:cubicBezTo>
                <a:cubicBezTo>
                  <a:pt x="-3176" y="6312531"/>
                  <a:pt x="59507" y="5888494"/>
                  <a:pt x="0" y="5715000"/>
                </a:cubicBezTo>
                <a:cubicBezTo>
                  <a:pt x="-59507" y="5541506"/>
                  <a:pt x="11415" y="5331631"/>
                  <a:pt x="0" y="5143500"/>
                </a:cubicBezTo>
                <a:cubicBezTo>
                  <a:pt x="-11415" y="4955369"/>
                  <a:pt x="7006" y="4853368"/>
                  <a:pt x="0" y="4777740"/>
                </a:cubicBezTo>
                <a:cubicBezTo>
                  <a:pt x="-7006" y="4702112"/>
                  <a:pt x="42232" y="4417636"/>
                  <a:pt x="0" y="4206240"/>
                </a:cubicBezTo>
                <a:cubicBezTo>
                  <a:pt x="-42232" y="3994844"/>
                  <a:pt x="13268" y="3903699"/>
                  <a:pt x="0" y="3703320"/>
                </a:cubicBezTo>
                <a:cubicBezTo>
                  <a:pt x="-13268" y="3502941"/>
                  <a:pt x="10399" y="3355104"/>
                  <a:pt x="0" y="3200400"/>
                </a:cubicBezTo>
                <a:cubicBezTo>
                  <a:pt x="-10399" y="3045696"/>
                  <a:pt x="53415" y="2946244"/>
                  <a:pt x="0" y="2697480"/>
                </a:cubicBezTo>
                <a:cubicBezTo>
                  <a:pt x="-53415" y="2448716"/>
                  <a:pt x="9009" y="2303303"/>
                  <a:pt x="0" y="2194560"/>
                </a:cubicBezTo>
                <a:cubicBezTo>
                  <a:pt x="-9009" y="2085817"/>
                  <a:pt x="42528" y="1848496"/>
                  <a:pt x="0" y="1554480"/>
                </a:cubicBezTo>
                <a:cubicBezTo>
                  <a:pt x="-42528" y="1260464"/>
                  <a:pt x="7898" y="1101013"/>
                  <a:pt x="0" y="982980"/>
                </a:cubicBezTo>
                <a:cubicBezTo>
                  <a:pt x="-7898" y="864947"/>
                  <a:pt x="24206" y="770297"/>
                  <a:pt x="0" y="617220"/>
                </a:cubicBezTo>
                <a:cubicBezTo>
                  <a:pt x="-24206" y="464143"/>
                  <a:pt x="61975" y="218087"/>
                  <a:pt x="0" y="0"/>
                </a:cubicBezTo>
                <a:close/>
              </a:path>
            </a:pathLst>
          </a:custGeom>
          <a:noFill/>
          <a:ln w="57150">
            <a:solidFill>
              <a:srgbClr val="FF0000"/>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ACCB6CE-E671-4B7A-AB81-EBB3A7886E70}"/>
              </a:ext>
            </a:extLst>
          </p:cNvPr>
          <p:cNvSpPr txBox="1"/>
          <p:nvPr/>
        </p:nvSpPr>
        <p:spPr>
          <a:xfrm>
            <a:off x="2198077" y="69013"/>
            <a:ext cx="7795513" cy="646331"/>
          </a:xfrm>
          <a:prstGeom prst="rect">
            <a:avLst/>
          </a:prstGeom>
          <a:noFill/>
        </p:spPr>
        <p:txBody>
          <a:bodyPr wrap="square" rtlCol="0">
            <a:spAutoFit/>
          </a:bodyPr>
          <a:lstStyle/>
          <a:p>
            <a:r>
              <a:rPr lang="en-US" sz="3600" b="1" kern="1500" dirty="0">
                <a:ln>
                  <a:noFill/>
                </a:ln>
                <a:solidFill>
                  <a:srgbClr val="FF0000"/>
                </a:solidFill>
                <a:effectLst/>
                <a:latin typeface="Chiller" panose="04020404031007020602" pitchFamily="82" charset="0"/>
              </a:rPr>
              <a:t>Satan Calls for a FALSE UNITY in Churches Today!</a:t>
            </a:r>
            <a:endParaRPr lang="en-US" sz="3600" b="1" kern="1500" dirty="0">
              <a:ln>
                <a:noFill/>
              </a:ln>
              <a:solidFill>
                <a:srgbClr val="000000"/>
              </a:solidFill>
              <a:effectLst/>
              <a:latin typeface="Chiller" panose="04020404031007020602" pitchFamily="82" charset="0"/>
            </a:endParaRPr>
          </a:p>
        </p:txBody>
      </p:sp>
      <p:sp>
        <p:nvSpPr>
          <p:cNvPr id="6" name="TextBox 5">
            <a:extLst>
              <a:ext uri="{FF2B5EF4-FFF2-40B4-BE49-F238E27FC236}">
                <a16:creationId xmlns:a16="http://schemas.microsoft.com/office/drawing/2014/main" id="{A351806C-1C72-4CA4-AAE4-890D29CB92FA}"/>
              </a:ext>
            </a:extLst>
          </p:cNvPr>
          <p:cNvSpPr txBox="1"/>
          <p:nvPr/>
        </p:nvSpPr>
        <p:spPr>
          <a:xfrm>
            <a:off x="137253" y="599301"/>
            <a:ext cx="11931102" cy="338554"/>
          </a:xfrm>
          <a:prstGeom prst="rect">
            <a:avLst/>
          </a:prstGeom>
          <a:noFill/>
        </p:spPr>
        <p:txBody>
          <a:bodyPr wrap="square" rtlCol="0">
            <a:spAutoFit/>
          </a:bodyPr>
          <a:lstStyle/>
          <a:p>
            <a:pPr algn="ctr"/>
            <a:r>
              <a:rPr lang="en-US" sz="1600" b="1" kern="1500" dirty="0">
                <a:ln>
                  <a:noFill/>
                </a:ln>
                <a:solidFill>
                  <a:srgbClr val="000000"/>
                </a:solidFill>
                <a:effectLst/>
                <a:latin typeface="Times New Roman" panose="02020603050405020304" pitchFamily="18" charset="0"/>
              </a:rPr>
              <a:t>The call for </a:t>
            </a:r>
            <a:r>
              <a:rPr lang="en-US" sz="1600" b="1" i="1" kern="1500" dirty="0">
                <a:ln>
                  <a:noFill/>
                </a:ln>
                <a:solidFill>
                  <a:srgbClr val="000000"/>
                </a:solidFill>
                <a:effectLst/>
                <a:latin typeface="Times New Roman" panose="02020603050405020304" pitchFamily="18" charset="0"/>
              </a:rPr>
              <a:t>unity in love </a:t>
            </a:r>
            <a:r>
              <a:rPr lang="en-US" sz="1600" b="1" kern="1500" dirty="0">
                <a:ln>
                  <a:noFill/>
                </a:ln>
                <a:solidFill>
                  <a:srgbClr val="000000"/>
                </a:solidFill>
                <a:effectLst/>
                <a:latin typeface="Times New Roman" panose="02020603050405020304" pitchFamily="18" charset="0"/>
              </a:rPr>
              <a:t>today is a total lie.  True unity must be based on God's words </a:t>
            </a:r>
            <a:r>
              <a:rPr lang="en-US" sz="1200" b="1" kern="1500" dirty="0">
                <a:ln>
                  <a:noFill/>
                </a:ln>
                <a:solidFill>
                  <a:srgbClr val="000000"/>
                </a:solidFill>
                <a:effectLst/>
                <a:latin typeface="Times New Roman" panose="02020603050405020304" pitchFamily="18" charset="0"/>
              </a:rPr>
              <a:t>(</a:t>
            </a:r>
            <a:r>
              <a:rPr lang="en-US" sz="1200" b="1" kern="1500" dirty="0">
                <a:ln>
                  <a:noFill/>
                </a:ln>
                <a:solidFill>
                  <a:srgbClr val="FF0000"/>
                </a:solidFill>
                <a:effectLst/>
                <a:latin typeface="Times New Roman" panose="02020603050405020304" pitchFamily="18" charset="0"/>
              </a:rPr>
              <a:t>I Cor 1:10 </a:t>
            </a:r>
            <a:r>
              <a:rPr lang="en-US" sz="1200" b="1" kern="1500" dirty="0">
                <a:ln>
                  <a:noFill/>
                </a:ln>
                <a:solidFill>
                  <a:srgbClr val="000000"/>
                </a:solidFill>
                <a:effectLst/>
                <a:latin typeface="Times New Roman" panose="02020603050405020304" pitchFamily="18" charset="0"/>
              </a:rPr>
              <a:t>&amp; </a:t>
            </a:r>
            <a:r>
              <a:rPr lang="en-US" sz="1200" b="1" kern="1500" dirty="0">
                <a:ln>
                  <a:noFill/>
                </a:ln>
                <a:solidFill>
                  <a:srgbClr val="FF0000"/>
                </a:solidFill>
                <a:effectLst/>
                <a:latin typeface="Times New Roman" panose="02020603050405020304" pitchFamily="18" charset="0"/>
              </a:rPr>
              <a:t>I Tim 6:3</a:t>
            </a:r>
            <a:r>
              <a:rPr lang="en-US" sz="1200" b="1" kern="1500" dirty="0">
                <a:ln>
                  <a:noFill/>
                </a:ln>
                <a:effectLst/>
                <a:latin typeface="Times New Roman" panose="02020603050405020304" pitchFamily="18" charset="0"/>
              </a:rPr>
              <a:t>) </a:t>
            </a:r>
            <a:r>
              <a:rPr lang="en-US" sz="1600" b="1" kern="1500" dirty="0">
                <a:ln>
                  <a:noFill/>
                </a:ln>
                <a:solidFill>
                  <a:srgbClr val="000000"/>
                </a:solidFill>
                <a:effectLst/>
                <a:latin typeface="Times New Roman" panose="02020603050405020304" pitchFamily="18" charset="0"/>
              </a:rPr>
              <a:t>or the unity of is not of God!</a:t>
            </a:r>
          </a:p>
        </p:txBody>
      </p:sp>
      <p:sp>
        <p:nvSpPr>
          <p:cNvPr id="7" name="TextBox 6">
            <a:extLst>
              <a:ext uri="{FF2B5EF4-FFF2-40B4-BE49-F238E27FC236}">
                <a16:creationId xmlns:a16="http://schemas.microsoft.com/office/drawing/2014/main" id="{F4320415-A446-402C-BC2B-548DB5B78B10}"/>
              </a:ext>
            </a:extLst>
          </p:cNvPr>
          <p:cNvSpPr txBox="1"/>
          <p:nvPr/>
        </p:nvSpPr>
        <p:spPr>
          <a:xfrm>
            <a:off x="1742539" y="888002"/>
            <a:ext cx="8716988" cy="584775"/>
          </a:xfrm>
          <a:prstGeom prst="rect">
            <a:avLst/>
          </a:prstGeom>
          <a:noFill/>
        </p:spPr>
        <p:txBody>
          <a:bodyPr wrap="square" rtlCol="0">
            <a:spAutoFit/>
          </a:bodyPr>
          <a:lstStyle/>
          <a:p>
            <a:pPr algn="ctr"/>
            <a:r>
              <a:rPr lang="en-US" sz="1600" b="1" i="1" kern="1500" dirty="0">
                <a:ln>
                  <a:noFill/>
                </a:ln>
                <a:solidFill>
                  <a:srgbClr val="CC6600"/>
                </a:solidFill>
                <a:effectLst/>
                <a:latin typeface="Times New Roman" panose="02020603050405020304" pitchFamily="18" charset="0"/>
              </a:rPr>
              <a:t>He was a murderer from the beginning, and abode not in the truth, because </a:t>
            </a:r>
            <a:r>
              <a:rPr lang="en-US" sz="1600" b="1" i="1" u="sng" kern="1500" dirty="0">
                <a:ln>
                  <a:noFill/>
                </a:ln>
                <a:solidFill>
                  <a:srgbClr val="CC6600"/>
                </a:solidFill>
                <a:effectLst/>
                <a:latin typeface="Times New Roman" panose="02020603050405020304" pitchFamily="18" charset="0"/>
              </a:rPr>
              <a:t>there is no truth in him</a:t>
            </a:r>
            <a:r>
              <a:rPr lang="en-US" sz="1600" b="1" i="1" kern="1500" dirty="0">
                <a:ln>
                  <a:noFill/>
                </a:ln>
                <a:solidFill>
                  <a:srgbClr val="CC6600"/>
                </a:solidFill>
                <a:effectLst/>
                <a:latin typeface="Times New Roman" panose="02020603050405020304" pitchFamily="18" charset="0"/>
              </a:rPr>
              <a:t>. </a:t>
            </a:r>
          </a:p>
          <a:p>
            <a:pPr algn="ctr"/>
            <a:r>
              <a:rPr lang="en-US" sz="1600" b="1" i="1" kern="1500" dirty="0">
                <a:ln>
                  <a:noFill/>
                </a:ln>
                <a:solidFill>
                  <a:srgbClr val="CC6600"/>
                </a:solidFill>
                <a:effectLst/>
                <a:latin typeface="Times New Roman" panose="02020603050405020304" pitchFamily="18" charset="0"/>
              </a:rPr>
              <a:t>When he speaketh a lie, he speaketh of his own: for </a:t>
            </a:r>
            <a:r>
              <a:rPr lang="en-US" sz="1600" b="1" i="1" u="sng" kern="1500" dirty="0">
                <a:ln>
                  <a:noFill/>
                </a:ln>
                <a:solidFill>
                  <a:srgbClr val="CC6600"/>
                </a:solidFill>
                <a:effectLst/>
                <a:latin typeface="Times New Roman" panose="02020603050405020304" pitchFamily="18" charset="0"/>
              </a:rPr>
              <a:t>he is a liar, and the father of it</a:t>
            </a:r>
            <a:r>
              <a:rPr lang="en-US" sz="1400" b="1" i="1" kern="1500" dirty="0">
                <a:ln>
                  <a:noFill/>
                </a:ln>
                <a:solidFill>
                  <a:srgbClr val="CC6600"/>
                </a:solidFill>
                <a:effectLst/>
                <a:latin typeface="Times New Roman" panose="02020603050405020304" pitchFamily="18" charset="0"/>
              </a:rPr>
              <a:t>. </a:t>
            </a:r>
            <a:r>
              <a:rPr lang="en-US" sz="1200" b="1" kern="1500" dirty="0">
                <a:ln>
                  <a:noFill/>
                </a:ln>
                <a:solidFill>
                  <a:srgbClr val="FF0000"/>
                </a:solidFill>
                <a:effectLst/>
                <a:latin typeface="Times New Roman" panose="02020603050405020304" pitchFamily="18" charset="0"/>
              </a:rPr>
              <a:t>John 8:44</a:t>
            </a:r>
            <a:endParaRPr lang="en-US" sz="1600" kern="1500" dirty="0">
              <a:ln>
                <a:noFill/>
              </a:ln>
              <a:solidFill>
                <a:srgbClr val="000000"/>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9D76F026-9666-4516-B251-7D8AC4856D90}"/>
              </a:ext>
            </a:extLst>
          </p:cNvPr>
          <p:cNvSpPr txBox="1"/>
          <p:nvPr/>
        </p:nvSpPr>
        <p:spPr>
          <a:xfrm>
            <a:off x="278759" y="1459305"/>
            <a:ext cx="11648090" cy="1569660"/>
          </a:xfrm>
          <a:prstGeom prst="rect">
            <a:avLst/>
          </a:prstGeom>
          <a:noFill/>
        </p:spPr>
        <p:txBody>
          <a:bodyPr wrap="square" rtlCol="0">
            <a:spAutoFit/>
          </a:bodyPr>
          <a:lstStyle/>
          <a:p>
            <a:pPr algn="just"/>
            <a:r>
              <a:rPr lang="en-US" sz="1600" b="1" i="1" u="sng" kern="1500" dirty="0">
                <a:ln>
                  <a:noFill/>
                </a:ln>
                <a:solidFill>
                  <a:srgbClr val="CC6600"/>
                </a:solidFill>
                <a:effectLst/>
                <a:latin typeface="Times New Roman" panose="02020603050405020304" pitchFamily="18" charset="0"/>
              </a:rPr>
              <a:t>Be ye not unequally yoked together with unbelievers</a:t>
            </a:r>
            <a:r>
              <a:rPr lang="en-US" sz="1600" b="1" i="1" kern="1500" dirty="0">
                <a:ln>
                  <a:noFill/>
                </a:ln>
                <a:solidFill>
                  <a:srgbClr val="CC6600"/>
                </a:solidFill>
                <a:effectLst/>
                <a:latin typeface="Times New Roman" panose="02020603050405020304" pitchFamily="18" charset="0"/>
              </a:rPr>
              <a:t>: for what fellowship hath </a:t>
            </a:r>
            <a:r>
              <a:rPr lang="en-US" sz="1600" b="1" i="1" u="sng" kern="1500" dirty="0">
                <a:ln>
                  <a:noFill/>
                </a:ln>
                <a:solidFill>
                  <a:srgbClr val="CC6600"/>
                </a:solidFill>
                <a:effectLst/>
                <a:latin typeface="Times New Roman" panose="02020603050405020304" pitchFamily="18" charset="0"/>
              </a:rPr>
              <a:t>righteousness with unrighteousness</a:t>
            </a:r>
            <a:r>
              <a:rPr lang="en-US" sz="1600" b="1" i="1" kern="1500" dirty="0">
                <a:ln>
                  <a:noFill/>
                </a:ln>
                <a:solidFill>
                  <a:srgbClr val="CC6600"/>
                </a:solidFill>
                <a:effectLst/>
                <a:latin typeface="Times New Roman" panose="02020603050405020304" pitchFamily="18" charset="0"/>
              </a:rPr>
              <a:t>? and what communion hath </a:t>
            </a:r>
            <a:r>
              <a:rPr lang="en-US" sz="1600" b="1" i="1" u="sng" kern="1500" dirty="0">
                <a:ln>
                  <a:noFill/>
                </a:ln>
                <a:solidFill>
                  <a:srgbClr val="CC6600"/>
                </a:solidFill>
                <a:effectLst/>
                <a:latin typeface="Times New Roman" panose="02020603050405020304" pitchFamily="18" charset="0"/>
              </a:rPr>
              <a:t>light with darkness</a:t>
            </a:r>
            <a:r>
              <a:rPr lang="en-US" sz="1600" b="1" i="1" kern="1500" dirty="0">
                <a:ln>
                  <a:noFill/>
                </a:ln>
                <a:solidFill>
                  <a:srgbClr val="CC6600"/>
                </a:solidFill>
                <a:effectLst/>
                <a:latin typeface="Times New Roman" panose="02020603050405020304" pitchFamily="18" charset="0"/>
              </a:rPr>
              <a:t>? And what concord hath </a:t>
            </a:r>
            <a:r>
              <a:rPr lang="en-US" sz="1600" b="1" i="1" u="sng" kern="1500" dirty="0">
                <a:ln>
                  <a:noFill/>
                </a:ln>
                <a:solidFill>
                  <a:srgbClr val="CC6600"/>
                </a:solidFill>
                <a:effectLst/>
                <a:latin typeface="Times New Roman" panose="02020603050405020304" pitchFamily="18" charset="0"/>
              </a:rPr>
              <a:t>Christ with Belial</a:t>
            </a:r>
            <a:r>
              <a:rPr lang="en-US" sz="1600" b="1" i="1" kern="1500" dirty="0">
                <a:ln>
                  <a:noFill/>
                </a:ln>
                <a:solidFill>
                  <a:srgbClr val="CC6600"/>
                </a:solidFill>
                <a:effectLst/>
                <a:latin typeface="Times New Roman" panose="02020603050405020304" pitchFamily="18" charset="0"/>
              </a:rPr>
              <a:t>? or what part hath </a:t>
            </a:r>
            <a:r>
              <a:rPr lang="en-US" sz="1600" b="1" i="1" u="sng" kern="1500" dirty="0">
                <a:ln>
                  <a:noFill/>
                </a:ln>
                <a:solidFill>
                  <a:srgbClr val="CC6600"/>
                </a:solidFill>
                <a:effectLst/>
                <a:latin typeface="Times New Roman" panose="02020603050405020304" pitchFamily="18" charset="0"/>
              </a:rPr>
              <a:t>he that believeth with an infidel</a:t>
            </a:r>
            <a:r>
              <a:rPr lang="en-US" sz="1600" b="1" i="1" kern="1500" dirty="0">
                <a:ln>
                  <a:noFill/>
                </a:ln>
                <a:solidFill>
                  <a:srgbClr val="CC6600"/>
                </a:solidFill>
                <a:effectLst/>
                <a:latin typeface="Times New Roman" panose="02020603050405020304" pitchFamily="18" charset="0"/>
              </a:rPr>
              <a:t>? And what agreement hath the </a:t>
            </a:r>
            <a:r>
              <a:rPr lang="en-US" sz="1600" b="1" i="1" u="sng" kern="1500" dirty="0">
                <a:ln>
                  <a:noFill/>
                </a:ln>
                <a:solidFill>
                  <a:srgbClr val="CC6600"/>
                </a:solidFill>
                <a:effectLst/>
                <a:latin typeface="Times New Roman" panose="02020603050405020304" pitchFamily="18" charset="0"/>
              </a:rPr>
              <a:t>temple of God with idols</a:t>
            </a:r>
            <a:r>
              <a:rPr lang="en-US" sz="1600" b="1" i="1" kern="1500" dirty="0">
                <a:ln>
                  <a:noFill/>
                </a:ln>
                <a:solidFill>
                  <a:srgbClr val="CC6600"/>
                </a:solidFill>
                <a:effectLst/>
                <a:latin typeface="Times New Roman" panose="02020603050405020304" pitchFamily="18" charset="0"/>
              </a:rPr>
              <a:t>? for ye are the temple of the living God; as God hath said, I will dwell in them, and walk in them; and I will be their God, and they shall be my people.  Wherefore </a:t>
            </a:r>
            <a:r>
              <a:rPr lang="en-US" sz="1600" b="1" i="1" u="sng" kern="1500" dirty="0">
                <a:ln>
                  <a:noFill/>
                </a:ln>
                <a:solidFill>
                  <a:srgbClr val="CC6600"/>
                </a:solidFill>
                <a:effectLst/>
                <a:latin typeface="Times New Roman" panose="02020603050405020304" pitchFamily="18" charset="0"/>
              </a:rPr>
              <a:t>come out from among them</a:t>
            </a:r>
            <a:r>
              <a:rPr lang="en-US" sz="1600" b="1" i="1" kern="1500" dirty="0">
                <a:ln>
                  <a:noFill/>
                </a:ln>
                <a:solidFill>
                  <a:srgbClr val="CC6600"/>
                </a:solidFill>
                <a:effectLst/>
                <a:latin typeface="Times New Roman" panose="02020603050405020304" pitchFamily="18" charset="0"/>
              </a:rPr>
              <a:t>, </a:t>
            </a:r>
            <a:r>
              <a:rPr lang="en-US" sz="1600" b="1" i="1" u="sng" kern="1500" dirty="0">
                <a:ln>
                  <a:noFill/>
                </a:ln>
                <a:solidFill>
                  <a:srgbClr val="CC6600"/>
                </a:solidFill>
                <a:effectLst/>
                <a:latin typeface="Times New Roman" panose="02020603050405020304" pitchFamily="18" charset="0"/>
              </a:rPr>
              <a:t>and be ye separate</a:t>
            </a:r>
            <a:r>
              <a:rPr lang="en-US" sz="1600" b="1" i="1" kern="1500" dirty="0">
                <a:ln>
                  <a:noFill/>
                </a:ln>
                <a:solidFill>
                  <a:srgbClr val="CC6600"/>
                </a:solidFill>
                <a:effectLst/>
                <a:latin typeface="Times New Roman" panose="02020603050405020304" pitchFamily="18" charset="0"/>
              </a:rPr>
              <a:t>, saith the Lord, and </a:t>
            </a:r>
            <a:r>
              <a:rPr lang="en-US" sz="1600" b="1" i="1" u="sng" kern="1500" dirty="0">
                <a:ln>
                  <a:noFill/>
                </a:ln>
                <a:solidFill>
                  <a:srgbClr val="CC6600"/>
                </a:solidFill>
                <a:effectLst/>
                <a:latin typeface="Times New Roman" panose="02020603050405020304" pitchFamily="18" charset="0"/>
              </a:rPr>
              <a:t>touch not the unclean thing</a:t>
            </a:r>
            <a:r>
              <a:rPr lang="en-US" sz="1600" b="1" i="1" kern="1500" dirty="0">
                <a:ln>
                  <a:noFill/>
                </a:ln>
                <a:solidFill>
                  <a:srgbClr val="CC6600"/>
                </a:solidFill>
                <a:effectLst/>
                <a:latin typeface="Times New Roman" panose="02020603050405020304" pitchFamily="18" charset="0"/>
              </a:rPr>
              <a:t>; and I will receive you,  Having therefore these promises, dearly beloved, </a:t>
            </a:r>
            <a:r>
              <a:rPr lang="en-US" sz="1600" b="1" i="1" u="sng" kern="1500" dirty="0">
                <a:ln>
                  <a:noFill/>
                </a:ln>
                <a:solidFill>
                  <a:srgbClr val="CC6600"/>
                </a:solidFill>
                <a:effectLst/>
                <a:latin typeface="Times New Roman" panose="02020603050405020304" pitchFamily="18" charset="0"/>
              </a:rPr>
              <a:t>let us cleanse ourselves from all filthiness of the flesh and spirit</a:t>
            </a:r>
            <a:r>
              <a:rPr lang="en-US" sz="1600" b="1" i="1" kern="1500" dirty="0">
                <a:ln>
                  <a:noFill/>
                </a:ln>
                <a:solidFill>
                  <a:srgbClr val="CC6600"/>
                </a:solidFill>
                <a:effectLst/>
                <a:latin typeface="Times New Roman" panose="02020603050405020304" pitchFamily="18" charset="0"/>
              </a:rPr>
              <a:t>, perfecting holiness in the fear of God.</a:t>
            </a:r>
            <a:r>
              <a:rPr lang="en-US" sz="1600" kern="1500" dirty="0">
                <a:ln>
                  <a:noFill/>
                </a:ln>
                <a:solidFill>
                  <a:srgbClr val="FF0000"/>
                </a:solidFill>
                <a:effectLst/>
                <a:latin typeface="Times New Roman" panose="02020603050405020304" pitchFamily="18" charset="0"/>
              </a:rPr>
              <a:t> </a:t>
            </a:r>
            <a:r>
              <a:rPr lang="en-US" sz="1200" b="1" kern="1500" dirty="0">
                <a:ln>
                  <a:noFill/>
                </a:ln>
                <a:solidFill>
                  <a:srgbClr val="FF0000"/>
                </a:solidFill>
                <a:effectLst/>
                <a:latin typeface="Times New Roman" panose="02020603050405020304" pitchFamily="18" charset="0"/>
              </a:rPr>
              <a:t>II Corinthians 6:14 -7:1 </a:t>
            </a:r>
            <a:endParaRPr lang="en-US" sz="1600" b="1" i="1" kern="1500" dirty="0">
              <a:ln>
                <a:noFill/>
              </a:ln>
              <a:solidFill>
                <a:srgbClr val="CC6600"/>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8AEDBE26-891C-4456-B5B8-99B09134836A}"/>
              </a:ext>
            </a:extLst>
          </p:cNvPr>
          <p:cNvSpPr txBox="1"/>
          <p:nvPr/>
        </p:nvSpPr>
        <p:spPr>
          <a:xfrm>
            <a:off x="1659149" y="3393458"/>
            <a:ext cx="8890957" cy="830997"/>
          </a:xfrm>
          <a:prstGeom prst="rect">
            <a:avLst/>
          </a:prstGeom>
          <a:noFill/>
        </p:spPr>
        <p:txBody>
          <a:bodyPr wrap="square" rtlCol="0">
            <a:spAutoFit/>
          </a:bodyPr>
          <a:lstStyle/>
          <a:p>
            <a:pPr algn="just"/>
            <a:r>
              <a:rPr lang="en-US" sz="1600" b="1" i="1" kern="1500" dirty="0">
                <a:ln>
                  <a:noFill/>
                </a:ln>
                <a:solidFill>
                  <a:srgbClr val="CC6600"/>
                </a:solidFill>
                <a:effectLst/>
                <a:latin typeface="Times New Roman" panose="02020603050405020304" pitchFamily="18" charset="0"/>
              </a:rPr>
              <a:t>Now I beseech you, brethren, </a:t>
            </a:r>
            <a:r>
              <a:rPr lang="en-US" sz="1600" b="1" i="1" u="sng" kern="1500" dirty="0">
                <a:ln>
                  <a:noFill/>
                </a:ln>
                <a:solidFill>
                  <a:srgbClr val="CC6600"/>
                </a:solidFill>
                <a:effectLst/>
                <a:latin typeface="Times New Roman" panose="02020603050405020304" pitchFamily="18" charset="0"/>
              </a:rPr>
              <a:t>mark them which cause divisions and offences contrary to the doctrine which ye have learned</a:t>
            </a:r>
            <a:r>
              <a:rPr lang="en-US" sz="1600" b="1" i="1" kern="1500" dirty="0">
                <a:ln>
                  <a:noFill/>
                </a:ln>
                <a:solidFill>
                  <a:srgbClr val="CC6600"/>
                </a:solidFill>
                <a:effectLst/>
                <a:latin typeface="Times New Roman" panose="02020603050405020304" pitchFamily="18" charset="0"/>
              </a:rPr>
              <a:t>; and avoid them. For they that are such serve not our Lord Jesus Christ, but their own belly; and by good words and fair speeches deceive the hearts of the simple</a:t>
            </a:r>
            <a:r>
              <a:rPr lang="en-US" sz="1600" b="1" kern="1500" dirty="0">
                <a:ln>
                  <a:noFill/>
                </a:ln>
                <a:solidFill>
                  <a:srgbClr val="000000"/>
                </a:solidFill>
                <a:effectLst/>
                <a:latin typeface="Times New Roman" panose="02020603050405020304" pitchFamily="18" charset="0"/>
              </a:rPr>
              <a:t>. </a:t>
            </a:r>
            <a:r>
              <a:rPr lang="en-US" sz="1200" b="1" kern="1500" dirty="0">
                <a:ln>
                  <a:noFill/>
                </a:ln>
                <a:solidFill>
                  <a:srgbClr val="FF0000"/>
                </a:solidFill>
                <a:effectLst/>
                <a:latin typeface="Times New Roman" panose="02020603050405020304" pitchFamily="18" charset="0"/>
              </a:rPr>
              <a:t>Romans 16:17,18 </a:t>
            </a:r>
            <a:endParaRPr lang="en-US" sz="1600" b="1" kern="1500" dirty="0">
              <a:ln>
                <a:noFill/>
              </a:ln>
              <a:solidFill>
                <a:srgbClr val="000000"/>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FB0F74A8-160F-4DB4-8EE2-6C6BE48059C2}"/>
              </a:ext>
            </a:extLst>
          </p:cNvPr>
          <p:cNvSpPr txBox="1"/>
          <p:nvPr/>
        </p:nvSpPr>
        <p:spPr>
          <a:xfrm>
            <a:off x="153838" y="4250001"/>
            <a:ext cx="11884324" cy="830997"/>
          </a:xfrm>
          <a:prstGeom prst="rect">
            <a:avLst/>
          </a:prstGeom>
          <a:noFill/>
        </p:spPr>
        <p:txBody>
          <a:bodyPr wrap="square" rtlCol="0">
            <a:spAutoFit/>
          </a:bodyPr>
          <a:lstStyle/>
          <a:p>
            <a:pPr algn="just"/>
            <a:r>
              <a:rPr lang="en-US" sz="1600" b="1" i="1" kern="1500" dirty="0">
                <a:ln>
                  <a:noFill/>
                </a:ln>
                <a:solidFill>
                  <a:srgbClr val="CC6600"/>
                </a:solidFill>
                <a:effectLst/>
                <a:latin typeface="Times New Roman" panose="02020603050405020304" pitchFamily="18" charset="0"/>
              </a:rPr>
              <a:t>Now we command you, brethren, in the name of our Lord Jesus Christ, that </a:t>
            </a:r>
            <a:r>
              <a:rPr lang="en-US" sz="1600" b="1" i="1" u="sng" kern="1500" dirty="0">
                <a:ln>
                  <a:noFill/>
                </a:ln>
                <a:solidFill>
                  <a:srgbClr val="CC6600"/>
                </a:solidFill>
                <a:effectLst/>
                <a:latin typeface="Times New Roman" panose="02020603050405020304" pitchFamily="18" charset="0"/>
              </a:rPr>
              <a:t>ye withdraw yourselves from every brother that walketh disorderly</a:t>
            </a:r>
            <a:r>
              <a:rPr lang="en-US" sz="1600" b="1" i="1" kern="1500" dirty="0">
                <a:ln>
                  <a:noFill/>
                </a:ln>
                <a:solidFill>
                  <a:srgbClr val="CC6600"/>
                </a:solidFill>
                <a:effectLst/>
                <a:latin typeface="Times New Roman" panose="02020603050405020304" pitchFamily="18" charset="0"/>
              </a:rPr>
              <a:t>, and </a:t>
            </a:r>
            <a:r>
              <a:rPr lang="en-US" sz="1600" b="1" i="1" u="sng" kern="1500" dirty="0">
                <a:ln>
                  <a:noFill/>
                </a:ln>
                <a:solidFill>
                  <a:srgbClr val="CC6600"/>
                </a:solidFill>
                <a:effectLst/>
                <a:latin typeface="Times New Roman" panose="02020603050405020304" pitchFamily="18" charset="0"/>
              </a:rPr>
              <a:t>not after the tradition which he received of us</a:t>
            </a:r>
            <a:r>
              <a:rPr lang="en-US" sz="1600" b="1" i="1" kern="1500" dirty="0">
                <a:ln>
                  <a:noFill/>
                </a:ln>
                <a:solidFill>
                  <a:srgbClr val="CC6600"/>
                </a:solidFill>
                <a:effectLst/>
                <a:latin typeface="Times New Roman" panose="02020603050405020304" pitchFamily="18" charset="0"/>
              </a:rPr>
              <a:t>. And if any man obey not our word by this epistle, note that man, and </a:t>
            </a:r>
            <a:r>
              <a:rPr lang="en-US" sz="1600" b="1" i="1" u="sng" kern="1500" dirty="0">
                <a:ln>
                  <a:noFill/>
                </a:ln>
                <a:solidFill>
                  <a:srgbClr val="CC6600"/>
                </a:solidFill>
                <a:effectLst/>
                <a:latin typeface="Times New Roman" panose="02020603050405020304" pitchFamily="18" charset="0"/>
              </a:rPr>
              <a:t>have no company with him</a:t>
            </a:r>
            <a:r>
              <a:rPr lang="en-US" sz="1600" b="1" i="1" kern="1500" dirty="0">
                <a:ln>
                  <a:noFill/>
                </a:ln>
                <a:solidFill>
                  <a:srgbClr val="CC6600"/>
                </a:solidFill>
                <a:effectLst/>
                <a:latin typeface="Times New Roman" panose="02020603050405020304" pitchFamily="18" charset="0"/>
              </a:rPr>
              <a:t>, that he may be ashamed. Yet count him not as an enemy, but admonish him as a brother. </a:t>
            </a:r>
            <a:r>
              <a:rPr lang="en-US" sz="1200" b="1" kern="1500" dirty="0">
                <a:ln>
                  <a:noFill/>
                </a:ln>
                <a:solidFill>
                  <a:srgbClr val="FF0000"/>
                </a:solidFill>
                <a:effectLst/>
                <a:latin typeface="Times New Roman" panose="02020603050405020304" pitchFamily="18" charset="0"/>
              </a:rPr>
              <a:t>II Thessalonians 3:6,14,15</a:t>
            </a:r>
            <a:r>
              <a:rPr lang="en-US" sz="1200" b="1" kern="1500" dirty="0">
                <a:ln>
                  <a:noFill/>
                </a:ln>
                <a:solidFill>
                  <a:srgbClr val="000000"/>
                </a:solidFill>
                <a:effectLst/>
                <a:latin typeface="Times New Roman" panose="02020603050405020304" pitchFamily="18" charset="0"/>
              </a:rPr>
              <a:t> </a:t>
            </a:r>
            <a:endParaRPr lang="en-US" sz="1600" b="1" i="1" kern="1500" dirty="0">
              <a:ln>
                <a:noFill/>
              </a:ln>
              <a:solidFill>
                <a:srgbClr val="CC6600"/>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3B34FEC1-C336-4B11-903E-466CE80C2986}"/>
              </a:ext>
            </a:extLst>
          </p:cNvPr>
          <p:cNvSpPr txBox="1"/>
          <p:nvPr/>
        </p:nvSpPr>
        <p:spPr>
          <a:xfrm>
            <a:off x="3262448" y="5084293"/>
            <a:ext cx="5657269" cy="338554"/>
          </a:xfrm>
          <a:prstGeom prst="rect">
            <a:avLst/>
          </a:prstGeom>
          <a:noFill/>
        </p:spPr>
        <p:txBody>
          <a:bodyPr wrap="square" rtlCol="0">
            <a:spAutoFit/>
          </a:bodyPr>
          <a:lstStyle/>
          <a:p>
            <a:r>
              <a:rPr lang="en-US" sz="1600" b="1" i="1" kern="1500" dirty="0">
                <a:ln>
                  <a:noFill/>
                </a:ln>
                <a:solidFill>
                  <a:srgbClr val="CC6600"/>
                </a:solidFill>
                <a:effectLst/>
                <a:latin typeface="Times New Roman" panose="02020603050405020304" pitchFamily="18" charset="0"/>
              </a:rPr>
              <a:t>...charge some that they </a:t>
            </a:r>
            <a:r>
              <a:rPr lang="en-US" sz="1600" b="1" i="1" u="sng" kern="1500" dirty="0">
                <a:ln>
                  <a:noFill/>
                </a:ln>
                <a:solidFill>
                  <a:srgbClr val="CC6600"/>
                </a:solidFill>
                <a:effectLst/>
                <a:latin typeface="Times New Roman" panose="02020603050405020304" pitchFamily="18" charset="0"/>
              </a:rPr>
              <a:t>teach no other doctrine</a:t>
            </a:r>
            <a:r>
              <a:rPr lang="en-US" sz="1600" b="1" i="1" kern="1500" dirty="0">
                <a:ln>
                  <a:noFill/>
                </a:ln>
                <a:solidFill>
                  <a:srgbClr val="CC6600"/>
                </a:solidFill>
                <a:effectLst/>
                <a:latin typeface="Times New Roman" panose="02020603050405020304" pitchFamily="18" charset="0"/>
              </a:rPr>
              <a:t>. </a:t>
            </a:r>
            <a:r>
              <a:rPr lang="en-US" sz="1200" b="1" kern="1500" dirty="0">
                <a:ln>
                  <a:noFill/>
                </a:ln>
                <a:solidFill>
                  <a:srgbClr val="FF0000"/>
                </a:solidFill>
                <a:effectLst/>
                <a:latin typeface="Times New Roman" panose="02020603050405020304" pitchFamily="18" charset="0"/>
              </a:rPr>
              <a:t>I Timothy 1:3</a:t>
            </a:r>
            <a:r>
              <a:rPr lang="en-US" sz="1400" kern="1500" dirty="0">
                <a:ln>
                  <a:noFill/>
                </a:ln>
                <a:solidFill>
                  <a:srgbClr val="000000"/>
                </a:solidFill>
                <a:effectLst/>
                <a:latin typeface="Times New Roman" panose="02020603050405020304" pitchFamily="18" charset="0"/>
              </a:rPr>
              <a:t> </a:t>
            </a:r>
            <a:endParaRPr lang="en-US" sz="1600" b="1" i="1" kern="1500" dirty="0">
              <a:ln>
                <a:noFill/>
              </a:ln>
              <a:solidFill>
                <a:srgbClr val="CC6600"/>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032543BE-122A-4801-85A1-DFFFCFCEAF5C}"/>
              </a:ext>
            </a:extLst>
          </p:cNvPr>
          <p:cNvSpPr txBox="1"/>
          <p:nvPr/>
        </p:nvSpPr>
        <p:spPr>
          <a:xfrm>
            <a:off x="1295003" y="5429068"/>
            <a:ext cx="9608775" cy="584775"/>
          </a:xfrm>
          <a:prstGeom prst="rect">
            <a:avLst/>
          </a:prstGeom>
          <a:noFill/>
        </p:spPr>
        <p:txBody>
          <a:bodyPr wrap="square" rtlCol="0">
            <a:spAutoFit/>
          </a:bodyPr>
          <a:lstStyle/>
          <a:p>
            <a:pPr algn="ctr"/>
            <a:r>
              <a:rPr lang="en-US" sz="1600" b="1" i="1" kern="1500" dirty="0">
                <a:ln>
                  <a:noFill/>
                </a:ln>
                <a:solidFill>
                  <a:srgbClr val="CC6600"/>
                </a:solidFill>
                <a:effectLst/>
                <a:latin typeface="Times New Roman" panose="02020603050405020304" pitchFamily="18" charset="0"/>
              </a:rPr>
              <a:t>I marvel that ye are so soon removed from him that called you into the grace of Christ </a:t>
            </a:r>
            <a:r>
              <a:rPr lang="en-US" sz="1600" b="1" i="1" u="sng" kern="1500" dirty="0">
                <a:ln>
                  <a:noFill/>
                </a:ln>
                <a:solidFill>
                  <a:srgbClr val="CC6600"/>
                </a:solidFill>
                <a:effectLst/>
                <a:latin typeface="Times New Roman" panose="02020603050405020304" pitchFamily="18" charset="0"/>
              </a:rPr>
              <a:t>unto another gospel</a:t>
            </a:r>
            <a:r>
              <a:rPr lang="en-US" sz="1600" b="1" i="1" kern="1500" dirty="0">
                <a:ln>
                  <a:noFill/>
                </a:ln>
                <a:solidFill>
                  <a:srgbClr val="CC6600"/>
                </a:solidFill>
                <a:effectLst/>
                <a:latin typeface="Times New Roman" panose="02020603050405020304" pitchFamily="18" charset="0"/>
              </a:rPr>
              <a:t>: </a:t>
            </a:r>
          </a:p>
          <a:p>
            <a:pPr algn="ctr"/>
            <a:r>
              <a:rPr lang="en-US" sz="1600" b="1" i="1" kern="1500" dirty="0">
                <a:ln>
                  <a:noFill/>
                </a:ln>
                <a:solidFill>
                  <a:srgbClr val="CC6600"/>
                </a:solidFill>
                <a:effectLst/>
                <a:latin typeface="Times New Roman" panose="02020603050405020304" pitchFamily="18" charset="0"/>
              </a:rPr>
              <a:t>Which is not another; but there be some that </a:t>
            </a:r>
            <a:r>
              <a:rPr lang="en-US" sz="1600" b="1" i="1" u="sng" kern="1500" dirty="0">
                <a:ln>
                  <a:noFill/>
                </a:ln>
                <a:solidFill>
                  <a:srgbClr val="CC6600"/>
                </a:solidFill>
                <a:effectLst/>
                <a:latin typeface="Times New Roman" panose="02020603050405020304" pitchFamily="18" charset="0"/>
              </a:rPr>
              <a:t>trouble you</a:t>
            </a:r>
            <a:r>
              <a:rPr lang="en-US" sz="1600" b="1" i="1" kern="1500" dirty="0">
                <a:ln>
                  <a:noFill/>
                </a:ln>
                <a:solidFill>
                  <a:srgbClr val="CC6600"/>
                </a:solidFill>
                <a:effectLst/>
                <a:latin typeface="Times New Roman" panose="02020603050405020304" pitchFamily="18" charset="0"/>
              </a:rPr>
              <a:t>, and </a:t>
            </a:r>
            <a:r>
              <a:rPr lang="en-US" sz="1600" b="1" i="1" u="sng" kern="1500" dirty="0">
                <a:ln>
                  <a:noFill/>
                </a:ln>
                <a:solidFill>
                  <a:srgbClr val="CC6600"/>
                </a:solidFill>
                <a:effectLst/>
                <a:latin typeface="Times New Roman" panose="02020603050405020304" pitchFamily="18" charset="0"/>
              </a:rPr>
              <a:t>would pervert the gospel of Christ</a:t>
            </a:r>
            <a:r>
              <a:rPr lang="en-US" sz="1600" b="1" i="1" kern="1500" dirty="0">
                <a:ln>
                  <a:noFill/>
                </a:ln>
                <a:solidFill>
                  <a:srgbClr val="CC6600"/>
                </a:solidFill>
                <a:effectLst/>
                <a:latin typeface="Times New Roman" panose="02020603050405020304" pitchFamily="18" charset="0"/>
              </a:rPr>
              <a:t>. </a:t>
            </a:r>
          </a:p>
        </p:txBody>
      </p:sp>
      <p:sp>
        <p:nvSpPr>
          <p:cNvPr id="13" name="TextBox 12">
            <a:extLst>
              <a:ext uri="{FF2B5EF4-FFF2-40B4-BE49-F238E27FC236}">
                <a16:creationId xmlns:a16="http://schemas.microsoft.com/office/drawing/2014/main" id="{363FD052-C02C-4A4E-B048-3CDD861DD4CD}"/>
              </a:ext>
            </a:extLst>
          </p:cNvPr>
          <p:cNvSpPr txBox="1"/>
          <p:nvPr/>
        </p:nvSpPr>
        <p:spPr>
          <a:xfrm>
            <a:off x="1699410" y="3037591"/>
            <a:ext cx="8823160" cy="338554"/>
          </a:xfrm>
          <a:prstGeom prst="rect">
            <a:avLst/>
          </a:prstGeom>
          <a:noFill/>
        </p:spPr>
        <p:txBody>
          <a:bodyPr wrap="square" rtlCol="0">
            <a:spAutoFit/>
          </a:bodyPr>
          <a:lstStyle/>
          <a:p>
            <a:pPr algn="ctr"/>
            <a:r>
              <a:rPr lang="en-US" sz="1600" b="1" i="1" kern="1500" dirty="0">
                <a:ln>
                  <a:noFill/>
                </a:ln>
                <a:solidFill>
                  <a:srgbClr val="CC6600"/>
                </a:solidFill>
                <a:effectLst/>
                <a:latin typeface="Times New Roman" panose="02020603050405020304" pitchFamily="18" charset="0"/>
              </a:rPr>
              <a:t>And </a:t>
            </a:r>
            <a:r>
              <a:rPr lang="en-US" sz="1600" b="1" i="1" u="sng" kern="1500" dirty="0">
                <a:ln>
                  <a:noFill/>
                </a:ln>
                <a:solidFill>
                  <a:srgbClr val="CC6600"/>
                </a:solidFill>
                <a:effectLst/>
                <a:latin typeface="Times New Roman" panose="02020603050405020304" pitchFamily="18" charset="0"/>
              </a:rPr>
              <a:t>have no fellowship </a:t>
            </a:r>
            <a:r>
              <a:rPr lang="en-US" sz="1600" b="1" i="1" kern="1500" dirty="0">
                <a:ln>
                  <a:noFill/>
                </a:ln>
                <a:solidFill>
                  <a:srgbClr val="CC6600"/>
                </a:solidFill>
                <a:effectLst/>
                <a:latin typeface="Times New Roman" panose="02020603050405020304" pitchFamily="18" charset="0"/>
              </a:rPr>
              <a:t>with the unfruitful works of darkness, but rather </a:t>
            </a:r>
            <a:r>
              <a:rPr lang="en-US" sz="1600" b="1" i="1" u="sng" kern="1500" dirty="0">
                <a:ln>
                  <a:noFill/>
                </a:ln>
                <a:solidFill>
                  <a:srgbClr val="CC6600"/>
                </a:solidFill>
                <a:effectLst/>
                <a:latin typeface="Times New Roman" panose="02020603050405020304" pitchFamily="18" charset="0"/>
              </a:rPr>
              <a:t>reprove them</a:t>
            </a:r>
            <a:r>
              <a:rPr lang="en-US" sz="1600" b="1" i="1" kern="1500" dirty="0">
                <a:ln>
                  <a:noFill/>
                </a:ln>
                <a:solidFill>
                  <a:srgbClr val="CC6600"/>
                </a:solidFill>
                <a:effectLst/>
                <a:latin typeface="Times New Roman" panose="02020603050405020304" pitchFamily="18" charset="0"/>
              </a:rPr>
              <a:t>. </a:t>
            </a:r>
            <a:r>
              <a:rPr lang="en-US" sz="1200" b="1" kern="1500" dirty="0">
                <a:solidFill>
                  <a:srgbClr val="FF0000"/>
                </a:solidFill>
                <a:latin typeface="Times New Roman" panose="02020603050405020304" pitchFamily="18" charset="0"/>
              </a:rPr>
              <a:t>Ephesians 5:11</a:t>
            </a:r>
            <a:r>
              <a:rPr lang="en-US" sz="1200" b="1" kern="1500" dirty="0">
                <a:solidFill>
                  <a:srgbClr val="000000"/>
                </a:solidFill>
                <a:latin typeface="Times New Roman" panose="02020603050405020304" pitchFamily="18" charset="0"/>
              </a:rPr>
              <a:t> </a:t>
            </a:r>
            <a:endParaRPr lang="en-US" sz="1800" b="1" kern="1500" dirty="0">
              <a:ln>
                <a:noFill/>
              </a:ln>
              <a:solidFill>
                <a:srgbClr val="000000"/>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AA1105CF-E344-4DA6-A42A-A60195105CE5}"/>
              </a:ext>
            </a:extLst>
          </p:cNvPr>
          <p:cNvSpPr txBox="1"/>
          <p:nvPr/>
        </p:nvSpPr>
        <p:spPr>
          <a:xfrm>
            <a:off x="948911" y="5935988"/>
            <a:ext cx="10299938" cy="769441"/>
          </a:xfrm>
          <a:prstGeom prst="rect">
            <a:avLst/>
          </a:prstGeom>
          <a:noFill/>
        </p:spPr>
        <p:txBody>
          <a:bodyPr wrap="square" rtlCol="0">
            <a:spAutoFit/>
          </a:bodyPr>
          <a:lstStyle/>
          <a:p>
            <a:pPr algn="ctr"/>
            <a:r>
              <a:rPr lang="en-US" sz="1600" b="1" i="1" kern="1500" dirty="0">
                <a:ln>
                  <a:noFill/>
                </a:ln>
                <a:solidFill>
                  <a:srgbClr val="CC6600"/>
                </a:solidFill>
                <a:effectLst/>
                <a:latin typeface="Times New Roman" panose="02020603050405020304" pitchFamily="18" charset="0"/>
              </a:rPr>
              <a:t>But though we, or an angel from heaven, preach any other gospel unto you than that which we have preached unto you, </a:t>
            </a:r>
          </a:p>
          <a:p>
            <a:pPr algn="ctr"/>
            <a:r>
              <a:rPr lang="en-US" sz="1600" b="1" i="1" u="sng" kern="1500" dirty="0">
                <a:ln>
                  <a:noFill/>
                </a:ln>
                <a:solidFill>
                  <a:srgbClr val="CC6600"/>
                </a:solidFill>
                <a:effectLst/>
                <a:latin typeface="Times New Roman" panose="02020603050405020304" pitchFamily="18" charset="0"/>
              </a:rPr>
              <a:t>let him be accursed. </a:t>
            </a:r>
          </a:p>
          <a:p>
            <a:pPr algn="ctr"/>
            <a:r>
              <a:rPr lang="en-US" sz="1200" b="1" kern="1500" dirty="0">
                <a:ln>
                  <a:noFill/>
                </a:ln>
                <a:solidFill>
                  <a:srgbClr val="FF0000"/>
                </a:solidFill>
                <a:effectLst/>
                <a:latin typeface="Times New Roman" panose="02020603050405020304" pitchFamily="18" charset="0"/>
              </a:rPr>
              <a:t>Galatians 1:6-8</a:t>
            </a:r>
            <a:r>
              <a:rPr lang="en-US" sz="1200" b="1" kern="1500" dirty="0">
                <a:ln>
                  <a:noFill/>
                </a:ln>
                <a:solidFill>
                  <a:srgbClr val="000000"/>
                </a:solidFill>
                <a:effectLst/>
                <a:latin typeface="Times New Roman" panose="02020603050405020304" pitchFamily="18" charset="0"/>
              </a:rPr>
              <a:t> </a:t>
            </a:r>
            <a:endParaRPr lang="en-US" sz="1200" b="1" i="1" kern="1500" dirty="0">
              <a:ln>
                <a:noFill/>
              </a:ln>
              <a:solidFill>
                <a:srgbClr val="CC6600"/>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3DC2A2BF-EB21-48ED-863B-DA5C8D88B46C}"/>
              </a:ext>
            </a:extLst>
          </p:cNvPr>
          <p:cNvSpPr txBox="1"/>
          <p:nvPr/>
        </p:nvSpPr>
        <p:spPr>
          <a:xfrm>
            <a:off x="153838" y="69013"/>
            <a:ext cx="1859600" cy="369332"/>
          </a:xfrm>
          <a:prstGeom prst="rect">
            <a:avLst/>
          </a:prstGeom>
          <a:noFill/>
        </p:spPr>
        <p:txBody>
          <a:bodyPr wrap="square" rtlCol="0">
            <a:spAutoFit/>
          </a:bodyPr>
          <a:lstStyle/>
          <a:p>
            <a:pPr algn="ctr"/>
            <a:r>
              <a:rPr lang="en-US" b="1" dirty="0">
                <a:solidFill>
                  <a:srgbClr val="C00000"/>
                </a:solidFill>
                <a:latin typeface="Times New Roman" panose="02020603050405020304" pitchFamily="18" charset="0"/>
                <a:cs typeface="Times New Roman" panose="02020603050405020304" pitchFamily="18" charset="0"/>
              </a:rPr>
              <a:t>Bonus Warning</a:t>
            </a:r>
          </a:p>
        </p:txBody>
      </p:sp>
      <p:sp>
        <p:nvSpPr>
          <p:cNvPr id="16" name="TextBox 15">
            <a:extLst>
              <a:ext uri="{FF2B5EF4-FFF2-40B4-BE49-F238E27FC236}">
                <a16:creationId xmlns:a16="http://schemas.microsoft.com/office/drawing/2014/main" id="{9F64B0DA-1F60-4247-A200-36ED5D7B689D}"/>
              </a:ext>
            </a:extLst>
          </p:cNvPr>
          <p:cNvSpPr txBox="1"/>
          <p:nvPr/>
        </p:nvSpPr>
        <p:spPr>
          <a:xfrm>
            <a:off x="10195813" y="69013"/>
            <a:ext cx="1842349" cy="369332"/>
          </a:xfrm>
          <a:prstGeom prst="rect">
            <a:avLst/>
          </a:prstGeom>
          <a:noFill/>
        </p:spPr>
        <p:txBody>
          <a:bodyPr wrap="square" rtlCol="0">
            <a:spAutoFit/>
          </a:bodyPr>
          <a:lstStyle/>
          <a:p>
            <a:pPr algn="ctr"/>
            <a:r>
              <a:rPr lang="en-US" b="1" dirty="0">
                <a:solidFill>
                  <a:srgbClr val="C00000"/>
                </a:solidFill>
                <a:latin typeface="Times New Roman" panose="02020603050405020304" pitchFamily="18" charset="0"/>
                <a:cs typeface="Times New Roman" panose="02020603050405020304" pitchFamily="18" charset="0"/>
              </a:rPr>
              <a:t>Bonus Warning</a:t>
            </a:r>
          </a:p>
        </p:txBody>
      </p:sp>
    </p:spTree>
    <p:extLst>
      <p:ext uri="{BB962C8B-B14F-4D97-AF65-F5344CB8AC3E}">
        <p14:creationId xmlns:p14="http://schemas.microsoft.com/office/powerpoint/2010/main" val="25945819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1+#ppt_w/2"/>
                                          </p:val>
                                        </p:tav>
                                        <p:tav tm="100000">
                                          <p:val>
                                            <p:strVal val="#ppt_x"/>
                                          </p:val>
                                        </p:tav>
                                      </p:tavLst>
                                    </p:anim>
                                    <p:anim calcmode="lin" valueType="num">
                                      <p:cBhvr additive="base">
                                        <p:cTn id="12" dur="10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125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75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75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75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75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75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75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75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up)">
                                      <p:cBhvr>
                                        <p:cTn id="6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3" grpId="0"/>
      <p:bldP spid="14" grpId="0"/>
      <p:bldP spid="15"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2573</TotalTime>
  <Words>3386</Words>
  <Application>Microsoft Office PowerPoint</Application>
  <PresentationFormat>Widescreen</PresentationFormat>
  <Paragraphs>305</Paragraphs>
  <Slides>14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0</vt:i4>
      </vt:variant>
      <vt:variant>
        <vt:lpstr>Slide Titles</vt:lpstr>
      </vt:variant>
      <vt:variant>
        <vt:i4>14</vt:i4>
      </vt:variant>
    </vt:vector>
  </HeadingPairs>
  <TitlesOfParts>
    <vt:vector size="22" baseType="lpstr">
      <vt:lpstr>Arial</vt:lpstr>
      <vt:lpstr>Baskerville Old Face</vt:lpstr>
      <vt:lpstr>Calibri</vt:lpstr>
      <vt:lpstr>Calibri Light</vt:lpstr>
      <vt:lpstr>Chiller</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26</cp:revision>
  <dcterms:created xsi:type="dcterms:W3CDTF">2021-10-31T16:33:23Z</dcterms:created>
  <dcterms:modified xsi:type="dcterms:W3CDTF">2021-11-03T01:42:22Z</dcterms:modified>
</cp:coreProperties>
</file>