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3"/>
  </p:notesMasterIdLst>
  <p:sldIdLst>
    <p:sldId id="256" r:id="rId3"/>
    <p:sldId id="262" r:id="rId4"/>
    <p:sldId id="257" r:id="rId5"/>
    <p:sldId id="298" r:id="rId6"/>
    <p:sldId id="258" r:id="rId7"/>
    <p:sldId id="286" r:id="rId8"/>
    <p:sldId id="276" r:id="rId9"/>
    <p:sldId id="277" r:id="rId10"/>
    <p:sldId id="278" r:id="rId11"/>
    <p:sldId id="287" r:id="rId12"/>
    <p:sldId id="288" r:id="rId13"/>
    <p:sldId id="289" r:id="rId14"/>
    <p:sldId id="280" r:id="rId15"/>
    <p:sldId id="290" r:id="rId16"/>
    <p:sldId id="281" r:id="rId17"/>
    <p:sldId id="299" r:id="rId18"/>
    <p:sldId id="292" r:id="rId19"/>
    <p:sldId id="291" r:id="rId20"/>
    <p:sldId id="300" r:id="rId21"/>
    <p:sldId id="283" r:id="rId22"/>
    <p:sldId id="284" r:id="rId23"/>
    <p:sldId id="293" r:id="rId24"/>
    <p:sldId id="285" r:id="rId25"/>
    <p:sldId id="301" r:id="rId26"/>
    <p:sldId id="294" r:id="rId27"/>
    <p:sldId id="295" r:id="rId28"/>
    <p:sldId id="302" r:id="rId29"/>
    <p:sldId id="303" r:id="rId30"/>
    <p:sldId id="304" r:id="rId31"/>
    <p:sldId id="279"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6600"/>
    <a:srgbClr val="CC0000"/>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437" autoAdjust="0"/>
    <p:restoredTop sz="94660"/>
  </p:normalViewPr>
  <p:slideViewPr>
    <p:cSldViewPr snapToGrid="0" showGuides="1">
      <p:cViewPr varScale="1">
        <p:scale>
          <a:sx n="111" d="100"/>
          <a:sy n="111" d="100"/>
        </p:scale>
        <p:origin x="150" y="10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766950-CAF2-4F50-8C72-885BA3E18087}" type="datetimeFigureOut">
              <a:rPr lang="en-US" smtClean="0"/>
              <a:t>11/11/2020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C2EC7A-6390-4C28-8BEF-DC7AA545EDA3}" type="slidenum">
              <a:rPr lang="en-US" smtClean="0"/>
              <a:t>‹#›</a:t>
            </a:fld>
            <a:endParaRPr lang="en-US"/>
          </a:p>
        </p:txBody>
      </p:sp>
    </p:spTree>
    <p:extLst>
      <p:ext uri="{BB962C8B-B14F-4D97-AF65-F5344CB8AC3E}">
        <p14:creationId xmlns:p14="http://schemas.microsoft.com/office/powerpoint/2010/main" val="15061161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6F8A46B4-4DAA-4B01-92B3-CC869BBD2FFF}"/>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99454786-479A-4A92-97C9-8C737C00E77D}" type="slidenum">
              <a:rPr kumimoji="0" lang="en-US" altLang="en-US" sz="1200" b="1" i="0" u="none" strike="noStrike" kern="1200" cap="none" spc="0" normalizeH="0" baseline="0" noProof="0">
                <a:ln>
                  <a:noFill/>
                </a:ln>
                <a:solidFill>
                  <a:srgbClr val="FF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29</a:t>
            </a:fld>
            <a:endParaRPr kumimoji="0" lang="en-US" altLang="en-US" sz="1200" b="1" i="0" u="none" strike="noStrike" kern="1200" cap="none" spc="0" normalizeH="0" baseline="0" noProof="0">
              <a:ln>
                <a:noFill/>
              </a:ln>
              <a:solidFill>
                <a:srgbClr val="FF0000"/>
              </a:solidFill>
              <a:effectLst/>
              <a:uLnTx/>
              <a:uFillTx/>
              <a:latin typeface="Times New Roman" panose="02020603050405020304" pitchFamily="18" charset="0"/>
              <a:ea typeface="+mn-ea"/>
              <a:cs typeface="+mn-cs"/>
            </a:endParaRPr>
          </a:p>
        </p:txBody>
      </p:sp>
      <p:sp>
        <p:nvSpPr>
          <p:cNvPr id="36866" name="Rectangle 2">
            <a:extLst>
              <a:ext uri="{FF2B5EF4-FFF2-40B4-BE49-F238E27FC236}">
                <a16:creationId xmlns:a16="http://schemas.microsoft.com/office/drawing/2014/main" id="{8F8B0885-9D68-4EB1-9290-1FFF5E3CCAA6}"/>
              </a:ext>
            </a:extLst>
          </p:cNvPr>
          <p:cNvSpPr>
            <a:spLocks noGrp="1" noRot="1" noChangeAspect="1" noChangeArrowheads="1" noTextEdit="1"/>
          </p:cNvSpPr>
          <p:nvPr>
            <p:ph type="sldImg"/>
          </p:nvPr>
        </p:nvSpPr>
        <p:spPr>
          <a:ln/>
        </p:spPr>
      </p:sp>
      <p:sp>
        <p:nvSpPr>
          <p:cNvPr id="36867" name="Rectangle 3">
            <a:extLst>
              <a:ext uri="{FF2B5EF4-FFF2-40B4-BE49-F238E27FC236}">
                <a16:creationId xmlns:a16="http://schemas.microsoft.com/office/drawing/2014/main" id="{8471205D-E099-4BE2-ABF8-CABA2072ABE6}"/>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6F8A46B4-4DAA-4B01-92B3-CC869BBD2FFF}"/>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99454786-479A-4A92-97C9-8C737C00E77D}" type="slidenum">
              <a:rPr kumimoji="0" lang="en-US" altLang="en-US" sz="1200" b="1" i="0" u="none" strike="noStrike" kern="1200" cap="none" spc="0" normalizeH="0" baseline="0" noProof="0">
                <a:ln>
                  <a:noFill/>
                </a:ln>
                <a:solidFill>
                  <a:srgbClr val="FF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30</a:t>
            </a:fld>
            <a:endParaRPr kumimoji="0" lang="en-US" altLang="en-US" sz="1200" b="1" i="0" u="none" strike="noStrike" kern="1200" cap="none" spc="0" normalizeH="0" baseline="0" noProof="0">
              <a:ln>
                <a:noFill/>
              </a:ln>
              <a:solidFill>
                <a:srgbClr val="FF0000"/>
              </a:solidFill>
              <a:effectLst/>
              <a:uLnTx/>
              <a:uFillTx/>
              <a:latin typeface="Times New Roman" panose="02020603050405020304" pitchFamily="18" charset="0"/>
              <a:ea typeface="+mn-ea"/>
              <a:cs typeface="+mn-cs"/>
            </a:endParaRPr>
          </a:p>
        </p:txBody>
      </p:sp>
      <p:sp>
        <p:nvSpPr>
          <p:cNvPr id="36866" name="Rectangle 2">
            <a:extLst>
              <a:ext uri="{FF2B5EF4-FFF2-40B4-BE49-F238E27FC236}">
                <a16:creationId xmlns:a16="http://schemas.microsoft.com/office/drawing/2014/main" id="{8F8B0885-9D68-4EB1-9290-1FFF5E3CCAA6}"/>
              </a:ext>
            </a:extLst>
          </p:cNvPr>
          <p:cNvSpPr>
            <a:spLocks noGrp="1" noRot="1" noChangeAspect="1" noChangeArrowheads="1" noTextEdit="1"/>
          </p:cNvSpPr>
          <p:nvPr>
            <p:ph type="sldImg"/>
          </p:nvPr>
        </p:nvSpPr>
        <p:spPr>
          <a:ln/>
        </p:spPr>
      </p:sp>
      <p:sp>
        <p:nvSpPr>
          <p:cNvPr id="36867" name="Rectangle 3">
            <a:extLst>
              <a:ext uri="{FF2B5EF4-FFF2-40B4-BE49-F238E27FC236}">
                <a16:creationId xmlns:a16="http://schemas.microsoft.com/office/drawing/2014/main" id="{8471205D-E099-4BE2-ABF8-CABA2072ABE6}"/>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8330194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FF1BF1-8DCD-4719-9EFF-56838C1E499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BC6EF9E-B4CC-4C2C-93B6-0581A65099F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43B1325-9EF8-418D-A8C9-0CCD4D80F348}"/>
              </a:ext>
            </a:extLst>
          </p:cNvPr>
          <p:cNvSpPr>
            <a:spLocks noGrp="1"/>
          </p:cNvSpPr>
          <p:nvPr>
            <p:ph type="dt" sz="half" idx="10"/>
          </p:nvPr>
        </p:nvSpPr>
        <p:spPr/>
        <p:txBody>
          <a:bodyPr/>
          <a:lstStyle/>
          <a:p>
            <a:fld id="{34E4176C-A67D-4FA8-BC8B-1B8558C8CF7A}" type="datetimeFigureOut">
              <a:rPr lang="en-US" smtClean="0"/>
              <a:t>11/11/2020</a:t>
            </a:fld>
            <a:endParaRPr lang="en-US"/>
          </a:p>
        </p:txBody>
      </p:sp>
      <p:sp>
        <p:nvSpPr>
          <p:cNvPr id="5" name="Footer Placeholder 4">
            <a:extLst>
              <a:ext uri="{FF2B5EF4-FFF2-40B4-BE49-F238E27FC236}">
                <a16:creationId xmlns:a16="http://schemas.microsoft.com/office/drawing/2014/main" id="{A7E8E66B-4EF1-4103-A154-ED4FF9FCED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1B0473-0276-4D5B-92C2-4E01838C8CA1}"/>
              </a:ext>
            </a:extLst>
          </p:cNvPr>
          <p:cNvSpPr>
            <a:spLocks noGrp="1"/>
          </p:cNvSpPr>
          <p:nvPr>
            <p:ph type="sldNum" sz="quarter" idx="12"/>
          </p:nvPr>
        </p:nvSpPr>
        <p:spPr/>
        <p:txBody>
          <a:bodyPr/>
          <a:lstStyle/>
          <a:p>
            <a:fld id="{C6533815-932C-4C21-AC95-48C4BD4C6B2A}" type="slidenum">
              <a:rPr lang="en-US" smtClean="0"/>
              <a:t>‹#›</a:t>
            </a:fld>
            <a:endParaRPr lang="en-US"/>
          </a:p>
        </p:txBody>
      </p:sp>
    </p:spTree>
    <p:extLst>
      <p:ext uri="{BB962C8B-B14F-4D97-AF65-F5344CB8AC3E}">
        <p14:creationId xmlns:p14="http://schemas.microsoft.com/office/powerpoint/2010/main" val="2497640461"/>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E8052-6928-497B-8F71-9B0AC6A96EA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12D0483-E7C1-4F6D-9681-F04B31030DE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618D4AE-07A7-4FE9-969A-DAE6880A6B3A}"/>
              </a:ext>
            </a:extLst>
          </p:cNvPr>
          <p:cNvSpPr>
            <a:spLocks noGrp="1"/>
          </p:cNvSpPr>
          <p:nvPr>
            <p:ph type="dt" sz="half" idx="10"/>
          </p:nvPr>
        </p:nvSpPr>
        <p:spPr/>
        <p:txBody>
          <a:bodyPr/>
          <a:lstStyle/>
          <a:p>
            <a:fld id="{34E4176C-A67D-4FA8-BC8B-1B8558C8CF7A}" type="datetimeFigureOut">
              <a:rPr lang="en-US" smtClean="0"/>
              <a:t>11/11/2020</a:t>
            </a:fld>
            <a:endParaRPr lang="en-US"/>
          </a:p>
        </p:txBody>
      </p:sp>
      <p:sp>
        <p:nvSpPr>
          <p:cNvPr id="5" name="Footer Placeholder 4">
            <a:extLst>
              <a:ext uri="{FF2B5EF4-FFF2-40B4-BE49-F238E27FC236}">
                <a16:creationId xmlns:a16="http://schemas.microsoft.com/office/drawing/2014/main" id="{CBEE7AFE-7871-4254-9A53-F92CD61E92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288854-0149-485F-BA4C-56F0C6D8F575}"/>
              </a:ext>
            </a:extLst>
          </p:cNvPr>
          <p:cNvSpPr>
            <a:spLocks noGrp="1"/>
          </p:cNvSpPr>
          <p:nvPr>
            <p:ph type="sldNum" sz="quarter" idx="12"/>
          </p:nvPr>
        </p:nvSpPr>
        <p:spPr/>
        <p:txBody>
          <a:bodyPr/>
          <a:lstStyle/>
          <a:p>
            <a:fld id="{C6533815-932C-4C21-AC95-48C4BD4C6B2A}" type="slidenum">
              <a:rPr lang="en-US" smtClean="0"/>
              <a:t>‹#›</a:t>
            </a:fld>
            <a:endParaRPr lang="en-US"/>
          </a:p>
        </p:txBody>
      </p:sp>
    </p:spTree>
    <p:extLst>
      <p:ext uri="{BB962C8B-B14F-4D97-AF65-F5344CB8AC3E}">
        <p14:creationId xmlns:p14="http://schemas.microsoft.com/office/powerpoint/2010/main" val="1204990726"/>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8389D40-490A-46AD-BC30-AC9EA1F759B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8B615CE-0A92-4125-AA11-AB45419EAF1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C38246-7DB3-4B29-87F1-A8B2D81402CA}"/>
              </a:ext>
            </a:extLst>
          </p:cNvPr>
          <p:cNvSpPr>
            <a:spLocks noGrp="1"/>
          </p:cNvSpPr>
          <p:nvPr>
            <p:ph type="dt" sz="half" idx="10"/>
          </p:nvPr>
        </p:nvSpPr>
        <p:spPr/>
        <p:txBody>
          <a:bodyPr/>
          <a:lstStyle/>
          <a:p>
            <a:fld id="{34E4176C-A67D-4FA8-BC8B-1B8558C8CF7A}" type="datetimeFigureOut">
              <a:rPr lang="en-US" smtClean="0"/>
              <a:t>11/11/2020</a:t>
            </a:fld>
            <a:endParaRPr lang="en-US"/>
          </a:p>
        </p:txBody>
      </p:sp>
      <p:sp>
        <p:nvSpPr>
          <p:cNvPr id="5" name="Footer Placeholder 4">
            <a:extLst>
              <a:ext uri="{FF2B5EF4-FFF2-40B4-BE49-F238E27FC236}">
                <a16:creationId xmlns:a16="http://schemas.microsoft.com/office/drawing/2014/main" id="{3603EAC3-CFE1-4B9D-8300-3A05DE3881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48C419-B90A-495D-9738-A595194C494E}"/>
              </a:ext>
            </a:extLst>
          </p:cNvPr>
          <p:cNvSpPr>
            <a:spLocks noGrp="1"/>
          </p:cNvSpPr>
          <p:nvPr>
            <p:ph type="sldNum" sz="quarter" idx="12"/>
          </p:nvPr>
        </p:nvSpPr>
        <p:spPr/>
        <p:txBody>
          <a:bodyPr/>
          <a:lstStyle/>
          <a:p>
            <a:fld id="{C6533815-932C-4C21-AC95-48C4BD4C6B2A}" type="slidenum">
              <a:rPr lang="en-US" smtClean="0"/>
              <a:t>‹#›</a:t>
            </a:fld>
            <a:endParaRPr lang="en-US"/>
          </a:p>
        </p:txBody>
      </p:sp>
    </p:spTree>
    <p:extLst>
      <p:ext uri="{BB962C8B-B14F-4D97-AF65-F5344CB8AC3E}">
        <p14:creationId xmlns:p14="http://schemas.microsoft.com/office/powerpoint/2010/main" val="4140163003"/>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278043-EF9F-4796-BF77-CF9EF9AA35E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9623E9C-C043-43A8-9746-7FFA6A4503E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9DD0C3D-0D79-4152-A1F1-01B26F2D7813}"/>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4EB84BB5-6557-4500-9F53-D0D94C03D361}"/>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438D638A-C3E8-48DA-9DEA-A74E2033B511}"/>
              </a:ext>
            </a:extLst>
          </p:cNvPr>
          <p:cNvSpPr>
            <a:spLocks noGrp="1"/>
          </p:cNvSpPr>
          <p:nvPr>
            <p:ph type="sldNum" sz="quarter" idx="12"/>
          </p:nvPr>
        </p:nvSpPr>
        <p:spPr/>
        <p:txBody>
          <a:bodyPr/>
          <a:lstStyle>
            <a:lvl1pPr>
              <a:defRPr/>
            </a:lvl1pPr>
          </a:lstStyle>
          <a:p>
            <a:fld id="{CF9162BC-7CBE-4C0B-A6F1-090A08F583B0}" type="slidenum">
              <a:rPr lang="en-US" altLang="en-US"/>
              <a:pPr/>
              <a:t>‹#›</a:t>
            </a:fld>
            <a:endParaRPr lang="en-US" altLang="en-US"/>
          </a:p>
        </p:txBody>
      </p:sp>
    </p:spTree>
    <p:extLst>
      <p:ext uri="{BB962C8B-B14F-4D97-AF65-F5344CB8AC3E}">
        <p14:creationId xmlns:p14="http://schemas.microsoft.com/office/powerpoint/2010/main" val="14656300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5F0112-746E-410F-8157-F8D935E88DD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819C51F-F1F9-4D56-80C2-9BF2F0D9A61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E101EA-7B96-4913-BC2D-1FF1F00BC209}"/>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FD0C5709-56D5-46AA-B5BF-DD33ED77E562}"/>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8499B049-3D8C-408C-AEFA-1E48B55A98A9}"/>
              </a:ext>
            </a:extLst>
          </p:cNvPr>
          <p:cNvSpPr>
            <a:spLocks noGrp="1"/>
          </p:cNvSpPr>
          <p:nvPr>
            <p:ph type="sldNum" sz="quarter" idx="12"/>
          </p:nvPr>
        </p:nvSpPr>
        <p:spPr/>
        <p:txBody>
          <a:bodyPr/>
          <a:lstStyle>
            <a:lvl1pPr>
              <a:defRPr/>
            </a:lvl1pPr>
          </a:lstStyle>
          <a:p>
            <a:fld id="{99A27073-6389-4152-B3B5-59A28C6224E8}" type="slidenum">
              <a:rPr lang="en-US" altLang="en-US"/>
              <a:pPr/>
              <a:t>‹#›</a:t>
            </a:fld>
            <a:endParaRPr lang="en-US" altLang="en-US"/>
          </a:p>
        </p:txBody>
      </p:sp>
    </p:spTree>
    <p:extLst>
      <p:ext uri="{BB962C8B-B14F-4D97-AF65-F5344CB8AC3E}">
        <p14:creationId xmlns:p14="http://schemas.microsoft.com/office/powerpoint/2010/main" val="36862151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F70BB-1593-4288-A4F3-140CA1BC3BBF}"/>
              </a:ext>
            </a:extLst>
          </p:cNvPr>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EBD9F36-3FE4-4EBC-8397-F553DE304ABA}"/>
              </a:ext>
            </a:extLst>
          </p:cNvPr>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D004E517-A5A4-40C5-8DB2-4AC39AA41C26}"/>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E887EBF2-8184-41C6-A6A1-BF644B86D44C}"/>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0FFCACF8-2E77-4F3D-8157-74E5F81D569F}"/>
              </a:ext>
            </a:extLst>
          </p:cNvPr>
          <p:cNvSpPr>
            <a:spLocks noGrp="1"/>
          </p:cNvSpPr>
          <p:nvPr>
            <p:ph type="sldNum" sz="quarter" idx="12"/>
          </p:nvPr>
        </p:nvSpPr>
        <p:spPr/>
        <p:txBody>
          <a:bodyPr/>
          <a:lstStyle>
            <a:lvl1pPr>
              <a:defRPr/>
            </a:lvl1pPr>
          </a:lstStyle>
          <a:p>
            <a:fld id="{26B2DE8F-FFDD-421E-9BB0-E197F8F592F2}" type="slidenum">
              <a:rPr lang="en-US" altLang="en-US"/>
              <a:pPr/>
              <a:t>‹#›</a:t>
            </a:fld>
            <a:endParaRPr lang="en-US" altLang="en-US"/>
          </a:p>
        </p:txBody>
      </p:sp>
    </p:spTree>
    <p:extLst>
      <p:ext uri="{BB962C8B-B14F-4D97-AF65-F5344CB8AC3E}">
        <p14:creationId xmlns:p14="http://schemas.microsoft.com/office/powerpoint/2010/main" val="37705874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1348D-F004-4214-92D5-4CDCF990CA1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1B178A3-5A1E-4CA6-B45B-DBE24F78C9C4}"/>
              </a:ext>
            </a:extLst>
          </p:cNvPr>
          <p:cNvSpPr>
            <a:spLocks noGrp="1"/>
          </p:cNvSpPr>
          <p:nvPr>
            <p:ph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B582BFD-9B2B-4BBD-BE0C-0EA5AB322600}"/>
              </a:ext>
            </a:extLst>
          </p:cNvPr>
          <p:cNvSpPr>
            <a:spLocks noGrp="1"/>
          </p:cNvSpPr>
          <p:nvPr>
            <p:ph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0357307-DB12-42FE-AACE-BB8C33C6CE23}"/>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0A8CBED1-A60F-4A07-85DB-709318FE242C}"/>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6B78CAC4-44BD-4EBB-8711-02AEEFD8ED38}"/>
              </a:ext>
            </a:extLst>
          </p:cNvPr>
          <p:cNvSpPr>
            <a:spLocks noGrp="1"/>
          </p:cNvSpPr>
          <p:nvPr>
            <p:ph type="sldNum" sz="quarter" idx="12"/>
          </p:nvPr>
        </p:nvSpPr>
        <p:spPr/>
        <p:txBody>
          <a:bodyPr/>
          <a:lstStyle>
            <a:lvl1pPr>
              <a:defRPr/>
            </a:lvl1pPr>
          </a:lstStyle>
          <a:p>
            <a:fld id="{12CEC7E9-1110-480A-8587-1C488B53990D}" type="slidenum">
              <a:rPr lang="en-US" altLang="en-US"/>
              <a:pPr/>
              <a:t>‹#›</a:t>
            </a:fld>
            <a:endParaRPr lang="en-US" altLang="en-US"/>
          </a:p>
        </p:txBody>
      </p:sp>
    </p:spTree>
    <p:extLst>
      <p:ext uri="{BB962C8B-B14F-4D97-AF65-F5344CB8AC3E}">
        <p14:creationId xmlns:p14="http://schemas.microsoft.com/office/powerpoint/2010/main" val="9639843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FBCC55-6E34-452A-AD07-ED3668D3A0A1}"/>
              </a:ext>
            </a:extLst>
          </p:cNvPr>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CF97B48-ECF6-4C80-A1B0-7906FFB8B091}"/>
              </a:ext>
            </a:extLst>
          </p:cNvPr>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F696D41-CF7D-486C-97FB-D023BF3F4F66}"/>
              </a:ext>
            </a:extLst>
          </p:cNvPr>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2B1C622-2C5D-4A27-AF1E-A5C56AF8EA79}"/>
              </a:ext>
            </a:extLst>
          </p:cNvPr>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0626B3B-77AE-4B98-B947-1DCF2BE9DCEB}"/>
              </a:ext>
            </a:extLst>
          </p:cNvPr>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89F89B1-EDC0-4A06-B2F4-FE4F7323E74D}"/>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1B4E533A-47DB-460F-865D-D51F468B72FA}"/>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2B33744C-88CF-4DF8-958D-18E01147833D}"/>
              </a:ext>
            </a:extLst>
          </p:cNvPr>
          <p:cNvSpPr>
            <a:spLocks noGrp="1"/>
          </p:cNvSpPr>
          <p:nvPr>
            <p:ph type="sldNum" sz="quarter" idx="12"/>
          </p:nvPr>
        </p:nvSpPr>
        <p:spPr/>
        <p:txBody>
          <a:bodyPr/>
          <a:lstStyle>
            <a:lvl1pPr>
              <a:defRPr/>
            </a:lvl1pPr>
          </a:lstStyle>
          <a:p>
            <a:fld id="{14CF2966-EBDF-45DF-BA81-39BD0576D15F}" type="slidenum">
              <a:rPr lang="en-US" altLang="en-US"/>
              <a:pPr/>
              <a:t>‹#›</a:t>
            </a:fld>
            <a:endParaRPr lang="en-US" altLang="en-US"/>
          </a:p>
        </p:txBody>
      </p:sp>
    </p:spTree>
    <p:extLst>
      <p:ext uri="{BB962C8B-B14F-4D97-AF65-F5344CB8AC3E}">
        <p14:creationId xmlns:p14="http://schemas.microsoft.com/office/powerpoint/2010/main" val="9979571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B7D746-9BCC-49B3-B17D-2147BC81819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3B0C4AE-215A-4006-AC0C-67F8AB8EEBA6}"/>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0ED8B8E6-0EB5-4EB2-A519-CCD703D22B73}"/>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89682CA2-9270-4890-AF47-C8B322BA4A46}"/>
              </a:ext>
            </a:extLst>
          </p:cNvPr>
          <p:cNvSpPr>
            <a:spLocks noGrp="1"/>
          </p:cNvSpPr>
          <p:nvPr>
            <p:ph type="sldNum" sz="quarter" idx="12"/>
          </p:nvPr>
        </p:nvSpPr>
        <p:spPr/>
        <p:txBody>
          <a:bodyPr/>
          <a:lstStyle>
            <a:lvl1pPr>
              <a:defRPr/>
            </a:lvl1pPr>
          </a:lstStyle>
          <a:p>
            <a:fld id="{79A1566E-D0D0-4C53-943C-6DDCE44D105C}" type="slidenum">
              <a:rPr lang="en-US" altLang="en-US"/>
              <a:pPr/>
              <a:t>‹#›</a:t>
            </a:fld>
            <a:endParaRPr lang="en-US" altLang="en-US"/>
          </a:p>
        </p:txBody>
      </p:sp>
    </p:spTree>
    <p:extLst>
      <p:ext uri="{BB962C8B-B14F-4D97-AF65-F5344CB8AC3E}">
        <p14:creationId xmlns:p14="http://schemas.microsoft.com/office/powerpoint/2010/main" val="17476042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1BA6049-472E-4A61-9820-81D0949E1829}"/>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F4B2AF5A-CAC9-49D1-A9AC-FDC513BE3BBF}"/>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04140081-0685-45CF-A50F-E292DA8733A9}"/>
              </a:ext>
            </a:extLst>
          </p:cNvPr>
          <p:cNvSpPr>
            <a:spLocks noGrp="1"/>
          </p:cNvSpPr>
          <p:nvPr>
            <p:ph type="sldNum" sz="quarter" idx="12"/>
          </p:nvPr>
        </p:nvSpPr>
        <p:spPr/>
        <p:txBody>
          <a:bodyPr/>
          <a:lstStyle>
            <a:lvl1pPr>
              <a:defRPr/>
            </a:lvl1pPr>
          </a:lstStyle>
          <a:p>
            <a:fld id="{831C59EE-CB5E-4060-9001-605B8FB6D68C}" type="slidenum">
              <a:rPr lang="en-US" altLang="en-US"/>
              <a:pPr/>
              <a:t>‹#›</a:t>
            </a:fld>
            <a:endParaRPr lang="en-US" altLang="en-US"/>
          </a:p>
        </p:txBody>
      </p:sp>
    </p:spTree>
    <p:extLst>
      <p:ext uri="{BB962C8B-B14F-4D97-AF65-F5344CB8AC3E}">
        <p14:creationId xmlns:p14="http://schemas.microsoft.com/office/powerpoint/2010/main" val="25372005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C9D674-6697-4532-824B-10DA7D847CC0}"/>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4C58DE5-693F-4F3D-83B7-D89A799BF329}"/>
              </a:ext>
            </a:extLst>
          </p:cNvPr>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91265CF-CA0D-46EA-BD1D-473E3184B2E9}"/>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B787BDE-5F68-4D38-B3DF-2338F43C4075}"/>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0DB4E5A4-9B26-4145-B9B9-50D88CFDD7E6}"/>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845D1B3E-1C94-4AFD-B67A-2AE806ECF667}"/>
              </a:ext>
            </a:extLst>
          </p:cNvPr>
          <p:cNvSpPr>
            <a:spLocks noGrp="1"/>
          </p:cNvSpPr>
          <p:nvPr>
            <p:ph type="sldNum" sz="quarter" idx="12"/>
          </p:nvPr>
        </p:nvSpPr>
        <p:spPr/>
        <p:txBody>
          <a:bodyPr/>
          <a:lstStyle>
            <a:lvl1pPr>
              <a:defRPr/>
            </a:lvl1pPr>
          </a:lstStyle>
          <a:p>
            <a:fld id="{DD9CF22F-2299-402D-A918-78412A4C2A8F}" type="slidenum">
              <a:rPr lang="en-US" altLang="en-US"/>
              <a:pPr/>
              <a:t>‹#›</a:t>
            </a:fld>
            <a:endParaRPr lang="en-US" altLang="en-US"/>
          </a:p>
        </p:txBody>
      </p:sp>
    </p:spTree>
    <p:extLst>
      <p:ext uri="{BB962C8B-B14F-4D97-AF65-F5344CB8AC3E}">
        <p14:creationId xmlns:p14="http://schemas.microsoft.com/office/powerpoint/2010/main" val="20156006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8742B-CC86-4D00-B702-B996A863EDD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91A6788-49A8-4898-A0D9-974E1B0C3D0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8A4E13-0D53-4DF3-996A-EBEA9F53563F}"/>
              </a:ext>
            </a:extLst>
          </p:cNvPr>
          <p:cNvSpPr>
            <a:spLocks noGrp="1"/>
          </p:cNvSpPr>
          <p:nvPr>
            <p:ph type="dt" sz="half" idx="10"/>
          </p:nvPr>
        </p:nvSpPr>
        <p:spPr/>
        <p:txBody>
          <a:bodyPr/>
          <a:lstStyle/>
          <a:p>
            <a:fld id="{34E4176C-A67D-4FA8-BC8B-1B8558C8CF7A}" type="datetimeFigureOut">
              <a:rPr lang="en-US" smtClean="0"/>
              <a:t>11/11/2020</a:t>
            </a:fld>
            <a:endParaRPr lang="en-US"/>
          </a:p>
        </p:txBody>
      </p:sp>
      <p:sp>
        <p:nvSpPr>
          <p:cNvPr id="5" name="Footer Placeholder 4">
            <a:extLst>
              <a:ext uri="{FF2B5EF4-FFF2-40B4-BE49-F238E27FC236}">
                <a16:creationId xmlns:a16="http://schemas.microsoft.com/office/drawing/2014/main" id="{A92FB89B-2F0C-4FE5-AAFC-D37E1EE649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5DCF45-4930-4FC2-B264-A4D2CF67F5FF}"/>
              </a:ext>
            </a:extLst>
          </p:cNvPr>
          <p:cNvSpPr>
            <a:spLocks noGrp="1"/>
          </p:cNvSpPr>
          <p:nvPr>
            <p:ph type="sldNum" sz="quarter" idx="12"/>
          </p:nvPr>
        </p:nvSpPr>
        <p:spPr/>
        <p:txBody>
          <a:bodyPr/>
          <a:lstStyle/>
          <a:p>
            <a:fld id="{C6533815-932C-4C21-AC95-48C4BD4C6B2A}" type="slidenum">
              <a:rPr lang="en-US" smtClean="0"/>
              <a:t>‹#›</a:t>
            </a:fld>
            <a:endParaRPr lang="en-US"/>
          </a:p>
        </p:txBody>
      </p:sp>
    </p:spTree>
    <p:extLst>
      <p:ext uri="{BB962C8B-B14F-4D97-AF65-F5344CB8AC3E}">
        <p14:creationId xmlns:p14="http://schemas.microsoft.com/office/powerpoint/2010/main" val="920726946"/>
      </p:ext>
    </p:extLst>
  </p:cSld>
  <p:clrMapOvr>
    <a:masterClrMapping/>
  </p:clrMapOvr>
  <p:transition spd="slow">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E7AB0-3138-4F65-8198-05491CED246F}"/>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F03B546-72E3-4A88-83FE-D9DFF66E7536}"/>
              </a:ext>
            </a:extLst>
          </p:cNvPr>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EF89B84-B8C9-4D1D-A64A-C09002A19739}"/>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F73B05D-2FBE-464A-A277-126F6927237F}"/>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63E01C12-56DD-4D80-815A-0BCFD4125266}"/>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3CD38E16-7C2B-4C8F-88C3-851080278C67}"/>
              </a:ext>
            </a:extLst>
          </p:cNvPr>
          <p:cNvSpPr>
            <a:spLocks noGrp="1"/>
          </p:cNvSpPr>
          <p:nvPr>
            <p:ph type="sldNum" sz="quarter" idx="12"/>
          </p:nvPr>
        </p:nvSpPr>
        <p:spPr/>
        <p:txBody>
          <a:bodyPr/>
          <a:lstStyle>
            <a:lvl1pPr>
              <a:defRPr/>
            </a:lvl1pPr>
          </a:lstStyle>
          <a:p>
            <a:fld id="{5C6E2005-97B1-4B04-B863-EE4C3FBBF585}" type="slidenum">
              <a:rPr lang="en-US" altLang="en-US"/>
              <a:pPr/>
              <a:t>‹#›</a:t>
            </a:fld>
            <a:endParaRPr lang="en-US" altLang="en-US"/>
          </a:p>
        </p:txBody>
      </p:sp>
    </p:spTree>
    <p:extLst>
      <p:ext uri="{BB962C8B-B14F-4D97-AF65-F5344CB8AC3E}">
        <p14:creationId xmlns:p14="http://schemas.microsoft.com/office/powerpoint/2010/main" val="8873957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6653CD-E20D-43FE-A139-ED81D5A56B6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72215F9-E4DF-4D31-8234-5815EA6CEA0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9D9F5F-F9F0-4641-A347-9147064EDF38}"/>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0AD5EB3A-E4A4-471B-BE6D-FE055513C71D}"/>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1BFF30B3-2FD1-4C51-88F8-9FD1C1F23101}"/>
              </a:ext>
            </a:extLst>
          </p:cNvPr>
          <p:cNvSpPr>
            <a:spLocks noGrp="1"/>
          </p:cNvSpPr>
          <p:nvPr>
            <p:ph type="sldNum" sz="quarter" idx="12"/>
          </p:nvPr>
        </p:nvSpPr>
        <p:spPr/>
        <p:txBody>
          <a:bodyPr/>
          <a:lstStyle>
            <a:lvl1pPr>
              <a:defRPr/>
            </a:lvl1pPr>
          </a:lstStyle>
          <a:p>
            <a:fld id="{55511373-E9A5-4D40-950E-A7A8FD40D3F6}" type="slidenum">
              <a:rPr lang="en-US" altLang="en-US"/>
              <a:pPr/>
              <a:t>‹#›</a:t>
            </a:fld>
            <a:endParaRPr lang="en-US" altLang="en-US"/>
          </a:p>
        </p:txBody>
      </p:sp>
    </p:spTree>
    <p:extLst>
      <p:ext uri="{BB962C8B-B14F-4D97-AF65-F5344CB8AC3E}">
        <p14:creationId xmlns:p14="http://schemas.microsoft.com/office/powerpoint/2010/main" val="5712903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3C92724-2246-4A4F-8BB0-5B7A85DE6174}"/>
              </a:ext>
            </a:extLst>
          </p:cNvPr>
          <p:cNvSpPr>
            <a:spLocks noGrp="1"/>
          </p:cNvSpPr>
          <p:nvPr>
            <p:ph type="title" orient="vert"/>
          </p:nvPr>
        </p:nvSpPr>
        <p:spPr>
          <a:xfrm>
            <a:off x="8686800" y="609600"/>
            <a:ext cx="2590800" cy="5486400"/>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DDD811A-999D-4DC8-A366-B0F5C4117DB8}"/>
              </a:ext>
            </a:extLst>
          </p:cNvPr>
          <p:cNvSpPr>
            <a:spLocks noGrp="1"/>
          </p:cNvSpPr>
          <p:nvPr>
            <p:ph type="body" orient="vert" idx="1"/>
          </p:nvPr>
        </p:nvSpPr>
        <p:spPr>
          <a:xfrm>
            <a:off x="914400" y="609600"/>
            <a:ext cx="75692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0B5358-04C0-4A23-8745-8E0C0A72703D}"/>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FD144302-F733-4E17-BB29-C3D72043D6DD}"/>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7AAB0332-3C3B-4AB1-9A12-6D9B195849B1}"/>
              </a:ext>
            </a:extLst>
          </p:cNvPr>
          <p:cNvSpPr>
            <a:spLocks noGrp="1"/>
          </p:cNvSpPr>
          <p:nvPr>
            <p:ph type="sldNum" sz="quarter" idx="12"/>
          </p:nvPr>
        </p:nvSpPr>
        <p:spPr/>
        <p:txBody>
          <a:bodyPr/>
          <a:lstStyle>
            <a:lvl1pPr>
              <a:defRPr/>
            </a:lvl1pPr>
          </a:lstStyle>
          <a:p>
            <a:fld id="{14F12B65-3CB7-4CC9-8295-D8B10BEF37A4}" type="slidenum">
              <a:rPr lang="en-US" altLang="en-US"/>
              <a:pPr/>
              <a:t>‹#›</a:t>
            </a:fld>
            <a:endParaRPr lang="en-US" altLang="en-US"/>
          </a:p>
        </p:txBody>
      </p:sp>
    </p:spTree>
    <p:extLst>
      <p:ext uri="{BB962C8B-B14F-4D97-AF65-F5344CB8AC3E}">
        <p14:creationId xmlns:p14="http://schemas.microsoft.com/office/powerpoint/2010/main" val="30877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C10B5F-05CF-46A7-A943-04BD6B2B0DA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EA282CE-0463-42A6-B55B-44317F78C69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F25E883-3DAA-4F71-A0A7-0295302348D1}"/>
              </a:ext>
            </a:extLst>
          </p:cNvPr>
          <p:cNvSpPr>
            <a:spLocks noGrp="1"/>
          </p:cNvSpPr>
          <p:nvPr>
            <p:ph type="dt" sz="half" idx="10"/>
          </p:nvPr>
        </p:nvSpPr>
        <p:spPr/>
        <p:txBody>
          <a:bodyPr/>
          <a:lstStyle/>
          <a:p>
            <a:fld id="{34E4176C-A67D-4FA8-BC8B-1B8558C8CF7A}" type="datetimeFigureOut">
              <a:rPr lang="en-US" smtClean="0"/>
              <a:t>11/11/2020</a:t>
            </a:fld>
            <a:endParaRPr lang="en-US"/>
          </a:p>
        </p:txBody>
      </p:sp>
      <p:sp>
        <p:nvSpPr>
          <p:cNvPr id="5" name="Footer Placeholder 4">
            <a:extLst>
              <a:ext uri="{FF2B5EF4-FFF2-40B4-BE49-F238E27FC236}">
                <a16:creationId xmlns:a16="http://schemas.microsoft.com/office/drawing/2014/main" id="{9D4A66EC-7654-46B6-A147-702482633F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D23DCD-E940-43BD-8D15-CD8542075F4D}"/>
              </a:ext>
            </a:extLst>
          </p:cNvPr>
          <p:cNvSpPr>
            <a:spLocks noGrp="1"/>
          </p:cNvSpPr>
          <p:nvPr>
            <p:ph type="sldNum" sz="quarter" idx="12"/>
          </p:nvPr>
        </p:nvSpPr>
        <p:spPr/>
        <p:txBody>
          <a:bodyPr/>
          <a:lstStyle/>
          <a:p>
            <a:fld id="{C6533815-932C-4C21-AC95-48C4BD4C6B2A}" type="slidenum">
              <a:rPr lang="en-US" smtClean="0"/>
              <a:t>‹#›</a:t>
            </a:fld>
            <a:endParaRPr lang="en-US"/>
          </a:p>
        </p:txBody>
      </p:sp>
    </p:spTree>
    <p:extLst>
      <p:ext uri="{BB962C8B-B14F-4D97-AF65-F5344CB8AC3E}">
        <p14:creationId xmlns:p14="http://schemas.microsoft.com/office/powerpoint/2010/main" val="3187676499"/>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911779-8CC6-423D-8FFE-F4AD48C9F83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5CEE0A8-2092-425F-9F9E-84488CCD9D9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D4F843D-B73B-419F-A054-F6B4737B36B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C0FDF7B-D218-4DD6-9359-9DDFFFE1FB2E}"/>
              </a:ext>
            </a:extLst>
          </p:cNvPr>
          <p:cNvSpPr>
            <a:spLocks noGrp="1"/>
          </p:cNvSpPr>
          <p:nvPr>
            <p:ph type="dt" sz="half" idx="10"/>
          </p:nvPr>
        </p:nvSpPr>
        <p:spPr/>
        <p:txBody>
          <a:bodyPr/>
          <a:lstStyle/>
          <a:p>
            <a:fld id="{34E4176C-A67D-4FA8-BC8B-1B8558C8CF7A}" type="datetimeFigureOut">
              <a:rPr lang="en-US" smtClean="0"/>
              <a:t>11/11/2020</a:t>
            </a:fld>
            <a:endParaRPr lang="en-US"/>
          </a:p>
        </p:txBody>
      </p:sp>
      <p:sp>
        <p:nvSpPr>
          <p:cNvPr id="6" name="Footer Placeholder 5">
            <a:extLst>
              <a:ext uri="{FF2B5EF4-FFF2-40B4-BE49-F238E27FC236}">
                <a16:creationId xmlns:a16="http://schemas.microsoft.com/office/drawing/2014/main" id="{158EB55C-FBCD-4FDC-B581-E551FC8A2E3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521F8A3-68A9-45E5-A813-1A83AC54F759}"/>
              </a:ext>
            </a:extLst>
          </p:cNvPr>
          <p:cNvSpPr>
            <a:spLocks noGrp="1"/>
          </p:cNvSpPr>
          <p:nvPr>
            <p:ph type="sldNum" sz="quarter" idx="12"/>
          </p:nvPr>
        </p:nvSpPr>
        <p:spPr/>
        <p:txBody>
          <a:bodyPr/>
          <a:lstStyle/>
          <a:p>
            <a:fld id="{C6533815-932C-4C21-AC95-48C4BD4C6B2A}" type="slidenum">
              <a:rPr lang="en-US" smtClean="0"/>
              <a:t>‹#›</a:t>
            </a:fld>
            <a:endParaRPr lang="en-US"/>
          </a:p>
        </p:txBody>
      </p:sp>
    </p:spTree>
    <p:extLst>
      <p:ext uri="{BB962C8B-B14F-4D97-AF65-F5344CB8AC3E}">
        <p14:creationId xmlns:p14="http://schemas.microsoft.com/office/powerpoint/2010/main" val="3951918178"/>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A16C64-74D6-4C93-8192-9DD47B6CA93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E196E52-F01B-4987-8DDF-526C4A987A8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9A82B85-57D2-45D0-8A9B-AEBBE6CBA34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7C8C6C3-8047-4349-9EAB-28B004DD0BF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C353050-1E8F-4BBC-A795-C96C13D69D8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AF5CACD-705F-434B-BAEF-CCA57C020E9D}"/>
              </a:ext>
            </a:extLst>
          </p:cNvPr>
          <p:cNvSpPr>
            <a:spLocks noGrp="1"/>
          </p:cNvSpPr>
          <p:nvPr>
            <p:ph type="dt" sz="half" idx="10"/>
          </p:nvPr>
        </p:nvSpPr>
        <p:spPr/>
        <p:txBody>
          <a:bodyPr/>
          <a:lstStyle/>
          <a:p>
            <a:fld id="{34E4176C-A67D-4FA8-BC8B-1B8558C8CF7A}" type="datetimeFigureOut">
              <a:rPr lang="en-US" smtClean="0"/>
              <a:t>11/11/2020</a:t>
            </a:fld>
            <a:endParaRPr lang="en-US"/>
          </a:p>
        </p:txBody>
      </p:sp>
      <p:sp>
        <p:nvSpPr>
          <p:cNvPr id="8" name="Footer Placeholder 7">
            <a:extLst>
              <a:ext uri="{FF2B5EF4-FFF2-40B4-BE49-F238E27FC236}">
                <a16:creationId xmlns:a16="http://schemas.microsoft.com/office/drawing/2014/main" id="{7D953FF5-317A-4A5A-8C08-3054AD6D874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BC11EA9-381B-4EDE-903A-E4410568EB6B}"/>
              </a:ext>
            </a:extLst>
          </p:cNvPr>
          <p:cNvSpPr>
            <a:spLocks noGrp="1"/>
          </p:cNvSpPr>
          <p:nvPr>
            <p:ph type="sldNum" sz="quarter" idx="12"/>
          </p:nvPr>
        </p:nvSpPr>
        <p:spPr/>
        <p:txBody>
          <a:bodyPr/>
          <a:lstStyle/>
          <a:p>
            <a:fld id="{C6533815-932C-4C21-AC95-48C4BD4C6B2A}" type="slidenum">
              <a:rPr lang="en-US" smtClean="0"/>
              <a:t>‹#›</a:t>
            </a:fld>
            <a:endParaRPr lang="en-US"/>
          </a:p>
        </p:txBody>
      </p:sp>
    </p:spTree>
    <p:extLst>
      <p:ext uri="{BB962C8B-B14F-4D97-AF65-F5344CB8AC3E}">
        <p14:creationId xmlns:p14="http://schemas.microsoft.com/office/powerpoint/2010/main" val="2138675483"/>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4B3FC-0B29-4E07-9B5F-5DC0CA879F9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1A2B808-85A9-406D-9EB2-DBB9904015CC}"/>
              </a:ext>
            </a:extLst>
          </p:cNvPr>
          <p:cNvSpPr>
            <a:spLocks noGrp="1"/>
          </p:cNvSpPr>
          <p:nvPr>
            <p:ph type="dt" sz="half" idx="10"/>
          </p:nvPr>
        </p:nvSpPr>
        <p:spPr/>
        <p:txBody>
          <a:bodyPr/>
          <a:lstStyle/>
          <a:p>
            <a:fld id="{34E4176C-A67D-4FA8-BC8B-1B8558C8CF7A}" type="datetimeFigureOut">
              <a:rPr lang="en-US" smtClean="0"/>
              <a:t>11/11/2020</a:t>
            </a:fld>
            <a:endParaRPr lang="en-US"/>
          </a:p>
        </p:txBody>
      </p:sp>
      <p:sp>
        <p:nvSpPr>
          <p:cNvPr id="4" name="Footer Placeholder 3">
            <a:extLst>
              <a:ext uri="{FF2B5EF4-FFF2-40B4-BE49-F238E27FC236}">
                <a16:creationId xmlns:a16="http://schemas.microsoft.com/office/drawing/2014/main" id="{055E29C2-C220-4A51-9619-D9E3D837A61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41E730F-BF93-4F88-8476-6B31F6689CFC}"/>
              </a:ext>
            </a:extLst>
          </p:cNvPr>
          <p:cNvSpPr>
            <a:spLocks noGrp="1"/>
          </p:cNvSpPr>
          <p:nvPr>
            <p:ph type="sldNum" sz="quarter" idx="12"/>
          </p:nvPr>
        </p:nvSpPr>
        <p:spPr/>
        <p:txBody>
          <a:bodyPr/>
          <a:lstStyle/>
          <a:p>
            <a:fld id="{C6533815-932C-4C21-AC95-48C4BD4C6B2A}" type="slidenum">
              <a:rPr lang="en-US" smtClean="0"/>
              <a:t>‹#›</a:t>
            </a:fld>
            <a:endParaRPr lang="en-US"/>
          </a:p>
        </p:txBody>
      </p:sp>
    </p:spTree>
    <p:extLst>
      <p:ext uri="{BB962C8B-B14F-4D97-AF65-F5344CB8AC3E}">
        <p14:creationId xmlns:p14="http://schemas.microsoft.com/office/powerpoint/2010/main" val="2224295613"/>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CA8B415-0A80-4A37-97BA-0F9CBE8DD2A8}"/>
              </a:ext>
            </a:extLst>
          </p:cNvPr>
          <p:cNvSpPr>
            <a:spLocks noGrp="1"/>
          </p:cNvSpPr>
          <p:nvPr>
            <p:ph type="dt" sz="half" idx="10"/>
          </p:nvPr>
        </p:nvSpPr>
        <p:spPr/>
        <p:txBody>
          <a:bodyPr/>
          <a:lstStyle/>
          <a:p>
            <a:fld id="{34E4176C-A67D-4FA8-BC8B-1B8558C8CF7A}" type="datetimeFigureOut">
              <a:rPr lang="en-US" smtClean="0"/>
              <a:t>11/11/2020</a:t>
            </a:fld>
            <a:endParaRPr lang="en-US"/>
          </a:p>
        </p:txBody>
      </p:sp>
      <p:sp>
        <p:nvSpPr>
          <p:cNvPr id="3" name="Footer Placeholder 2">
            <a:extLst>
              <a:ext uri="{FF2B5EF4-FFF2-40B4-BE49-F238E27FC236}">
                <a16:creationId xmlns:a16="http://schemas.microsoft.com/office/drawing/2014/main" id="{A4B7A548-9935-40A5-931D-44386D66729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42B53E4-4BFD-46CE-B3B6-2B96B6686619}"/>
              </a:ext>
            </a:extLst>
          </p:cNvPr>
          <p:cNvSpPr>
            <a:spLocks noGrp="1"/>
          </p:cNvSpPr>
          <p:nvPr>
            <p:ph type="sldNum" sz="quarter" idx="12"/>
          </p:nvPr>
        </p:nvSpPr>
        <p:spPr/>
        <p:txBody>
          <a:bodyPr/>
          <a:lstStyle/>
          <a:p>
            <a:fld id="{C6533815-932C-4C21-AC95-48C4BD4C6B2A}" type="slidenum">
              <a:rPr lang="en-US" smtClean="0"/>
              <a:t>‹#›</a:t>
            </a:fld>
            <a:endParaRPr lang="en-US"/>
          </a:p>
        </p:txBody>
      </p:sp>
    </p:spTree>
    <p:extLst>
      <p:ext uri="{BB962C8B-B14F-4D97-AF65-F5344CB8AC3E}">
        <p14:creationId xmlns:p14="http://schemas.microsoft.com/office/powerpoint/2010/main" val="1189929855"/>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16F1A2-B10A-43B4-A69E-C6941273A0F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8C870FE-249F-4D45-937F-E9901BCAF22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5379552-C6EF-4BDC-BF0D-9EB54E98C8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2A9CCB-1A24-4DFF-9B3B-306328B1F77C}"/>
              </a:ext>
            </a:extLst>
          </p:cNvPr>
          <p:cNvSpPr>
            <a:spLocks noGrp="1"/>
          </p:cNvSpPr>
          <p:nvPr>
            <p:ph type="dt" sz="half" idx="10"/>
          </p:nvPr>
        </p:nvSpPr>
        <p:spPr/>
        <p:txBody>
          <a:bodyPr/>
          <a:lstStyle/>
          <a:p>
            <a:fld id="{34E4176C-A67D-4FA8-BC8B-1B8558C8CF7A}" type="datetimeFigureOut">
              <a:rPr lang="en-US" smtClean="0"/>
              <a:t>11/11/2020</a:t>
            </a:fld>
            <a:endParaRPr lang="en-US"/>
          </a:p>
        </p:txBody>
      </p:sp>
      <p:sp>
        <p:nvSpPr>
          <p:cNvPr id="6" name="Footer Placeholder 5">
            <a:extLst>
              <a:ext uri="{FF2B5EF4-FFF2-40B4-BE49-F238E27FC236}">
                <a16:creationId xmlns:a16="http://schemas.microsoft.com/office/drawing/2014/main" id="{F349CB22-0134-41B5-8102-B231B7461CA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3AAF1C4-0E7E-4BD5-AAE0-A129D0253CC4}"/>
              </a:ext>
            </a:extLst>
          </p:cNvPr>
          <p:cNvSpPr>
            <a:spLocks noGrp="1"/>
          </p:cNvSpPr>
          <p:nvPr>
            <p:ph type="sldNum" sz="quarter" idx="12"/>
          </p:nvPr>
        </p:nvSpPr>
        <p:spPr/>
        <p:txBody>
          <a:bodyPr/>
          <a:lstStyle/>
          <a:p>
            <a:fld id="{C6533815-932C-4C21-AC95-48C4BD4C6B2A}" type="slidenum">
              <a:rPr lang="en-US" smtClean="0"/>
              <a:t>‹#›</a:t>
            </a:fld>
            <a:endParaRPr lang="en-US"/>
          </a:p>
        </p:txBody>
      </p:sp>
    </p:spTree>
    <p:extLst>
      <p:ext uri="{BB962C8B-B14F-4D97-AF65-F5344CB8AC3E}">
        <p14:creationId xmlns:p14="http://schemas.microsoft.com/office/powerpoint/2010/main" val="2379259611"/>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CAC4D2-776A-42BB-970C-781F4BCEE20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3C7E05C-B46E-4480-BB59-6F0546D194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D900A19-CD4A-42BB-8656-79E01C4DB1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CF55D52-3D14-45A5-BBB0-5FF1789FC070}"/>
              </a:ext>
            </a:extLst>
          </p:cNvPr>
          <p:cNvSpPr>
            <a:spLocks noGrp="1"/>
          </p:cNvSpPr>
          <p:nvPr>
            <p:ph type="dt" sz="half" idx="10"/>
          </p:nvPr>
        </p:nvSpPr>
        <p:spPr/>
        <p:txBody>
          <a:bodyPr/>
          <a:lstStyle/>
          <a:p>
            <a:fld id="{34E4176C-A67D-4FA8-BC8B-1B8558C8CF7A}" type="datetimeFigureOut">
              <a:rPr lang="en-US" smtClean="0"/>
              <a:t>11/11/2020</a:t>
            </a:fld>
            <a:endParaRPr lang="en-US"/>
          </a:p>
        </p:txBody>
      </p:sp>
      <p:sp>
        <p:nvSpPr>
          <p:cNvPr id="6" name="Footer Placeholder 5">
            <a:extLst>
              <a:ext uri="{FF2B5EF4-FFF2-40B4-BE49-F238E27FC236}">
                <a16:creationId xmlns:a16="http://schemas.microsoft.com/office/drawing/2014/main" id="{52D423BC-6A35-4A64-A316-AE2FAEA0051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DE2DDDE-BA06-4121-91B9-35DF1AA9ED97}"/>
              </a:ext>
            </a:extLst>
          </p:cNvPr>
          <p:cNvSpPr>
            <a:spLocks noGrp="1"/>
          </p:cNvSpPr>
          <p:nvPr>
            <p:ph type="sldNum" sz="quarter" idx="12"/>
          </p:nvPr>
        </p:nvSpPr>
        <p:spPr/>
        <p:txBody>
          <a:bodyPr/>
          <a:lstStyle/>
          <a:p>
            <a:fld id="{C6533815-932C-4C21-AC95-48C4BD4C6B2A}" type="slidenum">
              <a:rPr lang="en-US" smtClean="0"/>
              <a:t>‹#›</a:t>
            </a:fld>
            <a:endParaRPr lang="en-US"/>
          </a:p>
        </p:txBody>
      </p:sp>
    </p:spTree>
    <p:extLst>
      <p:ext uri="{BB962C8B-B14F-4D97-AF65-F5344CB8AC3E}">
        <p14:creationId xmlns:p14="http://schemas.microsoft.com/office/powerpoint/2010/main" val="3954744487"/>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E2CAEB6-689C-4D7B-928C-2FF12CC6886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53AB0FC-B63C-4223-8944-DA99423630C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679065-E017-485A-AE45-6E4EE6B585C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E4176C-A67D-4FA8-BC8B-1B8558C8CF7A}" type="datetimeFigureOut">
              <a:rPr lang="en-US" smtClean="0"/>
              <a:t>11/11/2020</a:t>
            </a:fld>
            <a:endParaRPr lang="en-US"/>
          </a:p>
        </p:txBody>
      </p:sp>
      <p:sp>
        <p:nvSpPr>
          <p:cNvPr id="5" name="Footer Placeholder 4">
            <a:extLst>
              <a:ext uri="{FF2B5EF4-FFF2-40B4-BE49-F238E27FC236}">
                <a16:creationId xmlns:a16="http://schemas.microsoft.com/office/drawing/2014/main" id="{6582FE95-3F45-48CE-8589-AD36DAFB1AB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279DB5E-944A-4827-B677-BAAAEB1C6C6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533815-932C-4C21-AC95-48C4BD4C6B2A}" type="slidenum">
              <a:rPr lang="en-US" smtClean="0"/>
              <a:t>‹#›</a:t>
            </a:fld>
            <a:endParaRPr lang="en-US"/>
          </a:p>
        </p:txBody>
      </p:sp>
    </p:spTree>
    <p:extLst>
      <p:ext uri="{BB962C8B-B14F-4D97-AF65-F5344CB8AC3E}">
        <p14:creationId xmlns:p14="http://schemas.microsoft.com/office/powerpoint/2010/main" val="39869662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B773BDB9-8E85-427B-8DE2-7F9C913623C1}"/>
              </a:ext>
            </a:extLst>
          </p:cNvPr>
          <p:cNvSpPr>
            <a:spLocks noGrp="1" noChangeArrowheads="1"/>
          </p:cNvSpPr>
          <p:nvPr>
            <p:ph type="title"/>
          </p:nvPr>
        </p:nvSpPr>
        <p:spPr bwMode="auto">
          <a:xfrm>
            <a:off x="914400" y="609600"/>
            <a:ext cx="10363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0EFA987F-D23A-46C3-BA4F-FE778B89CD59}"/>
              </a:ext>
            </a:extLst>
          </p:cNvPr>
          <p:cNvSpPr>
            <a:spLocks noGrp="1" noChangeArrowheads="1"/>
          </p:cNvSpPr>
          <p:nvPr>
            <p:ph type="body" idx="1"/>
          </p:nvPr>
        </p:nvSpPr>
        <p:spPr bwMode="auto">
          <a:xfrm>
            <a:off x="914400" y="1981200"/>
            <a:ext cx="10363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B8434472-FC99-484E-B173-49AE433752BF}"/>
              </a:ext>
            </a:extLst>
          </p:cNvPr>
          <p:cNvSpPr>
            <a:spLocks noGrp="1" noChangeArrowheads="1"/>
          </p:cNvSpPr>
          <p:nvPr>
            <p:ph type="dt" sz="half" idx="2"/>
          </p:nvPr>
        </p:nvSpPr>
        <p:spPr bwMode="auto">
          <a:xfrm>
            <a:off x="9144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spcBef>
                <a:spcPct val="0"/>
              </a:spcBef>
              <a:defRPr sz="1400" b="0">
                <a:solidFill>
                  <a:schemeClr val="tx1"/>
                </a:solidFill>
              </a:defRPr>
            </a:lvl1pPr>
          </a:lstStyle>
          <a:p>
            <a:endParaRPr lang="en-US" altLang="en-US"/>
          </a:p>
        </p:txBody>
      </p:sp>
      <p:sp>
        <p:nvSpPr>
          <p:cNvPr id="1029" name="Rectangle 5">
            <a:extLst>
              <a:ext uri="{FF2B5EF4-FFF2-40B4-BE49-F238E27FC236}">
                <a16:creationId xmlns:a16="http://schemas.microsoft.com/office/drawing/2014/main" id="{C709BCA2-9DF8-4D56-8865-D62443918474}"/>
              </a:ext>
            </a:extLst>
          </p:cNvPr>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b="0">
                <a:solidFill>
                  <a:schemeClr val="tx1"/>
                </a:solidFill>
              </a:defRPr>
            </a:lvl1pPr>
          </a:lstStyle>
          <a:p>
            <a:endParaRPr lang="en-US" altLang="en-US"/>
          </a:p>
        </p:txBody>
      </p:sp>
      <p:sp>
        <p:nvSpPr>
          <p:cNvPr id="1030" name="Rectangle 6">
            <a:extLst>
              <a:ext uri="{FF2B5EF4-FFF2-40B4-BE49-F238E27FC236}">
                <a16:creationId xmlns:a16="http://schemas.microsoft.com/office/drawing/2014/main" id="{330A4508-AB16-4217-B3AC-251E4F1315E8}"/>
              </a:ext>
            </a:extLst>
          </p:cNvPr>
          <p:cNvSpPr>
            <a:spLocks noGrp="1" noChangeArrowheads="1"/>
          </p:cNvSpPr>
          <p:nvPr>
            <p:ph type="sldNum" sz="quarter" idx="4"/>
          </p:nvPr>
        </p:nvSpPr>
        <p:spPr bwMode="auto">
          <a:xfrm>
            <a:off x="87376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400" b="0">
                <a:solidFill>
                  <a:schemeClr val="tx1"/>
                </a:solidFill>
              </a:defRPr>
            </a:lvl1pPr>
          </a:lstStyle>
          <a:p>
            <a:fld id="{3DD45728-2882-41E5-8161-69319329F7EB}" type="slidenum">
              <a:rPr lang="en-US" altLang="en-US"/>
              <a:pPr/>
              <a:t>‹#›</a:t>
            </a:fld>
            <a:endParaRPr lang="en-US" altLang="en-US"/>
          </a:p>
        </p:txBody>
      </p:sp>
    </p:spTree>
    <p:extLst>
      <p:ext uri="{BB962C8B-B14F-4D97-AF65-F5344CB8AC3E}">
        <p14:creationId xmlns:p14="http://schemas.microsoft.com/office/powerpoint/2010/main" val="16455328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anose="02020603050405020304" pitchFamily="18" charset="0"/>
        </a:defRPr>
      </a:lvl2pPr>
      <a:lvl3pPr algn="ctr" rtl="0" fontAlgn="base">
        <a:spcBef>
          <a:spcPct val="0"/>
        </a:spcBef>
        <a:spcAft>
          <a:spcPct val="0"/>
        </a:spcAft>
        <a:defRPr sz="4400">
          <a:solidFill>
            <a:schemeClr val="tx2"/>
          </a:solidFill>
          <a:latin typeface="Times New Roman" panose="02020603050405020304" pitchFamily="18" charset="0"/>
        </a:defRPr>
      </a:lvl3pPr>
      <a:lvl4pPr algn="ctr" rtl="0" fontAlgn="base">
        <a:spcBef>
          <a:spcPct val="0"/>
        </a:spcBef>
        <a:spcAft>
          <a:spcPct val="0"/>
        </a:spcAft>
        <a:defRPr sz="4400">
          <a:solidFill>
            <a:schemeClr val="tx2"/>
          </a:solidFill>
          <a:latin typeface="Times New Roman" panose="02020603050405020304" pitchFamily="18" charset="0"/>
        </a:defRPr>
      </a:lvl4pPr>
      <a:lvl5pPr algn="ctr" rtl="0" fontAlgn="base">
        <a:spcBef>
          <a:spcPct val="0"/>
        </a:spcBef>
        <a:spcAft>
          <a:spcPct val="0"/>
        </a:spcAft>
        <a:defRPr sz="4400">
          <a:solidFill>
            <a:schemeClr val="tx2"/>
          </a:solidFill>
          <a:latin typeface="Times New Roman" panose="02020603050405020304" pitchFamily="18" charset="0"/>
        </a:defRPr>
      </a:lvl5pPr>
      <a:lvl6pPr marL="457200" algn="ctr" rtl="0" fontAlgn="base">
        <a:spcBef>
          <a:spcPct val="0"/>
        </a:spcBef>
        <a:spcAft>
          <a:spcPct val="0"/>
        </a:spcAft>
        <a:defRPr sz="4400">
          <a:solidFill>
            <a:schemeClr val="tx2"/>
          </a:solidFill>
          <a:latin typeface="Times New Roman" panose="02020603050405020304" pitchFamily="18" charset="0"/>
        </a:defRPr>
      </a:lvl6pPr>
      <a:lvl7pPr marL="914400" algn="ctr" rtl="0" fontAlgn="base">
        <a:spcBef>
          <a:spcPct val="0"/>
        </a:spcBef>
        <a:spcAft>
          <a:spcPct val="0"/>
        </a:spcAft>
        <a:defRPr sz="4400">
          <a:solidFill>
            <a:schemeClr val="tx2"/>
          </a:solidFill>
          <a:latin typeface="Times New Roman" panose="02020603050405020304" pitchFamily="18" charset="0"/>
        </a:defRPr>
      </a:lvl7pPr>
      <a:lvl8pPr marL="1371600" algn="ctr" rtl="0" fontAlgn="base">
        <a:spcBef>
          <a:spcPct val="0"/>
        </a:spcBef>
        <a:spcAft>
          <a:spcPct val="0"/>
        </a:spcAft>
        <a:defRPr sz="4400">
          <a:solidFill>
            <a:schemeClr val="tx2"/>
          </a:solidFill>
          <a:latin typeface="Times New Roman" panose="02020603050405020304" pitchFamily="18" charset="0"/>
        </a:defRPr>
      </a:lvl8pPr>
      <a:lvl9pPr marL="1828800" algn="ctr" rtl="0" fontAlgn="base">
        <a:spcBef>
          <a:spcPct val="0"/>
        </a:spcBef>
        <a:spcAft>
          <a:spcPct val="0"/>
        </a:spcAft>
        <a:defRPr sz="4400">
          <a:solidFill>
            <a:schemeClr val="tx2"/>
          </a:solidFill>
          <a:latin typeface="Times New Roman" panose="02020603050405020304" pitchFamily="18"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hyperlink" Target="http://www.paulson1611rd.org/" TargetMode="External"/><Relationship Id="rId2" Type="http://schemas.openxmlformats.org/officeDocument/2006/relationships/hyperlink" Target="http://www.scatteredchristians.org/" TargetMode="External"/><Relationship Id="rId1" Type="http://schemas.openxmlformats.org/officeDocument/2006/relationships/slideLayout" Target="../slideLayouts/slideLayout18.xml"/><Relationship Id="rId6" Type="http://schemas.openxmlformats.org/officeDocument/2006/relationships/image" Target="../media/image3.jpg"/><Relationship Id="rId5" Type="http://schemas.openxmlformats.org/officeDocument/2006/relationships/image" Target="../media/image2.jpg"/><Relationship Id="rId4" Type="http://schemas.openxmlformats.org/officeDocument/2006/relationships/hyperlink" Target="mailto:sousaman1611@cox.net" TargetMode="External"/></Relationships>
</file>

<file path=ppt/slides/_rels/slide2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CB3979-4F3D-4E60-BCA3-6366F7F9F3F1}"/>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D762F5EF-70D0-4161-9773-2E6F4BECF509}"/>
              </a:ext>
            </a:extLst>
          </p:cNvPr>
          <p:cNvSpPr>
            <a:spLocks noGrp="1"/>
          </p:cNvSpPr>
          <p:nvPr>
            <p:ph type="subTitle" idx="1"/>
          </p:nvPr>
        </p:nvSpPr>
        <p:spPr/>
        <p:txBody>
          <a:bodyPr/>
          <a:lstStyle/>
          <a:p>
            <a:endParaRPr lang="en-US"/>
          </a:p>
        </p:txBody>
      </p:sp>
      <p:pic>
        <p:nvPicPr>
          <p:cNvPr id="5" name="Picture 4" descr="Text&#10;&#10;Description automatically generated">
            <a:extLst>
              <a:ext uri="{FF2B5EF4-FFF2-40B4-BE49-F238E27FC236}">
                <a16:creationId xmlns:a16="http://schemas.microsoft.com/office/drawing/2014/main" id="{5D88B477-1821-4163-8E28-0CC1C80241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sp>
        <p:nvSpPr>
          <p:cNvPr id="7" name="Rectangle 6">
            <a:extLst>
              <a:ext uri="{FF2B5EF4-FFF2-40B4-BE49-F238E27FC236}">
                <a16:creationId xmlns:a16="http://schemas.microsoft.com/office/drawing/2014/main" id="{E3232210-1EB0-4AF8-9F44-1DFF0FDA7DC2}"/>
              </a:ext>
            </a:extLst>
          </p:cNvPr>
          <p:cNvSpPr/>
          <p:nvPr/>
        </p:nvSpPr>
        <p:spPr>
          <a:xfrm>
            <a:off x="0" y="0"/>
            <a:ext cx="12192000" cy="6858000"/>
          </a:xfrm>
          <a:prstGeom prst="rect">
            <a:avLst/>
          </a:prstGeom>
          <a:noFill/>
          <a:ln w="76200">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73043891"/>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F7AB03A-D968-4E5D-9B3C-50B0BDB97A0E}"/>
              </a:ext>
            </a:extLst>
          </p:cNvPr>
          <p:cNvSpPr/>
          <p:nvPr/>
        </p:nvSpPr>
        <p:spPr>
          <a:xfrm>
            <a:off x="0" y="0"/>
            <a:ext cx="12192000" cy="6858000"/>
          </a:xfrm>
          <a:prstGeom prst="rect">
            <a:avLst/>
          </a:prstGeom>
          <a:noFill/>
          <a:ln w="76200">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CAFC45D4-1799-428A-A553-1A12D70C984B}"/>
              </a:ext>
            </a:extLst>
          </p:cNvPr>
          <p:cNvSpPr txBox="1"/>
          <p:nvPr/>
        </p:nvSpPr>
        <p:spPr>
          <a:xfrm>
            <a:off x="438150" y="17320"/>
            <a:ext cx="11249025" cy="523220"/>
          </a:xfrm>
          <a:prstGeom prst="rect">
            <a:avLst/>
          </a:prstGeom>
          <a:solidFill>
            <a:schemeClr val="bg1">
              <a:lumMod val="95000"/>
            </a:schemeClr>
          </a:solidFill>
          <a:ln w="28575">
            <a:solidFill>
              <a:srgbClr val="CC6600"/>
            </a:solidFill>
          </a:ln>
        </p:spPr>
        <p:txBody>
          <a:bodyPr wrap="square" rtlCol="0">
            <a:spAutoFit/>
          </a:bodyPr>
          <a:lstStyle/>
          <a:p>
            <a:pPr algn="ctr"/>
            <a:r>
              <a:rPr lang="en-US" sz="2800" b="1" dirty="0">
                <a:ln w="3175">
                  <a:solidFill>
                    <a:srgbClr val="CC6600"/>
                  </a:solidFill>
                  <a:prstDash val="solid"/>
                </a:ln>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This is the Risen Christ That Paul Teaches in my King James 1611 Bible</a:t>
            </a:r>
          </a:p>
        </p:txBody>
      </p:sp>
      <p:sp>
        <p:nvSpPr>
          <p:cNvPr id="7" name="TextBox 6">
            <a:extLst>
              <a:ext uri="{FF2B5EF4-FFF2-40B4-BE49-F238E27FC236}">
                <a16:creationId xmlns:a16="http://schemas.microsoft.com/office/drawing/2014/main" id="{0845F2F3-688D-470F-BE4E-107718825CFB}"/>
              </a:ext>
            </a:extLst>
          </p:cNvPr>
          <p:cNvSpPr txBox="1"/>
          <p:nvPr/>
        </p:nvSpPr>
        <p:spPr>
          <a:xfrm>
            <a:off x="5208447" y="556125"/>
            <a:ext cx="1731818" cy="400110"/>
          </a:xfrm>
          <a:prstGeom prst="rect">
            <a:avLst/>
          </a:prstGeom>
          <a:noFill/>
        </p:spPr>
        <p:txBody>
          <a:bodyPr wrap="square" rtlCol="0">
            <a:spAutoFit/>
          </a:bodyPr>
          <a:lstStyle/>
          <a:p>
            <a:pPr algn="ctr"/>
            <a:r>
              <a:rPr lang="en-US" sz="2000" b="1" dirty="0">
                <a:solidFill>
                  <a:srgbClr val="FF0000"/>
                </a:solidFill>
                <a:latin typeface="Times New Roman" panose="02020603050405020304" pitchFamily="18" charset="0"/>
                <a:cs typeface="Times New Roman" panose="02020603050405020304" pitchFamily="18" charset="0"/>
              </a:rPr>
              <a:t>Ephesians</a:t>
            </a:r>
          </a:p>
        </p:txBody>
      </p:sp>
      <p:sp>
        <p:nvSpPr>
          <p:cNvPr id="8" name="TextBox 7">
            <a:extLst>
              <a:ext uri="{FF2B5EF4-FFF2-40B4-BE49-F238E27FC236}">
                <a16:creationId xmlns:a16="http://schemas.microsoft.com/office/drawing/2014/main" id="{D1026C6A-F261-45F6-8F57-D48AC11E015A}"/>
              </a:ext>
            </a:extLst>
          </p:cNvPr>
          <p:cNvSpPr txBox="1"/>
          <p:nvPr/>
        </p:nvSpPr>
        <p:spPr>
          <a:xfrm>
            <a:off x="1130882" y="5528951"/>
            <a:ext cx="9946694" cy="369332"/>
          </a:xfrm>
          <a:prstGeom prst="rect">
            <a:avLst/>
          </a:prstGeom>
          <a:noFill/>
        </p:spPr>
        <p:txBody>
          <a:bodyPr wrap="square">
            <a:spAutoFit/>
          </a:bodyPr>
          <a:lstStyle/>
          <a:p>
            <a:pPr marL="0" marR="0" indent="0" algn="ctr">
              <a:spcBef>
                <a:spcPts val="0"/>
              </a:spcBef>
              <a:spcAft>
                <a:spcPts val="0"/>
              </a:spcAft>
            </a:pPr>
            <a:r>
              <a:rPr lang="en-US" sz="1800" b="1" kern="1500" dirty="0">
                <a:ln>
                  <a:noFill/>
                </a:ln>
                <a:solidFill>
                  <a:srgbClr val="FF0000"/>
                </a:solidFill>
                <a:effectLst/>
                <a:latin typeface="Times New Roman" panose="02020603050405020304" pitchFamily="18" charset="0"/>
                <a:cs typeface="Times New Roman" panose="02020603050405020304" pitchFamily="18" charset="0"/>
              </a:rPr>
              <a:t>3:17-19 - </a:t>
            </a:r>
            <a:r>
              <a:rPr lang="en-US" sz="1800" b="1" kern="1500" dirty="0">
                <a:ln>
                  <a:noFill/>
                </a:ln>
                <a:solidFill>
                  <a:srgbClr val="000000"/>
                </a:solidFill>
                <a:effectLst/>
                <a:latin typeface="Times New Roman" panose="02020603050405020304" pitchFamily="18" charset="0"/>
                <a:cs typeface="Times New Roman" panose="02020603050405020304" pitchFamily="18" charset="0"/>
              </a:rPr>
              <a:t>He dwells in our hearts by faith - roots and grounds us in His love - makes us good ground!</a:t>
            </a:r>
            <a:endParaRPr lang="en-US" sz="1200" b="1" kern="1500" dirty="0">
              <a:ln>
                <a:noFill/>
              </a:ln>
              <a:solidFill>
                <a:srgbClr val="000000"/>
              </a:solidFill>
              <a:effectLst/>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FE71E341-B58B-48DA-962B-1681C95461D4}"/>
              </a:ext>
            </a:extLst>
          </p:cNvPr>
          <p:cNvSpPr txBox="1"/>
          <p:nvPr/>
        </p:nvSpPr>
        <p:spPr>
          <a:xfrm>
            <a:off x="3928362" y="998893"/>
            <a:ext cx="4281488" cy="369332"/>
          </a:xfrm>
          <a:prstGeom prst="rect">
            <a:avLst/>
          </a:prstGeom>
          <a:noFill/>
        </p:spPr>
        <p:txBody>
          <a:bodyPr wrap="square">
            <a:spAutoFit/>
          </a:bodyPr>
          <a:lstStyle/>
          <a:p>
            <a:pPr marL="0" marR="0" indent="0" algn="ctr">
              <a:spcBef>
                <a:spcPts val="0"/>
              </a:spcBef>
              <a:spcAft>
                <a:spcPts val="0"/>
              </a:spcAft>
            </a:pPr>
            <a:r>
              <a:rPr lang="en-US" sz="1800" b="1" kern="1500" dirty="0">
                <a:ln>
                  <a:noFill/>
                </a:ln>
                <a:solidFill>
                  <a:srgbClr val="FF0000"/>
                </a:solidFill>
                <a:effectLst/>
                <a:latin typeface="Times New Roman" panose="02020603050405020304" pitchFamily="18" charset="0"/>
                <a:cs typeface="Times New Roman" panose="02020603050405020304" pitchFamily="18" charset="0"/>
              </a:rPr>
              <a:t>2:18 - </a:t>
            </a:r>
            <a:r>
              <a:rPr lang="en-US" sz="1800" b="1" kern="1500" dirty="0">
                <a:ln>
                  <a:noFill/>
                </a:ln>
                <a:solidFill>
                  <a:srgbClr val="000000"/>
                </a:solidFill>
                <a:effectLst/>
                <a:latin typeface="Times New Roman" panose="02020603050405020304" pitchFamily="18" charset="0"/>
                <a:cs typeface="Times New Roman" panose="02020603050405020304" pitchFamily="18" charset="0"/>
              </a:rPr>
              <a:t>He gives us access unto the Father</a:t>
            </a:r>
            <a:endParaRPr lang="en-US" sz="1200" b="1" kern="1500" dirty="0">
              <a:ln>
                <a:noFill/>
              </a:ln>
              <a:solidFill>
                <a:srgbClr val="000000"/>
              </a:solidFill>
              <a:effectLst/>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68C817EF-CEAF-448C-A858-344088C575ED}"/>
              </a:ext>
            </a:extLst>
          </p:cNvPr>
          <p:cNvSpPr txBox="1"/>
          <p:nvPr/>
        </p:nvSpPr>
        <p:spPr>
          <a:xfrm>
            <a:off x="3233666" y="1711983"/>
            <a:ext cx="5698544" cy="369332"/>
          </a:xfrm>
          <a:prstGeom prst="rect">
            <a:avLst/>
          </a:prstGeom>
          <a:noFill/>
        </p:spPr>
        <p:txBody>
          <a:bodyPr wrap="square">
            <a:spAutoFit/>
          </a:bodyPr>
          <a:lstStyle/>
          <a:p>
            <a:pPr marL="0" marR="0" indent="0" algn="ctr">
              <a:spcBef>
                <a:spcPts val="0"/>
              </a:spcBef>
              <a:spcAft>
                <a:spcPts val="0"/>
              </a:spcAft>
            </a:pPr>
            <a:r>
              <a:rPr lang="en-US" sz="1800" b="1" kern="1500" dirty="0">
                <a:ln>
                  <a:noFill/>
                </a:ln>
                <a:solidFill>
                  <a:srgbClr val="FF0000"/>
                </a:solidFill>
                <a:effectLst/>
                <a:latin typeface="Times New Roman" panose="02020603050405020304" pitchFamily="18" charset="0"/>
                <a:cs typeface="Times New Roman" panose="02020603050405020304" pitchFamily="18" charset="0"/>
              </a:rPr>
              <a:t>2:19 - </a:t>
            </a:r>
            <a:r>
              <a:rPr lang="en-US" sz="1800" b="1" kern="1500" dirty="0">
                <a:ln>
                  <a:noFill/>
                </a:ln>
                <a:solidFill>
                  <a:srgbClr val="000000"/>
                </a:solidFill>
                <a:effectLst/>
                <a:latin typeface="Times New Roman" panose="02020603050405020304" pitchFamily="18" charset="0"/>
                <a:cs typeface="Times New Roman" panose="02020603050405020304" pitchFamily="18" charset="0"/>
              </a:rPr>
              <a:t>He makes us fellow citizens with God’s household!</a:t>
            </a:r>
            <a:endParaRPr lang="en-US" sz="1200" b="1" kern="1500" dirty="0">
              <a:ln>
                <a:noFill/>
              </a:ln>
              <a:solidFill>
                <a:srgbClr val="000000"/>
              </a:solidFill>
              <a:effectLst/>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12E28982-54BE-417C-B984-627E87B0862D}"/>
              </a:ext>
            </a:extLst>
          </p:cNvPr>
          <p:cNvSpPr txBox="1"/>
          <p:nvPr/>
        </p:nvSpPr>
        <p:spPr>
          <a:xfrm>
            <a:off x="3793470" y="2477023"/>
            <a:ext cx="4557714" cy="369332"/>
          </a:xfrm>
          <a:prstGeom prst="rect">
            <a:avLst/>
          </a:prstGeom>
          <a:noFill/>
        </p:spPr>
        <p:txBody>
          <a:bodyPr wrap="square">
            <a:spAutoFit/>
          </a:bodyPr>
          <a:lstStyle/>
          <a:p>
            <a:pPr marL="0" marR="0" indent="0" algn="ctr">
              <a:spcBef>
                <a:spcPts val="0"/>
              </a:spcBef>
              <a:spcAft>
                <a:spcPts val="0"/>
              </a:spcAft>
            </a:pPr>
            <a:r>
              <a:rPr lang="en-US" sz="1800" b="1" kern="1500" dirty="0">
                <a:ln>
                  <a:noFill/>
                </a:ln>
                <a:solidFill>
                  <a:srgbClr val="FF0000"/>
                </a:solidFill>
                <a:effectLst/>
                <a:latin typeface="Times New Roman" panose="02020603050405020304" pitchFamily="18" charset="0"/>
                <a:cs typeface="Times New Roman" panose="02020603050405020304" pitchFamily="18" charset="0"/>
              </a:rPr>
              <a:t>2:20 - </a:t>
            </a:r>
            <a:r>
              <a:rPr lang="en-US" sz="1800" b="1" kern="1500" dirty="0">
                <a:ln>
                  <a:noFill/>
                </a:ln>
                <a:solidFill>
                  <a:srgbClr val="000000"/>
                </a:solidFill>
                <a:effectLst/>
                <a:latin typeface="Times New Roman" panose="02020603050405020304" pitchFamily="18" charset="0"/>
                <a:cs typeface="Times New Roman" panose="02020603050405020304" pitchFamily="18" charset="0"/>
              </a:rPr>
              <a:t>He builds us up on a solid foundation!</a:t>
            </a:r>
            <a:endParaRPr lang="en-US" sz="1200" b="1" kern="1500" dirty="0">
              <a:ln>
                <a:noFill/>
              </a:ln>
              <a:solidFill>
                <a:srgbClr val="000000"/>
              </a:solidFill>
              <a:effectLst/>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A2F85513-99DC-4B88-BFFB-97804ED8095E}"/>
              </a:ext>
            </a:extLst>
          </p:cNvPr>
          <p:cNvSpPr txBox="1"/>
          <p:nvPr/>
        </p:nvSpPr>
        <p:spPr>
          <a:xfrm>
            <a:off x="677953" y="3240742"/>
            <a:ext cx="10801354" cy="369332"/>
          </a:xfrm>
          <a:prstGeom prst="rect">
            <a:avLst/>
          </a:prstGeom>
          <a:noFill/>
        </p:spPr>
        <p:txBody>
          <a:bodyPr wrap="square">
            <a:spAutoFit/>
          </a:bodyPr>
          <a:lstStyle/>
          <a:p>
            <a:pPr marL="0" marR="0" indent="0" algn="ctr">
              <a:spcBef>
                <a:spcPts val="0"/>
              </a:spcBef>
              <a:spcAft>
                <a:spcPts val="0"/>
              </a:spcAft>
            </a:pPr>
            <a:r>
              <a:rPr lang="en-US" sz="1800" b="1" kern="1500" dirty="0">
                <a:ln>
                  <a:noFill/>
                </a:ln>
                <a:solidFill>
                  <a:srgbClr val="FF0000"/>
                </a:solidFill>
                <a:effectLst/>
                <a:latin typeface="Times New Roman" panose="02020603050405020304" pitchFamily="18" charset="0"/>
                <a:cs typeface="Times New Roman" panose="02020603050405020304" pitchFamily="18" charset="0"/>
              </a:rPr>
              <a:t>3:9-12 - </a:t>
            </a:r>
            <a:r>
              <a:rPr lang="en-US" sz="1800" b="1" kern="1500" dirty="0">
                <a:ln>
                  <a:noFill/>
                </a:ln>
                <a:solidFill>
                  <a:srgbClr val="000000"/>
                </a:solidFill>
                <a:effectLst/>
                <a:latin typeface="Times New Roman" panose="02020603050405020304" pitchFamily="18" charset="0"/>
                <a:cs typeface="Times New Roman" panose="02020603050405020304" pitchFamily="18" charset="0"/>
              </a:rPr>
              <a:t>He gives us access to the heavenly wisdom of God in a bold &amp; confident manner because of His faith!</a:t>
            </a:r>
            <a:endParaRPr lang="en-US" sz="1200" b="1" kern="1500" dirty="0">
              <a:ln>
                <a:noFill/>
              </a:ln>
              <a:solidFill>
                <a:srgbClr val="000000"/>
              </a:solidFill>
              <a:effectLst/>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2DFE0CD1-3694-44E1-9B8C-82C83BB5433A}"/>
              </a:ext>
            </a:extLst>
          </p:cNvPr>
          <p:cNvSpPr txBox="1"/>
          <p:nvPr/>
        </p:nvSpPr>
        <p:spPr>
          <a:xfrm>
            <a:off x="4113447" y="4779737"/>
            <a:ext cx="3917810" cy="369332"/>
          </a:xfrm>
          <a:prstGeom prst="rect">
            <a:avLst/>
          </a:prstGeom>
          <a:noFill/>
        </p:spPr>
        <p:txBody>
          <a:bodyPr wrap="square">
            <a:spAutoFit/>
          </a:bodyPr>
          <a:lstStyle/>
          <a:p>
            <a:pPr marL="0" marR="0" indent="0" algn="ctr">
              <a:spcBef>
                <a:spcPts val="0"/>
              </a:spcBef>
              <a:spcAft>
                <a:spcPts val="0"/>
              </a:spcAft>
            </a:pPr>
            <a:r>
              <a:rPr lang="en-US" sz="1800" b="1" kern="1500" dirty="0">
                <a:ln>
                  <a:noFill/>
                </a:ln>
                <a:solidFill>
                  <a:srgbClr val="FF0000"/>
                </a:solidFill>
                <a:effectLst/>
                <a:latin typeface="Times New Roman" panose="02020603050405020304" pitchFamily="18" charset="0"/>
                <a:cs typeface="Times New Roman" panose="02020603050405020304" pitchFamily="18" charset="0"/>
              </a:rPr>
              <a:t>3:16 - </a:t>
            </a:r>
            <a:r>
              <a:rPr lang="en-US" sz="1800" b="1" kern="1500" dirty="0">
                <a:ln>
                  <a:noFill/>
                </a:ln>
                <a:solidFill>
                  <a:srgbClr val="000000"/>
                </a:solidFill>
                <a:effectLst/>
                <a:latin typeface="Times New Roman" panose="02020603050405020304" pitchFamily="18" charset="0"/>
                <a:cs typeface="Times New Roman" panose="02020603050405020304" pitchFamily="18" charset="0"/>
              </a:rPr>
              <a:t>He strengthens us by his Spirit!</a:t>
            </a:r>
            <a:endParaRPr lang="en-US" sz="1200" b="1" kern="1500" dirty="0">
              <a:ln>
                <a:noFill/>
              </a:ln>
              <a:solidFill>
                <a:srgbClr val="000000"/>
              </a:solidFill>
              <a:effectLst/>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354DA563-3110-4FA6-8912-3F5692C53408}"/>
              </a:ext>
            </a:extLst>
          </p:cNvPr>
          <p:cNvSpPr txBox="1"/>
          <p:nvPr/>
        </p:nvSpPr>
        <p:spPr>
          <a:xfrm>
            <a:off x="2539638" y="1295891"/>
            <a:ext cx="7059706" cy="369332"/>
          </a:xfrm>
          <a:prstGeom prst="rect">
            <a:avLst/>
          </a:prstGeom>
          <a:noFill/>
        </p:spPr>
        <p:txBody>
          <a:bodyPr wrap="square" rtlCol="0">
            <a:spAutoFit/>
          </a:bodyPr>
          <a:lstStyle/>
          <a:p>
            <a:pPr algn="ctr"/>
            <a:r>
              <a:rPr lang="en-US" b="1" i="1" dirty="0">
                <a:solidFill>
                  <a:srgbClr val="CC6600"/>
                </a:solidFill>
                <a:latin typeface="Times New Roman" panose="02020603050405020304" pitchFamily="18" charset="0"/>
                <a:cs typeface="Times New Roman" panose="02020603050405020304" pitchFamily="18" charset="0"/>
              </a:rPr>
              <a:t>For through him we both have access by one Spirit unto the Father. </a:t>
            </a:r>
          </a:p>
        </p:txBody>
      </p:sp>
      <p:sp>
        <p:nvSpPr>
          <p:cNvPr id="3" name="TextBox 2">
            <a:extLst>
              <a:ext uri="{FF2B5EF4-FFF2-40B4-BE49-F238E27FC236}">
                <a16:creationId xmlns:a16="http://schemas.microsoft.com/office/drawing/2014/main" id="{6414C702-43F8-4B23-9F5D-DE9086BD8407}"/>
              </a:ext>
            </a:extLst>
          </p:cNvPr>
          <p:cNvSpPr txBox="1"/>
          <p:nvPr/>
        </p:nvSpPr>
        <p:spPr>
          <a:xfrm>
            <a:off x="276223" y="2000633"/>
            <a:ext cx="11678212" cy="369332"/>
          </a:xfrm>
          <a:prstGeom prst="rect">
            <a:avLst/>
          </a:prstGeom>
          <a:noFill/>
        </p:spPr>
        <p:txBody>
          <a:bodyPr wrap="square" rtlCol="0">
            <a:spAutoFit/>
          </a:bodyPr>
          <a:lstStyle/>
          <a:p>
            <a:pPr algn="ctr"/>
            <a:r>
              <a:rPr lang="en-US" b="1" i="1" dirty="0">
                <a:solidFill>
                  <a:srgbClr val="CC6600"/>
                </a:solidFill>
                <a:latin typeface="Times New Roman" panose="02020603050405020304" pitchFamily="18" charset="0"/>
                <a:cs typeface="Times New Roman" panose="02020603050405020304" pitchFamily="18" charset="0"/>
              </a:rPr>
              <a:t>Now therefore ye are no more strangers and foreigners, but </a:t>
            </a:r>
            <a:r>
              <a:rPr lang="en-US" b="1" i="1" dirty="0" err="1">
                <a:solidFill>
                  <a:srgbClr val="CC6600"/>
                </a:solidFill>
                <a:latin typeface="Times New Roman" panose="02020603050405020304" pitchFamily="18" charset="0"/>
                <a:cs typeface="Times New Roman" panose="02020603050405020304" pitchFamily="18" charset="0"/>
              </a:rPr>
              <a:t>fellowcitizens</a:t>
            </a:r>
            <a:r>
              <a:rPr lang="en-US" b="1" i="1" dirty="0">
                <a:solidFill>
                  <a:srgbClr val="CC6600"/>
                </a:solidFill>
                <a:latin typeface="Times New Roman" panose="02020603050405020304" pitchFamily="18" charset="0"/>
                <a:cs typeface="Times New Roman" panose="02020603050405020304" pitchFamily="18" charset="0"/>
              </a:rPr>
              <a:t> with the saints, and of the household of God; </a:t>
            </a:r>
          </a:p>
        </p:txBody>
      </p:sp>
      <p:sp>
        <p:nvSpPr>
          <p:cNvPr id="13" name="TextBox 12">
            <a:extLst>
              <a:ext uri="{FF2B5EF4-FFF2-40B4-BE49-F238E27FC236}">
                <a16:creationId xmlns:a16="http://schemas.microsoft.com/office/drawing/2014/main" id="{12350EC2-E87F-42D8-BF4F-0EAC0BCD4352}"/>
              </a:ext>
            </a:extLst>
          </p:cNvPr>
          <p:cNvSpPr txBox="1"/>
          <p:nvPr/>
        </p:nvSpPr>
        <p:spPr>
          <a:xfrm>
            <a:off x="370352" y="2767987"/>
            <a:ext cx="11410952" cy="369332"/>
          </a:xfrm>
          <a:prstGeom prst="rect">
            <a:avLst/>
          </a:prstGeom>
          <a:noFill/>
        </p:spPr>
        <p:txBody>
          <a:bodyPr wrap="square" rtlCol="0">
            <a:spAutoFit/>
          </a:bodyPr>
          <a:lstStyle/>
          <a:p>
            <a:pPr algn="ctr"/>
            <a:r>
              <a:rPr lang="en-US" b="1" i="1" dirty="0">
                <a:solidFill>
                  <a:srgbClr val="CC6600"/>
                </a:solidFill>
                <a:latin typeface="Times New Roman" panose="02020603050405020304" pitchFamily="18" charset="0"/>
                <a:cs typeface="Times New Roman" panose="02020603050405020304" pitchFamily="18" charset="0"/>
              </a:rPr>
              <a:t> And are built upon the foundation of the apostles and prophets, Jesus Christ himself being the chief corner stone; </a:t>
            </a:r>
          </a:p>
        </p:txBody>
      </p:sp>
      <p:sp>
        <p:nvSpPr>
          <p:cNvPr id="15" name="TextBox 14">
            <a:extLst>
              <a:ext uri="{FF2B5EF4-FFF2-40B4-BE49-F238E27FC236}">
                <a16:creationId xmlns:a16="http://schemas.microsoft.com/office/drawing/2014/main" id="{6F20D6A2-B90C-4997-A275-56852F63A0A3}"/>
              </a:ext>
            </a:extLst>
          </p:cNvPr>
          <p:cNvSpPr txBox="1"/>
          <p:nvPr/>
        </p:nvSpPr>
        <p:spPr>
          <a:xfrm>
            <a:off x="13447" y="3529392"/>
            <a:ext cx="12084424" cy="1200329"/>
          </a:xfrm>
          <a:prstGeom prst="rect">
            <a:avLst/>
          </a:prstGeom>
          <a:noFill/>
        </p:spPr>
        <p:txBody>
          <a:bodyPr wrap="square" rtlCol="0">
            <a:spAutoFit/>
          </a:bodyPr>
          <a:lstStyle/>
          <a:p>
            <a:pPr algn="ctr"/>
            <a:r>
              <a:rPr lang="en-US" b="1" i="1" dirty="0">
                <a:solidFill>
                  <a:srgbClr val="CC6600"/>
                </a:solidFill>
                <a:latin typeface="Times New Roman" panose="02020603050405020304" pitchFamily="18" charset="0"/>
                <a:cs typeface="Times New Roman" panose="02020603050405020304" pitchFamily="18" charset="0"/>
              </a:rPr>
              <a:t>And to make all men see what is the fellowship of the mystery, which from the beginning of the world hath been hid in God, who created all things by Jesus Christ: To the intent that now unto the principalities and powers in heavenly places </a:t>
            </a:r>
          </a:p>
          <a:p>
            <a:pPr algn="ctr"/>
            <a:r>
              <a:rPr lang="en-US" b="1" i="1" dirty="0">
                <a:solidFill>
                  <a:srgbClr val="CC6600"/>
                </a:solidFill>
                <a:latin typeface="Times New Roman" panose="02020603050405020304" pitchFamily="18" charset="0"/>
                <a:cs typeface="Times New Roman" panose="02020603050405020304" pitchFamily="18" charset="0"/>
              </a:rPr>
              <a:t>might be known by the church the manifold wisdom of God, According to the eternal purpose which he purposed</a:t>
            </a:r>
          </a:p>
          <a:p>
            <a:pPr algn="ctr"/>
            <a:r>
              <a:rPr lang="en-US" b="1" i="1" dirty="0">
                <a:solidFill>
                  <a:srgbClr val="CC6600"/>
                </a:solidFill>
                <a:latin typeface="Times New Roman" panose="02020603050405020304" pitchFamily="18" charset="0"/>
                <a:cs typeface="Times New Roman" panose="02020603050405020304" pitchFamily="18" charset="0"/>
              </a:rPr>
              <a:t> in Christ Jesus our Lord: In whom we have boldness and access with confidence by the faith of him. </a:t>
            </a:r>
          </a:p>
        </p:txBody>
      </p:sp>
      <p:sp>
        <p:nvSpPr>
          <p:cNvPr id="17" name="TextBox 16">
            <a:extLst>
              <a:ext uri="{FF2B5EF4-FFF2-40B4-BE49-F238E27FC236}">
                <a16:creationId xmlns:a16="http://schemas.microsoft.com/office/drawing/2014/main" id="{F961BDB8-77A2-4E8D-8575-930F524C19FB}"/>
              </a:ext>
            </a:extLst>
          </p:cNvPr>
          <p:cNvSpPr txBox="1"/>
          <p:nvPr/>
        </p:nvSpPr>
        <p:spPr>
          <a:xfrm>
            <a:off x="188258" y="5068387"/>
            <a:ext cx="11767857" cy="369332"/>
          </a:xfrm>
          <a:prstGeom prst="rect">
            <a:avLst/>
          </a:prstGeom>
          <a:noFill/>
        </p:spPr>
        <p:txBody>
          <a:bodyPr wrap="square" rtlCol="0">
            <a:spAutoFit/>
          </a:bodyPr>
          <a:lstStyle/>
          <a:p>
            <a:pPr algn="ctr"/>
            <a:r>
              <a:rPr lang="en-US" b="1" i="1" dirty="0">
                <a:solidFill>
                  <a:srgbClr val="CC6600"/>
                </a:solidFill>
                <a:latin typeface="Times New Roman" panose="02020603050405020304" pitchFamily="18" charset="0"/>
                <a:cs typeface="Times New Roman" panose="02020603050405020304" pitchFamily="18" charset="0"/>
              </a:rPr>
              <a:t>That he would grant you, according to the riches of his glory, to be strengthened with might by his Spirit in the inner man; </a:t>
            </a:r>
          </a:p>
        </p:txBody>
      </p:sp>
      <p:sp>
        <p:nvSpPr>
          <p:cNvPr id="18" name="TextBox 17">
            <a:extLst>
              <a:ext uri="{FF2B5EF4-FFF2-40B4-BE49-F238E27FC236}">
                <a16:creationId xmlns:a16="http://schemas.microsoft.com/office/drawing/2014/main" id="{2BC8C7F0-0BBC-472D-97B8-25733034E00E}"/>
              </a:ext>
            </a:extLst>
          </p:cNvPr>
          <p:cNvSpPr txBox="1"/>
          <p:nvPr/>
        </p:nvSpPr>
        <p:spPr>
          <a:xfrm>
            <a:off x="168647" y="5817601"/>
            <a:ext cx="11821648" cy="942397"/>
          </a:xfrm>
          <a:prstGeom prst="rect">
            <a:avLst/>
          </a:prstGeom>
          <a:noFill/>
        </p:spPr>
        <p:txBody>
          <a:bodyPr wrap="square" rtlCol="0">
            <a:spAutoFit/>
          </a:bodyPr>
          <a:lstStyle/>
          <a:p>
            <a:pPr algn="ctr"/>
            <a:r>
              <a:rPr lang="en-US" b="1" i="1" dirty="0">
                <a:solidFill>
                  <a:srgbClr val="CC6600"/>
                </a:solidFill>
                <a:latin typeface="Times New Roman" panose="02020603050405020304" pitchFamily="18" charset="0"/>
                <a:cs typeface="Times New Roman" panose="02020603050405020304" pitchFamily="18" charset="0"/>
              </a:rPr>
              <a:t>That Christ may dwell in your hearts by faith; that ye, being rooted and grounded in love, </a:t>
            </a:r>
          </a:p>
          <a:p>
            <a:pPr algn="ctr"/>
            <a:r>
              <a:rPr lang="en-US" b="1" i="1" dirty="0">
                <a:solidFill>
                  <a:srgbClr val="CC6600"/>
                </a:solidFill>
                <a:latin typeface="Times New Roman" panose="02020603050405020304" pitchFamily="18" charset="0"/>
                <a:cs typeface="Times New Roman" panose="02020603050405020304" pitchFamily="18" charset="0"/>
              </a:rPr>
              <a:t>May be able to comprehend with all saints what is the breadth, and length, and depth, and height;</a:t>
            </a:r>
          </a:p>
          <a:p>
            <a:pPr algn="ctr"/>
            <a:r>
              <a:rPr lang="en-US" b="1" i="1" dirty="0">
                <a:solidFill>
                  <a:srgbClr val="CC6600"/>
                </a:solidFill>
                <a:latin typeface="Times New Roman" panose="02020603050405020304" pitchFamily="18" charset="0"/>
                <a:cs typeface="Times New Roman" panose="02020603050405020304" pitchFamily="18" charset="0"/>
              </a:rPr>
              <a:t> And to know the love of Christ, which </a:t>
            </a:r>
            <a:r>
              <a:rPr lang="en-US" b="1" i="1" dirty="0" err="1">
                <a:solidFill>
                  <a:srgbClr val="CC6600"/>
                </a:solidFill>
                <a:latin typeface="Times New Roman" panose="02020603050405020304" pitchFamily="18" charset="0"/>
                <a:cs typeface="Times New Roman" panose="02020603050405020304" pitchFamily="18" charset="0"/>
              </a:rPr>
              <a:t>passeth</a:t>
            </a:r>
            <a:r>
              <a:rPr lang="en-US" b="1" i="1" dirty="0">
                <a:solidFill>
                  <a:srgbClr val="CC6600"/>
                </a:solidFill>
                <a:latin typeface="Times New Roman" panose="02020603050405020304" pitchFamily="18" charset="0"/>
                <a:cs typeface="Times New Roman" panose="02020603050405020304" pitchFamily="18" charset="0"/>
              </a:rPr>
              <a:t> knowledge, that ye might be filled with all the fulness of God. </a:t>
            </a:r>
          </a:p>
        </p:txBody>
      </p:sp>
    </p:spTree>
    <p:extLst>
      <p:ext uri="{BB962C8B-B14F-4D97-AF65-F5344CB8AC3E}">
        <p14:creationId xmlns:p14="http://schemas.microsoft.com/office/powerpoint/2010/main" val="408764159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up)">
                                      <p:cBhvr>
                                        <p:cTn id="17" dur="1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10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up)">
                                      <p:cBhvr>
                                        <p:cTn id="37" dur="10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wipe(up)">
                                      <p:cBhvr>
                                        <p:cTn id="47" dur="1000"/>
                                        <p:tgtEl>
                                          <p:spTgt spid="17"/>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fade">
                                      <p:cBhvr>
                                        <p:cTn id="52" dur="500"/>
                                        <p:tgtEl>
                                          <p:spTgt spid="8"/>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grpId="0" nodeType="click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2" grpId="0"/>
      <p:bldP spid="14" grpId="0"/>
      <p:bldP spid="16" grpId="0"/>
      <p:bldP spid="2" grpId="0"/>
      <p:bldP spid="3" grpId="0"/>
      <p:bldP spid="13" grpId="0"/>
      <p:bldP spid="15" grpId="0"/>
      <p:bldP spid="17"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F7AB03A-D968-4E5D-9B3C-50B0BDB97A0E}"/>
              </a:ext>
            </a:extLst>
          </p:cNvPr>
          <p:cNvSpPr/>
          <p:nvPr/>
        </p:nvSpPr>
        <p:spPr>
          <a:xfrm>
            <a:off x="0" y="0"/>
            <a:ext cx="12192000" cy="6858000"/>
          </a:xfrm>
          <a:prstGeom prst="rect">
            <a:avLst/>
          </a:prstGeom>
          <a:noFill/>
          <a:ln w="76200">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CAFC45D4-1799-428A-A553-1A12D70C984B}"/>
              </a:ext>
            </a:extLst>
          </p:cNvPr>
          <p:cNvSpPr txBox="1"/>
          <p:nvPr/>
        </p:nvSpPr>
        <p:spPr>
          <a:xfrm>
            <a:off x="438150" y="17320"/>
            <a:ext cx="11249025" cy="523220"/>
          </a:xfrm>
          <a:prstGeom prst="rect">
            <a:avLst/>
          </a:prstGeom>
          <a:solidFill>
            <a:schemeClr val="bg1">
              <a:lumMod val="95000"/>
            </a:schemeClr>
          </a:solidFill>
          <a:ln w="28575">
            <a:solidFill>
              <a:srgbClr val="CC6600"/>
            </a:solidFill>
          </a:ln>
        </p:spPr>
        <p:txBody>
          <a:bodyPr wrap="square" rtlCol="0">
            <a:spAutoFit/>
          </a:bodyPr>
          <a:lstStyle/>
          <a:p>
            <a:pPr algn="ctr"/>
            <a:r>
              <a:rPr lang="en-US" sz="2800" b="1" dirty="0">
                <a:ln w="3175">
                  <a:solidFill>
                    <a:srgbClr val="CC6600"/>
                  </a:solidFill>
                  <a:prstDash val="solid"/>
                </a:ln>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This is the Risen Christ That Paul Teaches in my King James 1611 Bible</a:t>
            </a:r>
          </a:p>
        </p:txBody>
      </p:sp>
      <p:sp>
        <p:nvSpPr>
          <p:cNvPr id="7" name="TextBox 6">
            <a:extLst>
              <a:ext uri="{FF2B5EF4-FFF2-40B4-BE49-F238E27FC236}">
                <a16:creationId xmlns:a16="http://schemas.microsoft.com/office/drawing/2014/main" id="{0845F2F3-688D-470F-BE4E-107718825CFB}"/>
              </a:ext>
            </a:extLst>
          </p:cNvPr>
          <p:cNvSpPr txBox="1"/>
          <p:nvPr/>
        </p:nvSpPr>
        <p:spPr>
          <a:xfrm>
            <a:off x="5208447" y="556125"/>
            <a:ext cx="1731818" cy="400110"/>
          </a:xfrm>
          <a:prstGeom prst="rect">
            <a:avLst/>
          </a:prstGeom>
          <a:noFill/>
        </p:spPr>
        <p:txBody>
          <a:bodyPr wrap="square" rtlCol="0">
            <a:spAutoFit/>
          </a:bodyPr>
          <a:lstStyle/>
          <a:p>
            <a:pPr algn="ctr"/>
            <a:r>
              <a:rPr lang="en-US" sz="2000" b="1" dirty="0">
                <a:solidFill>
                  <a:srgbClr val="FF0000"/>
                </a:solidFill>
                <a:latin typeface="Times New Roman" panose="02020603050405020304" pitchFamily="18" charset="0"/>
                <a:cs typeface="Times New Roman" panose="02020603050405020304" pitchFamily="18" charset="0"/>
              </a:rPr>
              <a:t>Ephesians</a:t>
            </a:r>
          </a:p>
        </p:txBody>
      </p:sp>
      <p:sp>
        <p:nvSpPr>
          <p:cNvPr id="8" name="TextBox 7">
            <a:extLst>
              <a:ext uri="{FF2B5EF4-FFF2-40B4-BE49-F238E27FC236}">
                <a16:creationId xmlns:a16="http://schemas.microsoft.com/office/drawing/2014/main" id="{CA5A01AF-F9B5-4C29-9F9B-A5FC1F6501AC}"/>
              </a:ext>
            </a:extLst>
          </p:cNvPr>
          <p:cNvSpPr txBox="1"/>
          <p:nvPr/>
        </p:nvSpPr>
        <p:spPr>
          <a:xfrm>
            <a:off x="1555302" y="5330619"/>
            <a:ext cx="9027534" cy="369332"/>
          </a:xfrm>
          <a:prstGeom prst="rect">
            <a:avLst/>
          </a:prstGeom>
          <a:noFill/>
        </p:spPr>
        <p:txBody>
          <a:bodyPr wrap="square">
            <a:spAutoFit/>
          </a:bodyPr>
          <a:lstStyle/>
          <a:p>
            <a:pPr marL="0" marR="0" indent="0" algn="ctr">
              <a:spcBef>
                <a:spcPts val="0"/>
              </a:spcBef>
              <a:spcAft>
                <a:spcPts val="0"/>
              </a:spcAft>
            </a:pPr>
            <a:r>
              <a:rPr lang="en-US" sz="1800" b="1" kern="1500" dirty="0">
                <a:ln>
                  <a:noFill/>
                </a:ln>
                <a:solidFill>
                  <a:srgbClr val="FF0000"/>
                </a:solidFill>
                <a:effectLst/>
                <a:latin typeface="Times New Roman" panose="02020603050405020304" pitchFamily="18" charset="0"/>
              </a:rPr>
              <a:t>4:23, 24 - </a:t>
            </a:r>
            <a:r>
              <a:rPr lang="en-US" sz="1800" b="1" kern="1500" dirty="0">
                <a:ln>
                  <a:noFill/>
                </a:ln>
                <a:solidFill>
                  <a:srgbClr val="000000"/>
                </a:solidFill>
                <a:effectLst/>
                <a:latin typeface="Times New Roman" panose="02020603050405020304" pitchFamily="18" charset="0"/>
              </a:rPr>
              <a:t>He is the new man we are to put on - created in righteousness and true holiness!</a:t>
            </a:r>
            <a:endParaRPr lang="en-US" sz="1200" b="1" kern="1500" dirty="0">
              <a:ln>
                <a:noFill/>
              </a:ln>
              <a:solidFill>
                <a:srgbClr val="000000"/>
              </a:solidFill>
              <a:effectLst/>
              <a:latin typeface="Times New Roman" panose="02020603050405020304" pitchFamily="18" charset="0"/>
            </a:endParaRPr>
          </a:p>
        </p:txBody>
      </p:sp>
      <p:sp>
        <p:nvSpPr>
          <p:cNvPr id="9" name="TextBox 8">
            <a:extLst>
              <a:ext uri="{FF2B5EF4-FFF2-40B4-BE49-F238E27FC236}">
                <a16:creationId xmlns:a16="http://schemas.microsoft.com/office/drawing/2014/main" id="{0D751B37-5E5C-4D09-BBB8-58C2B1DA714B}"/>
              </a:ext>
            </a:extLst>
          </p:cNvPr>
          <p:cNvSpPr txBox="1"/>
          <p:nvPr/>
        </p:nvSpPr>
        <p:spPr>
          <a:xfrm>
            <a:off x="2079002" y="1011012"/>
            <a:ext cx="7994069" cy="369332"/>
          </a:xfrm>
          <a:prstGeom prst="rect">
            <a:avLst/>
          </a:prstGeom>
          <a:noFill/>
        </p:spPr>
        <p:txBody>
          <a:bodyPr wrap="square">
            <a:spAutoFit/>
          </a:bodyPr>
          <a:lstStyle/>
          <a:p>
            <a:pPr marL="0" marR="0" indent="0" algn="ctr">
              <a:spcBef>
                <a:spcPts val="0"/>
              </a:spcBef>
              <a:spcAft>
                <a:spcPts val="0"/>
              </a:spcAft>
            </a:pPr>
            <a:r>
              <a:rPr lang="en-US" sz="1800" b="1" kern="1500" dirty="0">
                <a:ln>
                  <a:noFill/>
                </a:ln>
                <a:solidFill>
                  <a:srgbClr val="FF0000"/>
                </a:solidFill>
                <a:effectLst/>
                <a:latin typeface="Times New Roman" panose="02020603050405020304" pitchFamily="18" charset="0"/>
              </a:rPr>
              <a:t>3:20 - </a:t>
            </a:r>
            <a:r>
              <a:rPr lang="en-US" sz="1800" b="1" kern="1500" dirty="0">
                <a:ln>
                  <a:noFill/>
                </a:ln>
                <a:solidFill>
                  <a:srgbClr val="000000"/>
                </a:solidFill>
                <a:effectLst/>
                <a:latin typeface="Times New Roman" panose="02020603050405020304" pitchFamily="18" charset="0"/>
              </a:rPr>
              <a:t>He is able to do exceeding abundantly above all that we ask or think, etc.!</a:t>
            </a:r>
            <a:endParaRPr lang="en-US" sz="1200" b="1" kern="1500" dirty="0">
              <a:ln>
                <a:noFill/>
              </a:ln>
              <a:solidFill>
                <a:srgbClr val="000000"/>
              </a:solidFill>
              <a:effectLst/>
              <a:latin typeface="Times New Roman" panose="02020603050405020304" pitchFamily="18" charset="0"/>
            </a:endParaRPr>
          </a:p>
        </p:txBody>
      </p:sp>
      <p:sp>
        <p:nvSpPr>
          <p:cNvPr id="10" name="TextBox 9">
            <a:extLst>
              <a:ext uri="{FF2B5EF4-FFF2-40B4-BE49-F238E27FC236}">
                <a16:creationId xmlns:a16="http://schemas.microsoft.com/office/drawing/2014/main" id="{6AB5D338-0E28-491D-815A-23D75B3A99E1}"/>
              </a:ext>
            </a:extLst>
          </p:cNvPr>
          <p:cNvSpPr txBox="1"/>
          <p:nvPr/>
        </p:nvSpPr>
        <p:spPr>
          <a:xfrm>
            <a:off x="2182906" y="2091685"/>
            <a:ext cx="7772400" cy="369332"/>
          </a:xfrm>
          <a:prstGeom prst="rect">
            <a:avLst/>
          </a:prstGeom>
          <a:noFill/>
        </p:spPr>
        <p:txBody>
          <a:bodyPr wrap="square">
            <a:spAutoFit/>
          </a:bodyPr>
          <a:lstStyle/>
          <a:p>
            <a:pPr marL="0" marR="0" indent="0" algn="ctr">
              <a:spcBef>
                <a:spcPts val="0"/>
              </a:spcBef>
              <a:spcAft>
                <a:spcPts val="0"/>
              </a:spcAft>
            </a:pPr>
            <a:r>
              <a:rPr lang="en-US" sz="1800" b="1" kern="1500" dirty="0">
                <a:ln>
                  <a:noFill/>
                </a:ln>
                <a:solidFill>
                  <a:srgbClr val="FF0000"/>
                </a:solidFill>
                <a:effectLst/>
                <a:latin typeface="Times New Roman" panose="02020603050405020304" pitchFamily="18" charset="0"/>
              </a:rPr>
              <a:t>4:11 - </a:t>
            </a:r>
            <a:r>
              <a:rPr lang="en-US" sz="1800" b="1" kern="1500" dirty="0">
                <a:ln>
                  <a:noFill/>
                </a:ln>
                <a:solidFill>
                  <a:srgbClr val="000000"/>
                </a:solidFill>
                <a:effectLst/>
                <a:latin typeface="Times New Roman" panose="02020603050405020304" pitchFamily="18" charset="0"/>
              </a:rPr>
              <a:t>He gives some, apostles, prophets, evangelists,  pastors &amp; teachers, etc.!</a:t>
            </a:r>
            <a:endParaRPr lang="en-US" sz="1200" b="1" kern="1500" dirty="0">
              <a:ln>
                <a:noFill/>
              </a:ln>
              <a:solidFill>
                <a:srgbClr val="000000"/>
              </a:solidFill>
              <a:effectLst/>
              <a:latin typeface="Times New Roman" panose="02020603050405020304" pitchFamily="18" charset="0"/>
            </a:endParaRPr>
          </a:p>
        </p:txBody>
      </p:sp>
      <p:sp>
        <p:nvSpPr>
          <p:cNvPr id="12" name="TextBox 11">
            <a:extLst>
              <a:ext uri="{FF2B5EF4-FFF2-40B4-BE49-F238E27FC236}">
                <a16:creationId xmlns:a16="http://schemas.microsoft.com/office/drawing/2014/main" id="{3279DB2E-2A78-471C-9D52-DC9572149C97}"/>
              </a:ext>
            </a:extLst>
          </p:cNvPr>
          <p:cNvSpPr txBox="1"/>
          <p:nvPr/>
        </p:nvSpPr>
        <p:spPr>
          <a:xfrm>
            <a:off x="722984" y="3171262"/>
            <a:ext cx="10706100" cy="369332"/>
          </a:xfrm>
          <a:prstGeom prst="rect">
            <a:avLst/>
          </a:prstGeom>
          <a:noFill/>
        </p:spPr>
        <p:txBody>
          <a:bodyPr wrap="square">
            <a:spAutoFit/>
          </a:bodyPr>
          <a:lstStyle/>
          <a:p>
            <a:pPr marL="0" marR="0" indent="0" algn="ctr">
              <a:spcBef>
                <a:spcPts val="0"/>
              </a:spcBef>
              <a:spcAft>
                <a:spcPts val="0"/>
              </a:spcAft>
            </a:pPr>
            <a:r>
              <a:rPr lang="en-US" sz="1800" b="1" kern="1500" dirty="0">
                <a:ln>
                  <a:noFill/>
                </a:ln>
                <a:solidFill>
                  <a:srgbClr val="FF0000"/>
                </a:solidFill>
                <a:effectLst/>
                <a:latin typeface="Times New Roman" panose="02020603050405020304" pitchFamily="18" charset="0"/>
              </a:rPr>
              <a:t>4:12 - </a:t>
            </a:r>
            <a:r>
              <a:rPr lang="en-US" sz="1800" b="1" kern="1500" dirty="0">
                <a:ln>
                  <a:noFill/>
                </a:ln>
                <a:solidFill>
                  <a:srgbClr val="000000"/>
                </a:solidFill>
                <a:effectLst/>
                <a:latin typeface="Times New Roman" panose="02020603050405020304" pitchFamily="18" charset="0"/>
              </a:rPr>
              <a:t>He works on perfecting us and edifying us - as well as showing us the true work of the ministry today!</a:t>
            </a:r>
            <a:endParaRPr lang="en-US" sz="1200" b="1" kern="1500" dirty="0">
              <a:ln>
                <a:noFill/>
              </a:ln>
              <a:solidFill>
                <a:srgbClr val="000000"/>
              </a:solidFill>
              <a:effectLst/>
              <a:latin typeface="Times New Roman" panose="02020603050405020304" pitchFamily="18" charset="0"/>
            </a:endParaRPr>
          </a:p>
        </p:txBody>
      </p:sp>
      <p:sp>
        <p:nvSpPr>
          <p:cNvPr id="14" name="TextBox 13">
            <a:extLst>
              <a:ext uri="{FF2B5EF4-FFF2-40B4-BE49-F238E27FC236}">
                <a16:creationId xmlns:a16="http://schemas.microsoft.com/office/drawing/2014/main" id="{C20A5209-AFCC-4855-A805-FB5C8F441D50}"/>
              </a:ext>
            </a:extLst>
          </p:cNvPr>
          <p:cNvSpPr txBox="1"/>
          <p:nvPr/>
        </p:nvSpPr>
        <p:spPr>
          <a:xfrm>
            <a:off x="817114" y="4250940"/>
            <a:ext cx="10501312" cy="369332"/>
          </a:xfrm>
          <a:prstGeom prst="rect">
            <a:avLst/>
          </a:prstGeom>
          <a:noFill/>
        </p:spPr>
        <p:txBody>
          <a:bodyPr wrap="square">
            <a:spAutoFit/>
          </a:bodyPr>
          <a:lstStyle/>
          <a:p>
            <a:pPr marL="0" marR="0" indent="0" algn="ctr">
              <a:spcBef>
                <a:spcPts val="0"/>
              </a:spcBef>
              <a:spcAft>
                <a:spcPts val="0"/>
              </a:spcAft>
            </a:pPr>
            <a:r>
              <a:rPr lang="en-US" sz="1800" b="1" kern="1500" dirty="0">
                <a:ln>
                  <a:noFill/>
                </a:ln>
                <a:solidFill>
                  <a:srgbClr val="FF0000"/>
                </a:solidFill>
                <a:effectLst/>
                <a:latin typeface="Times New Roman" panose="02020603050405020304" pitchFamily="18" charset="0"/>
              </a:rPr>
              <a:t>4:2021 - </a:t>
            </a:r>
            <a:r>
              <a:rPr lang="en-US" sz="1800" b="1" kern="1500" dirty="0">
                <a:ln>
                  <a:noFill/>
                </a:ln>
                <a:solidFill>
                  <a:srgbClr val="000000"/>
                </a:solidFill>
                <a:effectLst/>
                <a:latin typeface="Times New Roman" panose="02020603050405020304" pitchFamily="18" charset="0"/>
              </a:rPr>
              <a:t>He takes away our opinions / replaces them with His mind through His words in the KJB today!</a:t>
            </a:r>
            <a:endParaRPr lang="en-US" sz="1200" b="1" kern="1500" dirty="0">
              <a:ln>
                <a:noFill/>
              </a:ln>
              <a:solidFill>
                <a:srgbClr val="000000"/>
              </a:solidFill>
              <a:effectLst/>
              <a:latin typeface="Times New Roman" panose="02020603050405020304" pitchFamily="18" charset="0"/>
            </a:endParaRPr>
          </a:p>
        </p:txBody>
      </p:sp>
      <p:sp>
        <p:nvSpPr>
          <p:cNvPr id="2" name="TextBox 1">
            <a:extLst>
              <a:ext uri="{FF2B5EF4-FFF2-40B4-BE49-F238E27FC236}">
                <a16:creationId xmlns:a16="http://schemas.microsoft.com/office/drawing/2014/main" id="{B951D9C3-E3F3-4FED-9A4B-5DC2CEB03350}"/>
              </a:ext>
            </a:extLst>
          </p:cNvPr>
          <p:cNvSpPr txBox="1"/>
          <p:nvPr/>
        </p:nvSpPr>
        <p:spPr>
          <a:xfrm>
            <a:off x="1277471" y="1299662"/>
            <a:ext cx="9587753" cy="646331"/>
          </a:xfrm>
          <a:prstGeom prst="rect">
            <a:avLst/>
          </a:prstGeom>
          <a:noFill/>
        </p:spPr>
        <p:txBody>
          <a:bodyPr wrap="square" rtlCol="0">
            <a:spAutoFit/>
          </a:bodyPr>
          <a:lstStyle/>
          <a:p>
            <a:pPr algn="ctr"/>
            <a:r>
              <a:rPr lang="en-US" b="1" i="1" dirty="0">
                <a:solidFill>
                  <a:srgbClr val="CC6600"/>
                </a:solidFill>
                <a:latin typeface="Times New Roman" panose="02020603050405020304" pitchFamily="18" charset="0"/>
                <a:cs typeface="Times New Roman" panose="02020603050405020304" pitchFamily="18" charset="0"/>
              </a:rPr>
              <a:t>Now unto him that is able to do exceeding abundantly above all that we ask or think, </a:t>
            </a:r>
          </a:p>
          <a:p>
            <a:pPr algn="ctr"/>
            <a:r>
              <a:rPr lang="en-US" b="1" i="1" dirty="0">
                <a:solidFill>
                  <a:srgbClr val="CC6600"/>
                </a:solidFill>
                <a:latin typeface="Times New Roman" panose="02020603050405020304" pitchFamily="18" charset="0"/>
                <a:cs typeface="Times New Roman" panose="02020603050405020304" pitchFamily="18" charset="0"/>
              </a:rPr>
              <a:t>according to the power that worketh in us, </a:t>
            </a:r>
          </a:p>
        </p:txBody>
      </p:sp>
      <p:sp>
        <p:nvSpPr>
          <p:cNvPr id="3" name="TextBox 2">
            <a:extLst>
              <a:ext uri="{FF2B5EF4-FFF2-40B4-BE49-F238E27FC236}">
                <a16:creationId xmlns:a16="http://schemas.microsoft.com/office/drawing/2014/main" id="{2DB478D7-3E06-4111-AC47-9882ACD25CD1}"/>
              </a:ext>
            </a:extLst>
          </p:cNvPr>
          <p:cNvSpPr txBox="1"/>
          <p:nvPr/>
        </p:nvSpPr>
        <p:spPr>
          <a:xfrm>
            <a:off x="363070" y="2380335"/>
            <a:ext cx="11404787" cy="369332"/>
          </a:xfrm>
          <a:prstGeom prst="rect">
            <a:avLst/>
          </a:prstGeom>
          <a:noFill/>
        </p:spPr>
        <p:txBody>
          <a:bodyPr wrap="square" rtlCol="0">
            <a:spAutoFit/>
          </a:bodyPr>
          <a:lstStyle/>
          <a:p>
            <a:pPr algn="ctr"/>
            <a:r>
              <a:rPr lang="en-US" b="1" i="1" dirty="0">
                <a:solidFill>
                  <a:srgbClr val="CC6600"/>
                </a:solidFill>
                <a:latin typeface="Times New Roman" panose="02020603050405020304" pitchFamily="18" charset="0"/>
                <a:cs typeface="Times New Roman" panose="02020603050405020304" pitchFamily="18" charset="0"/>
              </a:rPr>
              <a:t>And he gave some, apostles; and some, prophets; and some, evangelists; and some, pastors and teachers; </a:t>
            </a:r>
          </a:p>
        </p:txBody>
      </p:sp>
      <p:sp>
        <p:nvSpPr>
          <p:cNvPr id="4" name="TextBox 3">
            <a:extLst>
              <a:ext uri="{FF2B5EF4-FFF2-40B4-BE49-F238E27FC236}">
                <a16:creationId xmlns:a16="http://schemas.microsoft.com/office/drawing/2014/main" id="{53F72F99-F44E-40B4-8CE3-020ACC5DDD63}"/>
              </a:ext>
            </a:extLst>
          </p:cNvPr>
          <p:cNvSpPr txBox="1"/>
          <p:nvPr/>
        </p:nvSpPr>
        <p:spPr>
          <a:xfrm>
            <a:off x="559173" y="3453653"/>
            <a:ext cx="11017828" cy="369332"/>
          </a:xfrm>
          <a:prstGeom prst="rect">
            <a:avLst/>
          </a:prstGeom>
          <a:noFill/>
        </p:spPr>
        <p:txBody>
          <a:bodyPr wrap="square" rtlCol="0">
            <a:spAutoFit/>
          </a:bodyPr>
          <a:lstStyle/>
          <a:p>
            <a:pPr algn="ctr"/>
            <a:r>
              <a:rPr lang="en-US" b="1" i="1" dirty="0">
                <a:solidFill>
                  <a:srgbClr val="CC6600"/>
                </a:solidFill>
                <a:latin typeface="Times New Roman" panose="02020603050405020304" pitchFamily="18" charset="0"/>
                <a:cs typeface="Times New Roman" panose="02020603050405020304" pitchFamily="18" charset="0"/>
              </a:rPr>
              <a:t>For the perfecting of the saints, for the work of the ministry, for the edifying of the body of Christ: </a:t>
            </a:r>
          </a:p>
        </p:txBody>
      </p:sp>
      <p:sp>
        <p:nvSpPr>
          <p:cNvPr id="11" name="TextBox 10">
            <a:extLst>
              <a:ext uri="{FF2B5EF4-FFF2-40B4-BE49-F238E27FC236}">
                <a16:creationId xmlns:a16="http://schemas.microsoft.com/office/drawing/2014/main" id="{2BB2A3FB-E8FC-40EE-ACDB-CC0012E495C6}"/>
              </a:ext>
            </a:extLst>
          </p:cNvPr>
          <p:cNvSpPr txBox="1"/>
          <p:nvPr/>
        </p:nvSpPr>
        <p:spPr>
          <a:xfrm>
            <a:off x="295835" y="4539590"/>
            <a:ext cx="11512363" cy="646331"/>
          </a:xfrm>
          <a:prstGeom prst="rect">
            <a:avLst/>
          </a:prstGeom>
          <a:noFill/>
        </p:spPr>
        <p:txBody>
          <a:bodyPr wrap="square" rtlCol="0">
            <a:spAutoFit/>
          </a:bodyPr>
          <a:lstStyle/>
          <a:p>
            <a:pPr algn="ctr"/>
            <a:r>
              <a:rPr lang="en-US" b="1" i="1" dirty="0">
                <a:solidFill>
                  <a:srgbClr val="CC6600"/>
                </a:solidFill>
                <a:latin typeface="Times New Roman" panose="02020603050405020304" pitchFamily="18" charset="0"/>
                <a:cs typeface="Times New Roman" panose="02020603050405020304" pitchFamily="18" charset="0"/>
              </a:rPr>
              <a:t>But ye have not so learned Christ; </a:t>
            </a:r>
          </a:p>
          <a:p>
            <a:pPr algn="ctr"/>
            <a:r>
              <a:rPr lang="en-US" b="1" i="1" dirty="0">
                <a:solidFill>
                  <a:srgbClr val="CC6600"/>
                </a:solidFill>
                <a:latin typeface="Times New Roman" panose="02020603050405020304" pitchFamily="18" charset="0"/>
                <a:cs typeface="Times New Roman" panose="02020603050405020304" pitchFamily="18" charset="0"/>
              </a:rPr>
              <a:t>    If so be that ye have heard him, and have been taught by him, as the truth is in Jesus: </a:t>
            </a:r>
          </a:p>
        </p:txBody>
      </p:sp>
      <p:sp>
        <p:nvSpPr>
          <p:cNvPr id="13" name="TextBox 12">
            <a:extLst>
              <a:ext uri="{FF2B5EF4-FFF2-40B4-BE49-F238E27FC236}">
                <a16:creationId xmlns:a16="http://schemas.microsoft.com/office/drawing/2014/main" id="{16B0DF66-5C4E-4AEF-BD6D-04E5B481DFDB}"/>
              </a:ext>
            </a:extLst>
          </p:cNvPr>
          <p:cNvSpPr txBox="1"/>
          <p:nvPr/>
        </p:nvSpPr>
        <p:spPr>
          <a:xfrm>
            <a:off x="510988" y="5619269"/>
            <a:ext cx="11122399" cy="646331"/>
          </a:xfrm>
          <a:prstGeom prst="rect">
            <a:avLst/>
          </a:prstGeom>
          <a:noFill/>
        </p:spPr>
        <p:txBody>
          <a:bodyPr wrap="square" rtlCol="0">
            <a:spAutoFit/>
          </a:bodyPr>
          <a:lstStyle/>
          <a:p>
            <a:pPr algn="ctr"/>
            <a:r>
              <a:rPr lang="en-US" b="1" i="1" dirty="0">
                <a:solidFill>
                  <a:srgbClr val="CC6600"/>
                </a:solidFill>
                <a:latin typeface="Times New Roman" panose="02020603050405020304" pitchFamily="18" charset="0"/>
                <a:cs typeface="Times New Roman" panose="02020603050405020304" pitchFamily="18" charset="0"/>
              </a:rPr>
              <a:t>And be renewed in the spirit of your mind; </a:t>
            </a:r>
          </a:p>
          <a:p>
            <a:pPr algn="ctr"/>
            <a:r>
              <a:rPr lang="en-US" b="1" i="1" dirty="0">
                <a:solidFill>
                  <a:srgbClr val="CC6600"/>
                </a:solidFill>
                <a:latin typeface="Times New Roman" panose="02020603050405020304" pitchFamily="18" charset="0"/>
                <a:cs typeface="Times New Roman" panose="02020603050405020304" pitchFamily="18" charset="0"/>
              </a:rPr>
              <a:t>    And that ye put on the new man, which after God is created in righteousness and true holiness. </a:t>
            </a:r>
          </a:p>
        </p:txBody>
      </p:sp>
    </p:spTree>
    <p:extLst>
      <p:ext uri="{BB962C8B-B14F-4D97-AF65-F5344CB8AC3E}">
        <p14:creationId xmlns:p14="http://schemas.microsoft.com/office/powerpoint/2010/main" val="266887244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up)">
                                      <p:cBhvr>
                                        <p:cTn id="17" dur="1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up)">
                                      <p:cBhvr>
                                        <p:cTn id="27" dur="10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up)">
                                      <p:cBhvr>
                                        <p:cTn id="37" dur="10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5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wipe(up)">
                                      <p:cBhvr>
                                        <p:cTn id="4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2" grpId="0"/>
      <p:bldP spid="14" grpId="0"/>
      <p:bldP spid="2" grpId="0"/>
      <p:bldP spid="3" grpId="0"/>
      <p:bldP spid="4" grpId="0"/>
      <p:bldP spid="11"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F7AB03A-D968-4E5D-9B3C-50B0BDB97A0E}"/>
              </a:ext>
            </a:extLst>
          </p:cNvPr>
          <p:cNvSpPr/>
          <p:nvPr/>
        </p:nvSpPr>
        <p:spPr>
          <a:xfrm>
            <a:off x="0" y="0"/>
            <a:ext cx="12192000" cy="6858000"/>
          </a:xfrm>
          <a:prstGeom prst="rect">
            <a:avLst/>
          </a:prstGeom>
          <a:noFill/>
          <a:ln w="76200">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CAFC45D4-1799-428A-A553-1A12D70C984B}"/>
              </a:ext>
            </a:extLst>
          </p:cNvPr>
          <p:cNvSpPr txBox="1"/>
          <p:nvPr/>
        </p:nvSpPr>
        <p:spPr>
          <a:xfrm>
            <a:off x="438150" y="17320"/>
            <a:ext cx="11249025" cy="523220"/>
          </a:xfrm>
          <a:prstGeom prst="rect">
            <a:avLst/>
          </a:prstGeom>
          <a:solidFill>
            <a:schemeClr val="bg1">
              <a:lumMod val="95000"/>
            </a:schemeClr>
          </a:solidFill>
          <a:ln w="28575">
            <a:solidFill>
              <a:srgbClr val="CC6600"/>
            </a:solidFill>
          </a:ln>
        </p:spPr>
        <p:txBody>
          <a:bodyPr wrap="square" rtlCol="0">
            <a:spAutoFit/>
          </a:bodyPr>
          <a:lstStyle/>
          <a:p>
            <a:pPr algn="ctr"/>
            <a:r>
              <a:rPr lang="en-US" sz="2800" b="1" dirty="0">
                <a:ln w="3175">
                  <a:solidFill>
                    <a:srgbClr val="CC6600"/>
                  </a:solidFill>
                  <a:prstDash val="solid"/>
                </a:ln>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This is the Risen Christ That Paul Teaches in my King James 1611 Bible</a:t>
            </a:r>
          </a:p>
        </p:txBody>
      </p:sp>
      <p:sp>
        <p:nvSpPr>
          <p:cNvPr id="7" name="TextBox 6">
            <a:extLst>
              <a:ext uri="{FF2B5EF4-FFF2-40B4-BE49-F238E27FC236}">
                <a16:creationId xmlns:a16="http://schemas.microsoft.com/office/drawing/2014/main" id="{0845F2F3-688D-470F-BE4E-107718825CFB}"/>
              </a:ext>
            </a:extLst>
          </p:cNvPr>
          <p:cNvSpPr txBox="1"/>
          <p:nvPr/>
        </p:nvSpPr>
        <p:spPr>
          <a:xfrm>
            <a:off x="5208447" y="556125"/>
            <a:ext cx="1731818" cy="400110"/>
          </a:xfrm>
          <a:prstGeom prst="rect">
            <a:avLst/>
          </a:prstGeom>
          <a:noFill/>
        </p:spPr>
        <p:txBody>
          <a:bodyPr wrap="square" rtlCol="0">
            <a:spAutoFit/>
          </a:bodyPr>
          <a:lstStyle/>
          <a:p>
            <a:pPr algn="ctr"/>
            <a:r>
              <a:rPr lang="en-US" sz="2000" b="1" dirty="0">
                <a:solidFill>
                  <a:srgbClr val="FF0000"/>
                </a:solidFill>
                <a:latin typeface="Times New Roman" panose="02020603050405020304" pitchFamily="18" charset="0"/>
                <a:cs typeface="Times New Roman" panose="02020603050405020304" pitchFamily="18" charset="0"/>
              </a:rPr>
              <a:t>Ephesians</a:t>
            </a:r>
          </a:p>
        </p:txBody>
      </p:sp>
      <p:sp>
        <p:nvSpPr>
          <p:cNvPr id="8" name="TextBox 7">
            <a:extLst>
              <a:ext uri="{FF2B5EF4-FFF2-40B4-BE49-F238E27FC236}">
                <a16:creationId xmlns:a16="http://schemas.microsoft.com/office/drawing/2014/main" id="{4A075530-DA8D-4A0E-8AE1-0482DCB27039}"/>
              </a:ext>
            </a:extLst>
          </p:cNvPr>
          <p:cNvSpPr txBox="1"/>
          <p:nvPr/>
        </p:nvSpPr>
        <p:spPr>
          <a:xfrm>
            <a:off x="4293532" y="3012342"/>
            <a:ext cx="3562351" cy="369332"/>
          </a:xfrm>
          <a:prstGeom prst="rect">
            <a:avLst/>
          </a:prstGeom>
          <a:noFill/>
        </p:spPr>
        <p:txBody>
          <a:bodyPr wrap="square">
            <a:spAutoFit/>
          </a:bodyPr>
          <a:lstStyle/>
          <a:p>
            <a:pPr marL="0" marR="0" indent="0" algn="ctr">
              <a:spcBef>
                <a:spcPts val="0"/>
              </a:spcBef>
              <a:spcAft>
                <a:spcPts val="0"/>
              </a:spcAft>
            </a:pPr>
            <a:r>
              <a:rPr lang="en-US" sz="1800" b="1" kern="1500" dirty="0">
                <a:ln>
                  <a:noFill/>
                </a:ln>
                <a:solidFill>
                  <a:srgbClr val="FF0000"/>
                </a:solidFill>
                <a:effectLst/>
                <a:latin typeface="Times New Roman" panose="02020603050405020304" pitchFamily="18" charset="0"/>
              </a:rPr>
              <a:t>6:10-18  - </a:t>
            </a:r>
            <a:r>
              <a:rPr lang="en-US" sz="1800" b="1" kern="1500" dirty="0">
                <a:ln>
                  <a:noFill/>
                </a:ln>
                <a:solidFill>
                  <a:srgbClr val="000000"/>
                </a:solidFill>
                <a:effectLst/>
                <a:latin typeface="Times New Roman" panose="02020603050405020304" pitchFamily="18" charset="0"/>
              </a:rPr>
              <a:t>He is all of our </a:t>
            </a:r>
            <a:r>
              <a:rPr lang="en-US" sz="1800" b="1" kern="1500" dirty="0" err="1">
                <a:ln>
                  <a:noFill/>
                </a:ln>
                <a:solidFill>
                  <a:srgbClr val="000000"/>
                </a:solidFill>
                <a:effectLst/>
                <a:latin typeface="Times New Roman" panose="02020603050405020304" pitchFamily="18" charset="0"/>
              </a:rPr>
              <a:t>armour</a:t>
            </a:r>
            <a:r>
              <a:rPr lang="en-US" sz="1800" b="1" kern="1500" dirty="0">
                <a:ln>
                  <a:noFill/>
                </a:ln>
                <a:solidFill>
                  <a:srgbClr val="000000"/>
                </a:solidFill>
                <a:effectLst/>
                <a:latin typeface="Times New Roman" panose="02020603050405020304" pitchFamily="18" charset="0"/>
              </a:rPr>
              <a:t>!</a:t>
            </a:r>
            <a:endParaRPr lang="en-US" sz="1200" b="1" kern="1500" dirty="0">
              <a:ln>
                <a:noFill/>
              </a:ln>
              <a:solidFill>
                <a:srgbClr val="000000"/>
              </a:solidFill>
              <a:effectLst/>
              <a:latin typeface="Times New Roman" panose="02020603050405020304" pitchFamily="18" charset="0"/>
            </a:endParaRPr>
          </a:p>
        </p:txBody>
      </p:sp>
      <p:sp>
        <p:nvSpPr>
          <p:cNvPr id="9" name="TextBox 8">
            <a:extLst>
              <a:ext uri="{FF2B5EF4-FFF2-40B4-BE49-F238E27FC236}">
                <a16:creationId xmlns:a16="http://schemas.microsoft.com/office/drawing/2014/main" id="{08D396C8-66AF-449B-AB0A-4B1B412AD342}"/>
              </a:ext>
            </a:extLst>
          </p:cNvPr>
          <p:cNvSpPr txBox="1"/>
          <p:nvPr/>
        </p:nvSpPr>
        <p:spPr>
          <a:xfrm>
            <a:off x="1571552" y="981345"/>
            <a:ext cx="8998957" cy="369332"/>
          </a:xfrm>
          <a:prstGeom prst="rect">
            <a:avLst/>
          </a:prstGeom>
          <a:noFill/>
        </p:spPr>
        <p:txBody>
          <a:bodyPr wrap="square">
            <a:spAutoFit/>
          </a:bodyPr>
          <a:lstStyle/>
          <a:p>
            <a:pPr marL="0" marR="0" indent="0" algn="ctr">
              <a:spcBef>
                <a:spcPts val="0"/>
              </a:spcBef>
              <a:spcAft>
                <a:spcPts val="0"/>
              </a:spcAft>
            </a:pPr>
            <a:r>
              <a:rPr lang="en-US" sz="1800" b="1" kern="1500" dirty="0">
                <a:ln>
                  <a:noFill/>
                </a:ln>
                <a:solidFill>
                  <a:srgbClr val="FF0000"/>
                </a:solidFill>
                <a:effectLst/>
                <a:latin typeface="Times New Roman" panose="02020603050405020304" pitchFamily="18" charset="0"/>
              </a:rPr>
              <a:t>5:2 - </a:t>
            </a:r>
            <a:r>
              <a:rPr lang="en-US" sz="1800" b="1" kern="1500" dirty="0">
                <a:ln>
                  <a:noFill/>
                </a:ln>
                <a:solidFill>
                  <a:srgbClr val="000000"/>
                </a:solidFill>
                <a:effectLst/>
                <a:latin typeface="Times New Roman" panose="02020603050405020304" pitchFamily="18" charset="0"/>
              </a:rPr>
              <a:t>He gave himself for us an offering and a sacrifice to God for a </a:t>
            </a:r>
            <a:r>
              <a:rPr lang="en-US" sz="1800" b="1" kern="1500" dirty="0" err="1">
                <a:ln>
                  <a:noFill/>
                </a:ln>
                <a:solidFill>
                  <a:srgbClr val="000000"/>
                </a:solidFill>
                <a:effectLst/>
                <a:latin typeface="Times New Roman" panose="02020603050405020304" pitchFamily="18" charset="0"/>
              </a:rPr>
              <a:t>sweetsmelling</a:t>
            </a:r>
            <a:r>
              <a:rPr lang="en-US" sz="1800" b="1" kern="1500" dirty="0">
                <a:ln>
                  <a:noFill/>
                </a:ln>
                <a:solidFill>
                  <a:srgbClr val="000000"/>
                </a:solidFill>
                <a:effectLst/>
                <a:latin typeface="Times New Roman" panose="02020603050405020304" pitchFamily="18" charset="0"/>
              </a:rPr>
              <a:t> </a:t>
            </a:r>
            <a:r>
              <a:rPr lang="en-US" sz="1800" b="1" kern="1500" dirty="0" err="1">
                <a:ln>
                  <a:noFill/>
                </a:ln>
                <a:solidFill>
                  <a:srgbClr val="000000"/>
                </a:solidFill>
                <a:effectLst/>
                <a:latin typeface="Times New Roman" panose="02020603050405020304" pitchFamily="18" charset="0"/>
              </a:rPr>
              <a:t>savour</a:t>
            </a:r>
            <a:r>
              <a:rPr lang="en-US" sz="1800" b="1" kern="1500" dirty="0">
                <a:ln>
                  <a:noFill/>
                </a:ln>
                <a:solidFill>
                  <a:srgbClr val="000000"/>
                </a:solidFill>
                <a:effectLst/>
                <a:latin typeface="Times New Roman" panose="02020603050405020304" pitchFamily="18" charset="0"/>
              </a:rPr>
              <a:t>!</a:t>
            </a:r>
            <a:endParaRPr lang="en-US" sz="1200" b="1" kern="1500" dirty="0">
              <a:ln>
                <a:noFill/>
              </a:ln>
              <a:solidFill>
                <a:srgbClr val="000000"/>
              </a:solidFill>
              <a:effectLst/>
              <a:latin typeface="Times New Roman" panose="02020603050405020304" pitchFamily="18" charset="0"/>
            </a:endParaRPr>
          </a:p>
        </p:txBody>
      </p:sp>
      <p:sp>
        <p:nvSpPr>
          <p:cNvPr id="10" name="TextBox 9">
            <a:extLst>
              <a:ext uri="{FF2B5EF4-FFF2-40B4-BE49-F238E27FC236}">
                <a16:creationId xmlns:a16="http://schemas.microsoft.com/office/drawing/2014/main" id="{577FEFF7-46BB-4BAC-A477-11681CF34DA8}"/>
              </a:ext>
            </a:extLst>
          </p:cNvPr>
          <p:cNvSpPr txBox="1"/>
          <p:nvPr/>
        </p:nvSpPr>
        <p:spPr>
          <a:xfrm>
            <a:off x="3379974" y="2007121"/>
            <a:ext cx="5329238" cy="369332"/>
          </a:xfrm>
          <a:prstGeom prst="rect">
            <a:avLst/>
          </a:prstGeom>
          <a:noFill/>
        </p:spPr>
        <p:txBody>
          <a:bodyPr wrap="square">
            <a:spAutoFit/>
          </a:bodyPr>
          <a:lstStyle/>
          <a:p>
            <a:pPr marL="0" marR="0" indent="0" algn="ctr">
              <a:spcBef>
                <a:spcPts val="0"/>
              </a:spcBef>
              <a:spcAft>
                <a:spcPts val="0"/>
              </a:spcAft>
            </a:pPr>
            <a:r>
              <a:rPr lang="en-US" sz="1800" b="1" kern="1500" dirty="0">
                <a:ln>
                  <a:noFill/>
                </a:ln>
                <a:solidFill>
                  <a:srgbClr val="FF0000"/>
                </a:solidFill>
                <a:effectLst/>
                <a:latin typeface="Times New Roman" panose="02020603050405020304" pitchFamily="18" charset="0"/>
              </a:rPr>
              <a:t>5:14 - </a:t>
            </a:r>
            <a:r>
              <a:rPr lang="en-US" sz="1800" b="1" kern="1500" dirty="0">
                <a:ln>
                  <a:noFill/>
                </a:ln>
                <a:solidFill>
                  <a:srgbClr val="000000"/>
                </a:solidFill>
                <a:effectLst/>
                <a:latin typeface="Times New Roman" panose="02020603050405020304" pitchFamily="18" charset="0"/>
              </a:rPr>
              <a:t>He wakes us up from the dead - turns light on!</a:t>
            </a:r>
            <a:endParaRPr lang="en-US" sz="1200" b="1" kern="1500" dirty="0">
              <a:ln>
                <a:noFill/>
              </a:ln>
              <a:solidFill>
                <a:srgbClr val="000000"/>
              </a:solidFill>
              <a:effectLst/>
              <a:latin typeface="Times New Roman" panose="02020603050405020304" pitchFamily="18" charset="0"/>
            </a:endParaRPr>
          </a:p>
        </p:txBody>
      </p:sp>
      <p:sp>
        <p:nvSpPr>
          <p:cNvPr id="2" name="TextBox 1">
            <a:extLst>
              <a:ext uri="{FF2B5EF4-FFF2-40B4-BE49-F238E27FC236}">
                <a16:creationId xmlns:a16="http://schemas.microsoft.com/office/drawing/2014/main" id="{AF0EC442-02E0-446F-BEDF-63CA060596E7}"/>
              </a:ext>
            </a:extLst>
          </p:cNvPr>
          <p:cNvSpPr txBox="1"/>
          <p:nvPr/>
        </p:nvSpPr>
        <p:spPr>
          <a:xfrm>
            <a:off x="438150" y="1283442"/>
            <a:ext cx="11249025" cy="646331"/>
          </a:xfrm>
          <a:prstGeom prst="rect">
            <a:avLst/>
          </a:prstGeom>
          <a:noFill/>
        </p:spPr>
        <p:txBody>
          <a:bodyPr wrap="square" rtlCol="0">
            <a:spAutoFit/>
          </a:bodyPr>
          <a:lstStyle/>
          <a:p>
            <a:pPr algn="ctr"/>
            <a:r>
              <a:rPr lang="en-US" b="1" i="1" dirty="0">
                <a:solidFill>
                  <a:srgbClr val="CC6600"/>
                </a:solidFill>
                <a:latin typeface="Times New Roman" panose="02020603050405020304" pitchFamily="18" charset="0"/>
                <a:cs typeface="Times New Roman" panose="02020603050405020304" pitchFamily="18" charset="0"/>
              </a:rPr>
              <a:t>And walk in love, as Christ also hath loved us, </a:t>
            </a:r>
          </a:p>
          <a:p>
            <a:pPr algn="ctr"/>
            <a:r>
              <a:rPr lang="en-US" b="1" i="1" dirty="0">
                <a:solidFill>
                  <a:srgbClr val="CC6600"/>
                </a:solidFill>
                <a:latin typeface="Times New Roman" panose="02020603050405020304" pitchFamily="18" charset="0"/>
                <a:cs typeface="Times New Roman" panose="02020603050405020304" pitchFamily="18" charset="0"/>
              </a:rPr>
              <a:t>and hath given himself for us an offering and a sacrifice to God for a </a:t>
            </a:r>
            <a:r>
              <a:rPr lang="en-US" b="1" i="1" dirty="0" err="1">
                <a:solidFill>
                  <a:srgbClr val="CC6600"/>
                </a:solidFill>
                <a:latin typeface="Times New Roman" panose="02020603050405020304" pitchFamily="18" charset="0"/>
                <a:cs typeface="Times New Roman" panose="02020603050405020304" pitchFamily="18" charset="0"/>
              </a:rPr>
              <a:t>sweetsmelling</a:t>
            </a:r>
            <a:r>
              <a:rPr lang="en-US" b="1" i="1" dirty="0">
                <a:solidFill>
                  <a:srgbClr val="CC6600"/>
                </a:solidFill>
                <a:latin typeface="Times New Roman" panose="02020603050405020304" pitchFamily="18" charset="0"/>
                <a:cs typeface="Times New Roman" panose="02020603050405020304" pitchFamily="18" charset="0"/>
              </a:rPr>
              <a:t> </a:t>
            </a:r>
            <a:r>
              <a:rPr lang="en-US" b="1" i="1" dirty="0" err="1">
                <a:solidFill>
                  <a:srgbClr val="CC6600"/>
                </a:solidFill>
                <a:latin typeface="Times New Roman" panose="02020603050405020304" pitchFamily="18" charset="0"/>
                <a:cs typeface="Times New Roman" panose="02020603050405020304" pitchFamily="18" charset="0"/>
              </a:rPr>
              <a:t>savour</a:t>
            </a:r>
            <a:r>
              <a:rPr lang="en-US" b="1" i="1" dirty="0">
                <a:solidFill>
                  <a:srgbClr val="CC6600"/>
                </a:solidFill>
                <a:latin typeface="Times New Roman" panose="02020603050405020304" pitchFamily="18" charset="0"/>
                <a:cs typeface="Times New Roman" panose="02020603050405020304" pitchFamily="18" charset="0"/>
              </a:rPr>
              <a:t>. </a:t>
            </a:r>
          </a:p>
        </p:txBody>
      </p:sp>
      <p:sp>
        <p:nvSpPr>
          <p:cNvPr id="3" name="TextBox 2">
            <a:extLst>
              <a:ext uri="{FF2B5EF4-FFF2-40B4-BE49-F238E27FC236}">
                <a16:creationId xmlns:a16="http://schemas.microsoft.com/office/drawing/2014/main" id="{46A75B5F-D7AC-48CD-9C30-A7E12D044A67}"/>
              </a:ext>
            </a:extLst>
          </p:cNvPr>
          <p:cNvSpPr txBox="1"/>
          <p:nvPr/>
        </p:nvSpPr>
        <p:spPr>
          <a:xfrm>
            <a:off x="1721224" y="2295771"/>
            <a:ext cx="8727141" cy="646331"/>
          </a:xfrm>
          <a:prstGeom prst="rect">
            <a:avLst/>
          </a:prstGeom>
          <a:noFill/>
        </p:spPr>
        <p:txBody>
          <a:bodyPr wrap="square" rtlCol="0">
            <a:spAutoFit/>
          </a:bodyPr>
          <a:lstStyle/>
          <a:p>
            <a:pPr algn="ctr"/>
            <a:r>
              <a:rPr lang="en-US" b="1" i="1" dirty="0">
                <a:solidFill>
                  <a:srgbClr val="CC6600"/>
                </a:solidFill>
                <a:latin typeface="Times New Roman" panose="02020603050405020304" pitchFamily="18" charset="0"/>
                <a:cs typeface="Times New Roman" panose="02020603050405020304" pitchFamily="18" charset="0"/>
              </a:rPr>
              <a:t>Wherefore he saith, Awake thou that sleepest, and arise from the dead, </a:t>
            </a:r>
          </a:p>
          <a:p>
            <a:pPr algn="ctr"/>
            <a:r>
              <a:rPr lang="en-US" b="1" i="1" dirty="0">
                <a:solidFill>
                  <a:srgbClr val="CC6600"/>
                </a:solidFill>
                <a:latin typeface="Times New Roman" panose="02020603050405020304" pitchFamily="18" charset="0"/>
                <a:cs typeface="Times New Roman" panose="02020603050405020304" pitchFamily="18" charset="0"/>
              </a:rPr>
              <a:t>and Christ shall give thee light. </a:t>
            </a:r>
          </a:p>
        </p:txBody>
      </p:sp>
      <p:sp>
        <p:nvSpPr>
          <p:cNvPr id="4" name="TextBox 3">
            <a:extLst>
              <a:ext uri="{FF2B5EF4-FFF2-40B4-BE49-F238E27FC236}">
                <a16:creationId xmlns:a16="http://schemas.microsoft.com/office/drawing/2014/main" id="{BB16213B-EB85-4059-8113-F376D4777099}"/>
              </a:ext>
            </a:extLst>
          </p:cNvPr>
          <p:cNvSpPr txBox="1"/>
          <p:nvPr/>
        </p:nvSpPr>
        <p:spPr>
          <a:xfrm>
            <a:off x="67235" y="3294529"/>
            <a:ext cx="11981330" cy="1754326"/>
          </a:xfrm>
          <a:prstGeom prst="rect">
            <a:avLst/>
          </a:prstGeom>
          <a:noFill/>
        </p:spPr>
        <p:txBody>
          <a:bodyPr wrap="square" rtlCol="0">
            <a:spAutoFit/>
          </a:bodyPr>
          <a:lstStyle/>
          <a:p>
            <a:pPr algn="ctr"/>
            <a:r>
              <a:rPr lang="en-US" b="1" i="1" dirty="0">
                <a:solidFill>
                  <a:srgbClr val="CC6600"/>
                </a:solidFill>
                <a:latin typeface="Times New Roman" panose="02020603050405020304" pitchFamily="18" charset="0"/>
                <a:cs typeface="Times New Roman" panose="02020603050405020304" pitchFamily="18" charset="0"/>
              </a:rPr>
              <a:t>Finally, my brethren, be strong in the Lord, and in the power of his might. </a:t>
            </a:r>
          </a:p>
          <a:p>
            <a:pPr algn="ctr"/>
            <a:r>
              <a:rPr lang="en-US" b="1" i="1" dirty="0">
                <a:solidFill>
                  <a:srgbClr val="CC6600"/>
                </a:solidFill>
                <a:latin typeface="Times New Roman" panose="02020603050405020304" pitchFamily="18" charset="0"/>
                <a:cs typeface="Times New Roman" panose="02020603050405020304" pitchFamily="18" charset="0"/>
              </a:rPr>
              <a:t>Put on the whole </a:t>
            </a:r>
            <a:r>
              <a:rPr lang="en-US" b="1" i="1" dirty="0" err="1">
                <a:solidFill>
                  <a:srgbClr val="CC6600"/>
                </a:solidFill>
                <a:latin typeface="Times New Roman" panose="02020603050405020304" pitchFamily="18" charset="0"/>
                <a:cs typeface="Times New Roman" panose="02020603050405020304" pitchFamily="18" charset="0"/>
              </a:rPr>
              <a:t>armour</a:t>
            </a:r>
            <a:r>
              <a:rPr lang="en-US" b="1" i="1" dirty="0">
                <a:solidFill>
                  <a:srgbClr val="CC6600"/>
                </a:solidFill>
                <a:latin typeface="Times New Roman" panose="02020603050405020304" pitchFamily="18" charset="0"/>
                <a:cs typeface="Times New Roman" panose="02020603050405020304" pitchFamily="18" charset="0"/>
              </a:rPr>
              <a:t> of God, that ye may be able to stand against the wiles of the devil. </a:t>
            </a:r>
          </a:p>
          <a:p>
            <a:pPr algn="ctr"/>
            <a:r>
              <a:rPr lang="en-US" b="1" i="1" dirty="0">
                <a:solidFill>
                  <a:srgbClr val="CC6600"/>
                </a:solidFill>
                <a:latin typeface="Times New Roman" panose="02020603050405020304" pitchFamily="18" charset="0"/>
                <a:cs typeface="Times New Roman" panose="02020603050405020304" pitchFamily="18" charset="0"/>
              </a:rPr>
              <a:t>For we wrestle not against flesh and blood, but against principalities, against powers, </a:t>
            </a:r>
          </a:p>
          <a:p>
            <a:pPr algn="ctr"/>
            <a:r>
              <a:rPr lang="en-US" b="1" i="1" dirty="0">
                <a:solidFill>
                  <a:srgbClr val="CC6600"/>
                </a:solidFill>
                <a:latin typeface="Times New Roman" panose="02020603050405020304" pitchFamily="18" charset="0"/>
                <a:cs typeface="Times New Roman" panose="02020603050405020304" pitchFamily="18" charset="0"/>
              </a:rPr>
              <a:t>against the rulers of the darkness of this world, against spiritual wickedness in high places. </a:t>
            </a:r>
          </a:p>
          <a:p>
            <a:pPr algn="ctr"/>
            <a:r>
              <a:rPr lang="en-US" b="1" i="1" dirty="0">
                <a:solidFill>
                  <a:srgbClr val="CC6600"/>
                </a:solidFill>
                <a:latin typeface="Times New Roman" panose="02020603050405020304" pitchFamily="18" charset="0"/>
                <a:cs typeface="Times New Roman" panose="02020603050405020304" pitchFamily="18" charset="0"/>
              </a:rPr>
              <a:t>Wherefore take unto you the whole </a:t>
            </a:r>
            <a:r>
              <a:rPr lang="en-US" b="1" i="1" dirty="0" err="1">
                <a:solidFill>
                  <a:srgbClr val="CC6600"/>
                </a:solidFill>
                <a:latin typeface="Times New Roman" panose="02020603050405020304" pitchFamily="18" charset="0"/>
                <a:cs typeface="Times New Roman" panose="02020603050405020304" pitchFamily="18" charset="0"/>
              </a:rPr>
              <a:t>armour</a:t>
            </a:r>
            <a:r>
              <a:rPr lang="en-US" b="1" i="1" dirty="0">
                <a:solidFill>
                  <a:srgbClr val="CC6600"/>
                </a:solidFill>
                <a:latin typeface="Times New Roman" panose="02020603050405020304" pitchFamily="18" charset="0"/>
                <a:cs typeface="Times New Roman" panose="02020603050405020304" pitchFamily="18" charset="0"/>
              </a:rPr>
              <a:t> of God, </a:t>
            </a:r>
          </a:p>
          <a:p>
            <a:pPr algn="ctr"/>
            <a:r>
              <a:rPr lang="en-US" b="1" i="1" dirty="0">
                <a:solidFill>
                  <a:srgbClr val="CC6600"/>
                </a:solidFill>
                <a:latin typeface="Times New Roman" panose="02020603050405020304" pitchFamily="18" charset="0"/>
                <a:cs typeface="Times New Roman" panose="02020603050405020304" pitchFamily="18" charset="0"/>
              </a:rPr>
              <a:t>that ye may be able to withstand in the evil day, and having done all, to stand. </a:t>
            </a:r>
          </a:p>
        </p:txBody>
      </p:sp>
      <p:sp>
        <p:nvSpPr>
          <p:cNvPr id="11" name="TextBox 10">
            <a:extLst>
              <a:ext uri="{FF2B5EF4-FFF2-40B4-BE49-F238E27FC236}">
                <a16:creationId xmlns:a16="http://schemas.microsoft.com/office/drawing/2014/main" id="{D8321CC7-6EDA-4F4F-A7D0-F06D3BD3471F}"/>
              </a:ext>
            </a:extLst>
          </p:cNvPr>
          <p:cNvSpPr txBox="1"/>
          <p:nvPr/>
        </p:nvSpPr>
        <p:spPr>
          <a:xfrm>
            <a:off x="384362" y="4968173"/>
            <a:ext cx="11368368" cy="2031325"/>
          </a:xfrm>
          <a:prstGeom prst="rect">
            <a:avLst/>
          </a:prstGeom>
          <a:noFill/>
        </p:spPr>
        <p:txBody>
          <a:bodyPr wrap="square" rtlCol="0">
            <a:spAutoFit/>
          </a:bodyPr>
          <a:lstStyle/>
          <a:p>
            <a:pPr marL="1200150" lvl="2" indent="-285750">
              <a:buFont typeface="Arial" panose="020B0604020202020204" pitchFamily="34" charset="0"/>
              <a:buChar char="•"/>
            </a:pPr>
            <a:r>
              <a:rPr lang="en-US" b="1" i="1" dirty="0">
                <a:solidFill>
                  <a:srgbClr val="CC6600"/>
                </a:solidFill>
                <a:latin typeface="Times New Roman" panose="02020603050405020304" pitchFamily="18" charset="0"/>
                <a:cs typeface="Times New Roman" panose="02020603050405020304" pitchFamily="18" charset="0"/>
              </a:rPr>
              <a:t>Stand therefore, having your </a:t>
            </a:r>
            <a:r>
              <a:rPr lang="en-US" b="1" i="1" u="sng" dirty="0">
                <a:solidFill>
                  <a:srgbClr val="CC6600"/>
                </a:solidFill>
                <a:latin typeface="Times New Roman" panose="02020603050405020304" pitchFamily="18" charset="0"/>
                <a:cs typeface="Times New Roman" panose="02020603050405020304" pitchFamily="18" charset="0"/>
              </a:rPr>
              <a:t>loins</a:t>
            </a:r>
            <a:r>
              <a:rPr lang="en-US" b="1" i="1" dirty="0">
                <a:solidFill>
                  <a:srgbClr val="CC6600"/>
                </a:solidFill>
                <a:latin typeface="Times New Roman" panose="02020603050405020304" pitchFamily="18" charset="0"/>
                <a:cs typeface="Times New Roman" panose="02020603050405020304" pitchFamily="18" charset="0"/>
              </a:rPr>
              <a:t> girt about with truth, and having on the breastplate of righteousness; </a:t>
            </a:r>
          </a:p>
          <a:p>
            <a:pPr marL="1200150" lvl="2" indent="-285750">
              <a:buFont typeface="Arial" panose="020B0604020202020204" pitchFamily="34" charset="0"/>
              <a:buChar char="•"/>
            </a:pPr>
            <a:r>
              <a:rPr lang="en-US" b="1" i="1" dirty="0">
                <a:solidFill>
                  <a:srgbClr val="CC6600"/>
                </a:solidFill>
                <a:latin typeface="Times New Roman" panose="02020603050405020304" pitchFamily="18" charset="0"/>
                <a:cs typeface="Times New Roman" panose="02020603050405020304" pitchFamily="18" charset="0"/>
              </a:rPr>
              <a:t>And your </a:t>
            </a:r>
            <a:r>
              <a:rPr lang="en-US" b="1" i="1" u="sng" dirty="0">
                <a:solidFill>
                  <a:srgbClr val="CC6600"/>
                </a:solidFill>
                <a:latin typeface="Times New Roman" panose="02020603050405020304" pitchFamily="18" charset="0"/>
                <a:cs typeface="Times New Roman" panose="02020603050405020304" pitchFamily="18" charset="0"/>
              </a:rPr>
              <a:t>feet</a:t>
            </a:r>
            <a:r>
              <a:rPr lang="en-US" b="1" i="1" dirty="0">
                <a:solidFill>
                  <a:srgbClr val="CC6600"/>
                </a:solidFill>
                <a:latin typeface="Times New Roman" panose="02020603050405020304" pitchFamily="18" charset="0"/>
                <a:cs typeface="Times New Roman" panose="02020603050405020304" pitchFamily="18" charset="0"/>
              </a:rPr>
              <a:t> shod with the preparation of the gospel of peace; </a:t>
            </a:r>
          </a:p>
          <a:p>
            <a:pPr marL="1200150" lvl="2" indent="-285750">
              <a:buFont typeface="Arial" panose="020B0604020202020204" pitchFamily="34" charset="0"/>
              <a:buChar char="•"/>
            </a:pPr>
            <a:r>
              <a:rPr lang="en-US" b="1" i="1" u="sng" dirty="0">
                <a:solidFill>
                  <a:srgbClr val="CC6600"/>
                </a:solidFill>
                <a:latin typeface="Times New Roman" panose="02020603050405020304" pitchFamily="18" charset="0"/>
                <a:cs typeface="Times New Roman" panose="02020603050405020304" pitchFamily="18" charset="0"/>
              </a:rPr>
              <a:t>Above all</a:t>
            </a:r>
            <a:r>
              <a:rPr lang="en-US" b="1" i="1" dirty="0">
                <a:solidFill>
                  <a:srgbClr val="CC6600"/>
                </a:solidFill>
                <a:latin typeface="Times New Roman" panose="02020603050405020304" pitchFamily="18" charset="0"/>
                <a:cs typeface="Times New Roman" panose="02020603050405020304" pitchFamily="18" charset="0"/>
              </a:rPr>
              <a:t>, taking the shield of faith, wherewith ye shall be able to quench all the fiery darts of the wicked. </a:t>
            </a:r>
          </a:p>
          <a:p>
            <a:pPr marL="1200150" lvl="2" indent="-285750">
              <a:buFont typeface="Arial" panose="020B0604020202020204" pitchFamily="34" charset="0"/>
              <a:buChar char="•"/>
            </a:pPr>
            <a:r>
              <a:rPr lang="en-US" b="1" i="1" dirty="0">
                <a:solidFill>
                  <a:srgbClr val="CC6600"/>
                </a:solidFill>
                <a:latin typeface="Times New Roman" panose="02020603050405020304" pitchFamily="18" charset="0"/>
                <a:cs typeface="Times New Roman" panose="02020603050405020304" pitchFamily="18" charset="0"/>
              </a:rPr>
              <a:t>And take the </a:t>
            </a:r>
            <a:r>
              <a:rPr lang="en-US" b="1" i="1" u="sng" dirty="0">
                <a:solidFill>
                  <a:srgbClr val="CC6600"/>
                </a:solidFill>
                <a:latin typeface="Times New Roman" panose="02020603050405020304" pitchFamily="18" charset="0"/>
                <a:cs typeface="Times New Roman" panose="02020603050405020304" pitchFamily="18" charset="0"/>
              </a:rPr>
              <a:t>helmet</a:t>
            </a:r>
            <a:r>
              <a:rPr lang="en-US" b="1" i="1" dirty="0">
                <a:solidFill>
                  <a:srgbClr val="CC6600"/>
                </a:solidFill>
                <a:latin typeface="Times New Roman" panose="02020603050405020304" pitchFamily="18" charset="0"/>
                <a:cs typeface="Times New Roman" panose="02020603050405020304" pitchFamily="18" charset="0"/>
              </a:rPr>
              <a:t> of salvation, and the </a:t>
            </a:r>
            <a:r>
              <a:rPr lang="en-US" b="1" i="1" u="sng" dirty="0">
                <a:solidFill>
                  <a:srgbClr val="CC6600"/>
                </a:solidFill>
                <a:latin typeface="Times New Roman" panose="02020603050405020304" pitchFamily="18" charset="0"/>
                <a:cs typeface="Times New Roman" panose="02020603050405020304" pitchFamily="18" charset="0"/>
              </a:rPr>
              <a:t>sword</a:t>
            </a:r>
            <a:r>
              <a:rPr lang="en-US" b="1" i="1" dirty="0">
                <a:solidFill>
                  <a:srgbClr val="CC6600"/>
                </a:solidFill>
                <a:latin typeface="Times New Roman" panose="02020603050405020304" pitchFamily="18" charset="0"/>
                <a:cs typeface="Times New Roman" panose="02020603050405020304" pitchFamily="18" charset="0"/>
              </a:rPr>
              <a:t> of the Spirit, which is the word of God: </a:t>
            </a:r>
          </a:p>
          <a:p>
            <a:pPr marL="1200150" lvl="2" indent="-285750">
              <a:buFont typeface="Arial" panose="020B0604020202020204" pitchFamily="34" charset="0"/>
              <a:buChar char="•"/>
            </a:pPr>
            <a:r>
              <a:rPr lang="en-US" b="1" i="1" dirty="0">
                <a:solidFill>
                  <a:srgbClr val="CC6600"/>
                </a:solidFill>
                <a:latin typeface="Times New Roman" panose="02020603050405020304" pitchFamily="18" charset="0"/>
                <a:cs typeface="Times New Roman" panose="02020603050405020304" pitchFamily="18" charset="0"/>
              </a:rPr>
              <a:t>Praying always with all prayer and supplication in the Spirit, and watching thereunto with all perseverance and supplication for all saints; </a:t>
            </a:r>
          </a:p>
          <a:p>
            <a:endParaRPr lang="en-US" dirty="0"/>
          </a:p>
        </p:txBody>
      </p:sp>
    </p:spTree>
    <p:extLst>
      <p:ext uri="{BB962C8B-B14F-4D97-AF65-F5344CB8AC3E}">
        <p14:creationId xmlns:p14="http://schemas.microsoft.com/office/powerpoint/2010/main" val="359005128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up)">
                                      <p:cBhvr>
                                        <p:cTn id="17" dur="1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up)">
                                      <p:cBhvr>
                                        <p:cTn id="27" dur="10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up)">
                                      <p:cBhvr>
                                        <p:cTn id="32"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 grpId="0"/>
      <p:bldP spid="3" grpId="0"/>
      <p:bldP spid="4"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F7AB03A-D968-4E5D-9B3C-50B0BDB97A0E}"/>
              </a:ext>
            </a:extLst>
          </p:cNvPr>
          <p:cNvSpPr/>
          <p:nvPr/>
        </p:nvSpPr>
        <p:spPr>
          <a:xfrm>
            <a:off x="0" y="0"/>
            <a:ext cx="12192000" cy="6858000"/>
          </a:xfrm>
          <a:prstGeom prst="rect">
            <a:avLst/>
          </a:prstGeom>
          <a:noFill/>
          <a:ln w="76200">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CAFC45D4-1799-428A-A553-1A12D70C984B}"/>
              </a:ext>
            </a:extLst>
          </p:cNvPr>
          <p:cNvSpPr txBox="1"/>
          <p:nvPr/>
        </p:nvSpPr>
        <p:spPr>
          <a:xfrm>
            <a:off x="438150" y="17320"/>
            <a:ext cx="11249025" cy="523220"/>
          </a:xfrm>
          <a:prstGeom prst="rect">
            <a:avLst/>
          </a:prstGeom>
          <a:solidFill>
            <a:schemeClr val="bg1">
              <a:lumMod val="95000"/>
            </a:schemeClr>
          </a:solidFill>
          <a:ln w="28575">
            <a:solidFill>
              <a:srgbClr val="CC6600"/>
            </a:solidFill>
          </a:ln>
        </p:spPr>
        <p:txBody>
          <a:bodyPr wrap="square" rtlCol="0">
            <a:spAutoFit/>
          </a:bodyPr>
          <a:lstStyle/>
          <a:p>
            <a:pPr algn="ctr"/>
            <a:r>
              <a:rPr lang="en-US" sz="2800" b="1" dirty="0">
                <a:ln w="3175">
                  <a:solidFill>
                    <a:srgbClr val="CC6600"/>
                  </a:solidFill>
                  <a:prstDash val="solid"/>
                </a:ln>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This is the Risen Christ That Paul Teaches in my King James 1611 Bible</a:t>
            </a:r>
          </a:p>
        </p:txBody>
      </p:sp>
      <p:sp>
        <p:nvSpPr>
          <p:cNvPr id="7" name="TextBox 6">
            <a:extLst>
              <a:ext uri="{FF2B5EF4-FFF2-40B4-BE49-F238E27FC236}">
                <a16:creationId xmlns:a16="http://schemas.microsoft.com/office/drawing/2014/main" id="{0845F2F3-688D-470F-BE4E-107718825CFB}"/>
              </a:ext>
            </a:extLst>
          </p:cNvPr>
          <p:cNvSpPr txBox="1"/>
          <p:nvPr/>
        </p:nvSpPr>
        <p:spPr>
          <a:xfrm>
            <a:off x="5208447" y="556125"/>
            <a:ext cx="1731818" cy="400110"/>
          </a:xfrm>
          <a:prstGeom prst="rect">
            <a:avLst/>
          </a:prstGeom>
          <a:noFill/>
        </p:spPr>
        <p:txBody>
          <a:bodyPr wrap="square" rtlCol="0">
            <a:spAutoFit/>
          </a:bodyPr>
          <a:lstStyle/>
          <a:p>
            <a:pPr algn="ctr"/>
            <a:r>
              <a:rPr lang="en-US" sz="2000" b="1" dirty="0">
                <a:solidFill>
                  <a:srgbClr val="FF0000"/>
                </a:solidFill>
                <a:latin typeface="Times New Roman" panose="02020603050405020304" pitchFamily="18" charset="0"/>
                <a:cs typeface="Times New Roman" panose="02020603050405020304" pitchFamily="18" charset="0"/>
              </a:rPr>
              <a:t>Philippians</a:t>
            </a:r>
          </a:p>
        </p:txBody>
      </p:sp>
      <p:sp>
        <p:nvSpPr>
          <p:cNvPr id="8" name="TextBox 7">
            <a:extLst>
              <a:ext uri="{FF2B5EF4-FFF2-40B4-BE49-F238E27FC236}">
                <a16:creationId xmlns:a16="http://schemas.microsoft.com/office/drawing/2014/main" id="{5DF1B529-AB08-4B28-899F-858F25183192}"/>
              </a:ext>
            </a:extLst>
          </p:cNvPr>
          <p:cNvSpPr txBox="1"/>
          <p:nvPr/>
        </p:nvSpPr>
        <p:spPr>
          <a:xfrm>
            <a:off x="1678518" y="5404288"/>
            <a:ext cx="8801176" cy="369332"/>
          </a:xfrm>
          <a:prstGeom prst="rect">
            <a:avLst/>
          </a:prstGeom>
          <a:noFill/>
        </p:spPr>
        <p:txBody>
          <a:bodyPr wrap="square">
            <a:spAutoFit/>
          </a:bodyPr>
          <a:lstStyle/>
          <a:p>
            <a:pPr marL="0" marR="0" indent="0" algn="ctr">
              <a:spcBef>
                <a:spcPts val="0"/>
              </a:spcBef>
              <a:spcAft>
                <a:spcPts val="0"/>
              </a:spcAft>
            </a:pPr>
            <a:r>
              <a:rPr lang="en-US" sz="1800" b="1" kern="1500" dirty="0">
                <a:ln>
                  <a:noFill/>
                </a:ln>
                <a:solidFill>
                  <a:srgbClr val="FF0000"/>
                </a:solidFill>
                <a:effectLst/>
                <a:latin typeface="Times New Roman" panose="02020603050405020304" pitchFamily="18" charset="0"/>
              </a:rPr>
              <a:t>2:8 - </a:t>
            </a:r>
            <a:r>
              <a:rPr lang="en-US" sz="1800" b="1" kern="1500" dirty="0">
                <a:ln>
                  <a:noFill/>
                </a:ln>
                <a:solidFill>
                  <a:srgbClr val="000000"/>
                </a:solidFill>
                <a:effectLst/>
                <a:latin typeface="Times New Roman" panose="02020603050405020304" pitchFamily="18" charset="0"/>
              </a:rPr>
              <a:t>He humbled himself and became obedient unto death, even the death of the cross!</a:t>
            </a:r>
            <a:endParaRPr lang="en-US" sz="1200" b="1" kern="1500" dirty="0">
              <a:ln>
                <a:noFill/>
              </a:ln>
              <a:solidFill>
                <a:srgbClr val="000000"/>
              </a:solidFill>
              <a:effectLst/>
              <a:latin typeface="Times New Roman" panose="02020603050405020304" pitchFamily="18" charset="0"/>
            </a:endParaRPr>
          </a:p>
        </p:txBody>
      </p:sp>
      <p:sp>
        <p:nvSpPr>
          <p:cNvPr id="9" name="TextBox 8">
            <a:extLst>
              <a:ext uri="{FF2B5EF4-FFF2-40B4-BE49-F238E27FC236}">
                <a16:creationId xmlns:a16="http://schemas.microsoft.com/office/drawing/2014/main" id="{99CFD40A-7253-40C5-8B33-65A0F93455E7}"/>
              </a:ext>
            </a:extLst>
          </p:cNvPr>
          <p:cNvSpPr txBox="1"/>
          <p:nvPr/>
        </p:nvSpPr>
        <p:spPr>
          <a:xfrm>
            <a:off x="1274110" y="969006"/>
            <a:ext cx="9591674" cy="369332"/>
          </a:xfrm>
          <a:prstGeom prst="rect">
            <a:avLst/>
          </a:prstGeom>
          <a:noFill/>
        </p:spPr>
        <p:txBody>
          <a:bodyPr wrap="square">
            <a:spAutoFit/>
          </a:bodyPr>
          <a:lstStyle/>
          <a:p>
            <a:pPr marL="0" marR="0" indent="0" algn="ctr">
              <a:spcBef>
                <a:spcPts val="0"/>
              </a:spcBef>
              <a:spcAft>
                <a:spcPts val="0"/>
              </a:spcAft>
            </a:pPr>
            <a:r>
              <a:rPr lang="en-US" sz="1800" b="1" kern="1500" dirty="0">
                <a:ln>
                  <a:noFill/>
                </a:ln>
                <a:solidFill>
                  <a:srgbClr val="FF0000"/>
                </a:solidFill>
                <a:effectLst/>
                <a:latin typeface="Times New Roman" panose="02020603050405020304" pitchFamily="18" charset="0"/>
              </a:rPr>
              <a:t>1:6 - </a:t>
            </a:r>
            <a:r>
              <a:rPr lang="en-US" sz="1800" b="1" kern="1500" dirty="0">
                <a:ln>
                  <a:noFill/>
                </a:ln>
                <a:solidFill>
                  <a:srgbClr val="000000"/>
                </a:solidFill>
                <a:effectLst/>
                <a:latin typeface="Times New Roman" panose="02020603050405020304" pitchFamily="18" charset="0"/>
              </a:rPr>
              <a:t>He will perform the good work he began in us until He comes back - we can be sure of that!</a:t>
            </a:r>
            <a:endParaRPr lang="en-US" sz="1200" b="1" kern="1500" dirty="0">
              <a:ln>
                <a:noFill/>
              </a:ln>
              <a:solidFill>
                <a:srgbClr val="000000"/>
              </a:solidFill>
              <a:effectLst/>
              <a:latin typeface="Times New Roman" panose="02020603050405020304" pitchFamily="18" charset="0"/>
            </a:endParaRPr>
          </a:p>
        </p:txBody>
      </p:sp>
      <p:sp>
        <p:nvSpPr>
          <p:cNvPr id="10" name="TextBox 9">
            <a:extLst>
              <a:ext uri="{FF2B5EF4-FFF2-40B4-BE49-F238E27FC236}">
                <a16:creationId xmlns:a16="http://schemas.microsoft.com/office/drawing/2014/main" id="{442FB221-A284-4199-90BE-97EBA47B952F}"/>
              </a:ext>
            </a:extLst>
          </p:cNvPr>
          <p:cNvSpPr txBox="1"/>
          <p:nvPr/>
        </p:nvSpPr>
        <p:spPr>
          <a:xfrm>
            <a:off x="4624528" y="2071604"/>
            <a:ext cx="2890838" cy="369332"/>
          </a:xfrm>
          <a:prstGeom prst="rect">
            <a:avLst/>
          </a:prstGeom>
          <a:noFill/>
        </p:spPr>
        <p:txBody>
          <a:bodyPr wrap="square">
            <a:spAutoFit/>
          </a:bodyPr>
          <a:lstStyle/>
          <a:p>
            <a:pPr marL="0" marR="0" indent="0" algn="ctr">
              <a:spcBef>
                <a:spcPts val="0"/>
              </a:spcBef>
              <a:spcAft>
                <a:spcPts val="0"/>
              </a:spcAft>
            </a:pPr>
            <a:r>
              <a:rPr lang="en-US" sz="1800" b="1" kern="1500" dirty="0">
                <a:ln>
                  <a:noFill/>
                </a:ln>
                <a:solidFill>
                  <a:srgbClr val="FF0000"/>
                </a:solidFill>
                <a:effectLst/>
                <a:latin typeface="Times New Roman" panose="02020603050405020304" pitchFamily="18" charset="0"/>
              </a:rPr>
              <a:t>2:6 - </a:t>
            </a:r>
            <a:r>
              <a:rPr lang="en-US" sz="1800" b="1" kern="1500" dirty="0">
                <a:ln>
                  <a:noFill/>
                </a:ln>
                <a:solidFill>
                  <a:srgbClr val="000000"/>
                </a:solidFill>
                <a:effectLst/>
                <a:latin typeface="Times New Roman" panose="02020603050405020304" pitchFamily="18" charset="0"/>
              </a:rPr>
              <a:t>He is equal with God!</a:t>
            </a:r>
            <a:endParaRPr lang="en-US" sz="1200" b="1" kern="1500" dirty="0">
              <a:ln>
                <a:noFill/>
              </a:ln>
              <a:solidFill>
                <a:srgbClr val="000000"/>
              </a:solidFill>
              <a:effectLst/>
              <a:latin typeface="Times New Roman" panose="02020603050405020304" pitchFamily="18" charset="0"/>
            </a:endParaRPr>
          </a:p>
        </p:txBody>
      </p:sp>
      <p:sp>
        <p:nvSpPr>
          <p:cNvPr id="12" name="TextBox 11">
            <a:extLst>
              <a:ext uri="{FF2B5EF4-FFF2-40B4-BE49-F238E27FC236}">
                <a16:creationId xmlns:a16="http://schemas.microsoft.com/office/drawing/2014/main" id="{CA08C6E9-7939-429B-95EC-63ACF8B00075}"/>
              </a:ext>
            </a:extLst>
          </p:cNvPr>
          <p:cNvSpPr txBox="1"/>
          <p:nvPr/>
        </p:nvSpPr>
        <p:spPr>
          <a:xfrm>
            <a:off x="4003963" y="2957260"/>
            <a:ext cx="4107874" cy="369332"/>
          </a:xfrm>
          <a:prstGeom prst="rect">
            <a:avLst/>
          </a:prstGeom>
          <a:noFill/>
        </p:spPr>
        <p:txBody>
          <a:bodyPr wrap="square">
            <a:spAutoFit/>
          </a:bodyPr>
          <a:lstStyle/>
          <a:p>
            <a:pPr marL="0" marR="0" indent="0" algn="ctr">
              <a:spcBef>
                <a:spcPts val="0"/>
              </a:spcBef>
              <a:spcAft>
                <a:spcPts val="0"/>
              </a:spcAft>
            </a:pPr>
            <a:r>
              <a:rPr lang="en-US" sz="1800" b="1" kern="1500" dirty="0">
                <a:ln>
                  <a:noFill/>
                </a:ln>
                <a:solidFill>
                  <a:srgbClr val="FF0000"/>
                </a:solidFill>
                <a:effectLst/>
                <a:latin typeface="Times New Roman" panose="02020603050405020304" pitchFamily="18" charset="0"/>
              </a:rPr>
              <a:t>2:7 - </a:t>
            </a:r>
            <a:r>
              <a:rPr lang="en-US" sz="1800" b="1" kern="1500" dirty="0">
                <a:ln>
                  <a:noFill/>
                </a:ln>
                <a:solidFill>
                  <a:srgbClr val="000000"/>
                </a:solidFill>
                <a:effectLst/>
                <a:latin typeface="Times New Roman" panose="02020603050405020304" pitchFamily="18" charset="0"/>
              </a:rPr>
              <a:t>He made himself of no reputation!</a:t>
            </a:r>
            <a:endParaRPr lang="en-US" sz="1200" b="1" kern="1500" dirty="0">
              <a:ln>
                <a:noFill/>
              </a:ln>
              <a:solidFill>
                <a:srgbClr val="000000"/>
              </a:solidFill>
              <a:effectLst/>
              <a:latin typeface="Times New Roman" panose="02020603050405020304" pitchFamily="18" charset="0"/>
            </a:endParaRPr>
          </a:p>
        </p:txBody>
      </p:sp>
      <p:sp>
        <p:nvSpPr>
          <p:cNvPr id="14" name="TextBox 13">
            <a:extLst>
              <a:ext uri="{FF2B5EF4-FFF2-40B4-BE49-F238E27FC236}">
                <a16:creationId xmlns:a16="http://schemas.microsoft.com/office/drawing/2014/main" id="{06D5802C-0E56-4EC4-A2DE-636A64E08087}"/>
              </a:ext>
            </a:extLst>
          </p:cNvPr>
          <p:cNvSpPr txBox="1"/>
          <p:nvPr/>
        </p:nvSpPr>
        <p:spPr>
          <a:xfrm>
            <a:off x="1447521" y="3786213"/>
            <a:ext cx="9244852" cy="369332"/>
          </a:xfrm>
          <a:prstGeom prst="rect">
            <a:avLst/>
          </a:prstGeom>
          <a:noFill/>
        </p:spPr>
        <p:txBody>
          <a:bodyPr wrap="square">
            <a:spAutoFit/>
          </a:bodyPr>
          <a:lstStyle/>
          <a:p>
            <a:pPr marL="0" marR="0" indent="0" algn="ctr">
              <a:spcBef>
                <a:spcPts val="0"/>
              </a:spcBef>
              <a:spcAft>
                <a:spcPts val="0"/>
              </a:spcAft>
            </a:pPr>
            <a:r>
              <a:rPr lang="en-US" sz="1800" b="1" kern="1500" dirty="0">
                <a:ln>
                  <a:noFill/>
                </a:ln>
                <a:solidFill>
                  <a:srgbClr val="FF0000"/>
                </a:solidFill>
                <a:effectLst/>
                <a:latin typeface="Times New Roman" panose="02020603050405020304" pitchFamily="18" charset="0"/>
              </a:rPr>
              <a:t>2:7-8 - </a:t>
            </a:r>
            <a:r>
              <a:rPr lang="en-US" sz="1800" b="1" kern="1500" dirty="0">
                <a:ln>
                  <a:noFill/>
                </a:ln>
                <a:solidFill>
                  <a:srgbClr val="000000"/>
                </a:solidFill>
                <a:effectLst/>
                <a:latin typeface="Times New Roman" panose="02020603050405020304" pitchFamily="18" charset="0"/>
              </a:rPr>
              <a:t>He took upon him the form of a servant, was made in the likeness of men! </a:t>
            </a:r>
            <a:r>
              <a:rPr lang="en-US" sz="1200" b="1" kern="1500" dirty="0">
                <a:ln>
                  <a:noFill/>
                </a:ln>
                <a:solidFill>
                  <a:srgbClr val="000000"/>
                </a:solidFill>
                <a:effectLst/>
                <a:latin typeface="Times New Roman" panose="02020603050405020304" pitchFamily="18" charset="0"/>
              </a:rPr>
              <a:t>(see </a:t>
            </a:r>
            <a:r>
              <a:rPr lang="en-US" sz="1200" b="1" kern="1500" dirty="0">
                <a:ln>
                  <a:noFill/>
                </a:ln>
                <a:solidFill>
                  <a:srgbClr val="FF0000"/>
                </a:solidFill>
                <a:effectLst/>
                <a:latin typeface="Times New Roman" panose="02020603050405020304" pitchFamily="18" charset="0"/>
              </a:rPr>
              <a:t>Romans 6:5</a:t>
            </a:r>
            <a:r>
              <a:rPr lang="en-US" sz="1200" b="1" kern="1500" dirty="0">
                <a:ln>
                  <a:noFill/>
                </a:ln>
                <a:solidFill>
                  <a:srgbClr val="000000"/>
                </a:solidFill>
                <a:effectLst/>
                <a:latin typeface="Times New Roman" panose="02020603050405020304" pitchFamily="18" charset="0"/>
              </a:rPr>
              <a:t>)</a:t>
            </a:r>
          </a:p>
        </p:txBody>
      </p:sp>
      <p:sp>
        <p:nvSpPr>
          <p:cNvPr id="2" name="TextBox 1">
            <a:extLst>
              <a:ext uri="{FF2B5EF4-FFF2-40B4-BE49-F238E27FC236}">
                <a16:creationId xmlns:a16="http://schemas.microsoft.com/office/drawing/2014/main" id="{F6BFA2E9-A78A-4B78-8FA2-FA94B41A5631}"/>
              </a:ext>
            </a:extLst>
          </p:cNvPr>
          <p:cNvSpPr txBox="1"/>
          <p:nvPr/>
        </p:nvSpPr>
        <p:spPr>
          <a:xfrm>
            <a:off x="295835" y="1244209"/>
            <a:ext cx="11552703" cy="646331"/>
          </a:xfrm>
          <a:prstGeom prst="rect">
            <a:avLst/>
          </a:prstGeom>
          <a:noFill/>
        </p:spPr>
        <p:txBody>
          <a:bodyPr wrap="square" rtlCol="0">
            <a:spAutoFit/>
          </a:bodyPr>
          <a:lstStyle/>
          <a:p>
            <a:pPr algn="ctr"/>
            <a:r>
              <a:rPr lang="en-US" b="1" i="1" dirty="0">
                <a:solidFill>
                  <a:srgbClr val="CC6600"/>
                </a:solidFill>
                <a:latin typeface="Times New Roman" panose="02020603050405020304" pitchFamily="18" charset="0"/>
                <a:cs typeface="Times New Roman" panose="02020603050405020304" pitchFamily="18" charset="0"/>
              </a:rPr>
              <a:t>Being confident of this very thing, that he which hath begun a good work in you will perform it </a:t>
            </a:r>
          </a:p>
          <a:p>
            <a:pPr algn="ctr"/>
            <a:r>
              <a:rPr lang="en-US" b="1" i="1" dirty="0">
                <a:solidFill>
                  <a:srgbClr val="CC6600"/>
                </a:solidFill>
                <a:latin typeface="Times New Roman" panose="02020603050405020304" pitchFamily="18" charset="0"/>
                <a:cs typeface="Times New Roman" panose="02020603050405020304" pitchFamily="18" charset="0"/>
              </a:rPr>
              <a:t>until the day of Jesus Christ: </a:t>
            </a:r>
          </a:p>
        </p:txBody>
      </p:sp>
      <p:sp>
        <p:nvSpPr>
          <p:cNvPr id="4" name="TextBox 3">
            <a:extLst>
              <a:ext uri="{FF2B5EF4-FFF2-40B4-BE49-F238E27FC236}">
                <a16:creationId xmlns:a16="http://schemas.microsoft.com/office/drawing/2014/main" id="{0AE6ACAE-CE64-4FA3-B70B-656DFF3B2247}"/>
              </a:ext>
            </a:extLst>
          </p:cNvPr>
          <p:cNvSpPr txBox="1"/>
          <p:nvPr/>
        </p:nvSpPr>
        <p:spPr>
          <a:xfrm>
            <a:off x="1726789" y="2356947"/>
            <a:ext cx="8684634" cy="369332"/>
          </a:xfrm>
          <a:prstGeom prst="rect">
            <a:avLst/>
          </a:prstGeom>
          <a:noFill/>
        </p:spPr>
        <p:txBody>
          <a:bodyPr wrap="square" rtlCol="0">
            <a:spAutoFit/>
          </a:bodyPr>
          <a:lstStyle/>
          <a:p>
            <a:pPr algn="ctr"/>
            <a:r>
              <a:rPr lang="en-US" b="1" i="1" dirty="0">
                <a:solidFill>
                  <a:srgbClr val="CC6600"/>
                </a:solidFill>
                <a:latin typeface="Times New Roman" panose="02020603050405020304" pitchFamily="18" charset="0"/>
                <a:cs typeface="Times New Roman" panose="02020603050405020304" pitchFamily="18" charset="0"/>
              </a:rPr>
              <a:t> Who, being in the form of God, thought it not robbery to be equal with God: </a:t>
            </a:r>
          </a:p>
        </p:txBody>
      </p:sp>
      <p:sp>
        <p:nvSpPr>
          <p:cNvPr id="11" name="TextBox 10">
            <a:extLst>
              <a:ext uri="{FF2B5EF4-FFF2-40B4-BE49-F238E27FC236}">
                <a16:creationId xmlns:a16="http://schemas.microsoft.com/office/drawing/2014/main" id="{D6864ACE-ABF6-46A2-B9C9-98B93B9E2188}"/>
              </a:ext>
            </a:extLst>
          </p:cNvPr>
          <p:cNvSpPr txBox="1"/>
          <p:nvPr/>
        </p:nvSpPr>
        <p:spPr>
          <a:xfrm>
            <a:off x="2986087" y="3240791"/>
            <a:ext cx="6172200" cy="369332"/>
          </a:xfrm>
          <a:prstGeom prst="rect">
            <a:avLst/>
          </a:prstGeom>
          <a:noFill/>
        </p:spPr>
        <p:txBody>
          <a:bodyPr wrap="square" rtlCol="0">
            <a:spAutoFit/>
          </a:bodyPr>
          <a:lstStyle/>
          <a:p>
            <a:pPr algn="ctr"/>
            <a:r>
              <a:rPr lang="en-US" b="1" i="1" dirty="0">
                <a:solidFill>
                  <a:srgbClr val="CC6600"/>
                </a:solidFill>
                <a:latin typeface="Times New Roman" panose="02020603050405020304" pitchFamily="18" charset="0"/>
                <a:cs typeface="Times New Roman" panose="02020603050405020304" pitchFamily="18" charset="0"/>
              </a:rPr>
              <a:t>But made himself of no reputation,</a:t>
            </a:r>
          </a:p>
        </p:txBody>
      </p:sp>
      <p:sp>
        <p:nvSpPr>
          <p:cNvPr id="13" name="TextBox 12">
            <a:extLst>
              <a:ext uri="{FF2B5EF4-FFF2-40B4-BE49-F238E27FC236}">
                <a16:creationId xmlns:a16="http://schemas.microsoft.com/office/drawing/2014/main" id="{B061129F-59B1-49CA-B4EC-AB7CB1903C78}"/>
              </a:ext>
            </a:extLst>
          </p:cNvPr>
          <p:cNvSpPr txBox="1"/>
          <p:nvPr/>
        </p:nvSpPr>
        <p:spPr>
          <a:xfrm>
            <a:off x="2068606" y="4093046"/>
            <a:ext cx="7978587" cy="646331"/>
          </a:xfrm>
          <a:prstGeom prst="rect">
            <a:avLst/>
          </a:prstGeom>
          <a:noFill/>
        </p:spPr>
        <p:txBody>
          <a:bodyPr wrap="square" rtlCol="0">
            <a:spAutoFit/>
          </a:bodyPr>
          <a:lstStyle/>
          <a:p>
            <a:pPr algn="ctr"/>
            <a:r>
              <a:rPr lang="en-US" b="1" i="1" dirty="0">
                <a:solidFill>
                  <a:srgbClr val="CC6600"/>
                </a:solidFill>
                <a:latin typeface="Times New Roman" panose="02020603050405020304" pitchFamily="18" charset="0"/>
                <a:cs typeface="Times New Roman" panose="02020603050405020304" pitchFamily="18" charset="0"/>
              </a:rPr>
              <a:t>…and took upon him the form of a servant, and was made in the likeness of men: </a:t>
            </a:r>
          </a:p>
          <a:p>
            <a:pPr algn="ctr"/>
            <a:r>
              <a:rPr lang="en-US" b="1" i="1" dirty="0">
                <a:solidFill>
                  <a:srgbClr val="CC6600"/>
                </a:solidFill>
                <a:latin typeface="Times New Roman" panose="02020603050405020304" pitchFamily="18" charset="0"/>
                <a:cs typeface="Times New Roman" panose="02020603050405020304" pitchFamily="18" charset="0"/>
              </a:rPr>
              <a:t>And being found in fashion as a man…</a:t>
            </a:r>
          </a:p>
        </p:txBody>
      </p:sp>
      <p:sp>
        <p:nvSpPr>
          <p:cNvPr id="15" name="TextBox 14">
            <a:extLst>
              <a:ext uri="{FF2B5EF4-FFF2-40B4-BE49-F238E27FC236}">
                <a16:creationId xmlns:a16="http://schemas.microsoft.com/office/drawing/2014/main" id="{04FD721A-435B-4414-A4A9-DB335F95E4ED}"/>
              </a:ext>
            </a:extLst>
          </p:cNvPr>
          <p:cNvSpPr txBox="1"/>
          <p:nvPr/>
        </p:nvSpPr>
        <p:spPr>
          <a:xfrm>
            <a:off x="362230" y="4776900"/>
            <a:ext cx="11391339" cy="369332"/>
          </a:xfrm>
          <a:prstGeom prst="rect">
            <a:avLst/>
          </a:prstGeom>
          <a:noFill/>
        </p:spPr>
        <p:txBody>
          <a:bodyPr wrap="square" rtlCol="0">
            <a:spAutoFit/>
          </a:bodyPr>
          <a:lstStyle/>
          <a:p>
            <a:pPr algn="ctr"/>
            <a:r>
              <a:rPr lang="en-US" b="1" i="1" dirty="0">
                <a:solidFill>
                  <a:srgbClr val="CC6600"/>
                </a:solidFill>
                <a:latin typeface="Times New Roman" panose="02020603050405020304" pitchFamily="18" charset="0"/>
                <a:cs typeface="Times New Roman" panose="02020603050405020304" pitchFamily="18" charset="0"/>
              </a:rPr>
              <a:t>For if we have been planted together in the likeness of his death, we shall be also in the likeness of his resurrection: </a:t>
            </a:r>
          </a:p>
        </p:txBody>
      </p:sp>
      <p:sp>
        <p:nvSpPr>
          <p:cNvPr id="16" name="TextBox 15">
            <a:extLst>
              <a:ext uri="{FF2B5EF4-FFF2-40B4-BE49-F238E27FC236}">
                <a16:creationId xmlns:a16="http://schemas.microsoft.com/office/drawing/2014/main" id="{C0EBB6F4-5513-4F7C-B8CA-3B4FE5347D6B}"/>
              </a:ext>
            </a:extLst>
          </p:cNvPr>
          <p:cNvSpPr txBox="1"/>
          <p:nvPr/>
        </p:nvSpPr>
        <p:spPr>
          <a:xfrm>
            <a:off x="416858" y="5686905"/>
            <a:ext cx="11310658" cy="369332"/>
          </a:xfrm>
          <a:prstGeom prst="rect">
            <a:avLst/>
          </a:prstGeom>
          <a:noFill/>
        </p:spPr>
        <p:txBody>
          <a:bodyPr wrap="square" rtlCol="0">
            <a:spAutoFit/>
          </a:bodyPr>
          <a:lstStyle/>
          <a:p>
            <a:pPr algn="ctr"/>
            <a:r>
              <a:rPr lang="en-US" b="1" i="1" dirty="0">
                <a:solidFill>
                  <a:srgbClr val="CC6600"/>
                </a:solidFill>
                <a:latin typeface="Times New Roman" panose="02020603050405020304" pitchFamily="18" charset="0"/>
                <a:cs typeface="Times New Roman" panose="02020603050405020304" pitchFamily="18" charset="0"/>
              </a:rPr>
              <a:t>…he humbled himself, and became obedient unto death, even the death of the cross. </a:t>
            </a:r>
          </a:p>
        </p:txBody>
      </p:sp>
    </p:spTree>
    <p:extLst>
      <p:ext uri="{BB962C8B-B14F-4D97-AF65-F5344CB8AC3E}">
        <p14:creationId xmlns:p14="http://schemas.microsoft.com/office/powerpoint/2010/main" val="276830696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10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up)">
                                      <p:cBhvr>
                                        <p:cTn id="21" dur="10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10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500"/>
                                        <p:tgtEl>
                                          <p:spTgt spid="14"/>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1"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wipe(up)">
                                      <p:cBhvr>
                                        <p:cTn id="41" dur="1000"/>
                                        <p:tgtEl>
                                          <p:spTgt spid="13"/>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1" fill="hold" grpId="0" nodeType="click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wipe(up)">
                                      <p:cBhvr>
                                        <p:cTn id="46" dur="1000"/>
                                        <p:tgtEl>
                                          <p:spTgt spid="15"/>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fade">
                                      <p:cBhvr>
                                        <p:cTn id="51" dur="500"/>
                                        <p:tgtEl>
                                          <p:spTgt spid="8"/>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1" fill="hold" grpId="0" nodeType="click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wipe(up)">
                                      <p:cBhvr>
                                        <p:cTn id="56"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2" grpId="0"/>
      <p:bldP spid="14" grpId="0"/>
      <p:bldP spid="2" grpId="0"/>
      <p:bldP spid="4" grpId="0"/>
      <p:bldP spid="11" grpId="0"/>
      <p:bldP spid="13" grpId="0"/>
      <p:bldP spid="15" grpId="0"/>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F7AB03A-D968-4E5D-9B3C-50B0BDB97A0E}"/>
              </a:ext>
            </a:extLst>
          </p:cNvPr>
          <p:cNvSpPr/>
          <p:nvPr/>
        </p:nvSpPr>
        <p:spPr>
          <a:xfrm>
            <a:off x="0" y="0"/>
            <a:ext cx="12192000" cy="6858000"/>
          </a:xfrm>
          <a:prstGeom prst="rect">
            <a:avLst/>
          </a:prstGeom>
          <a:noFill/>
          <a:ln w="76200">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CAFC45D4-1799-428A-A553-1A12D70C984B}"/>
              </a:ext>
            </a:extLst>
          </p:cNvPr>
          <p:cNvSpPr txBox="1"/>
          <p:nvPr/>
        </p:nvSpPr>
        <p:spPr>
          <a:xfrm>
            <a:off x="438150" y="17320"/>
            <a:ext cx="11249025" cy="523220"/>
          </a:xfrm>
          <a:prstGeom prst="rect">
            <a:avLst/>
          </a:prstGeom>
          <a:solidFill>
            <a:schemeClr val="bg1">
              <a:lumMod val="95000"/>
            </a:schemeClr>
          </a:solidFill>
          <a:ln w="28575">
            <a:solidFill>
              <a:srgbClr val="CC6600"/>
            </a:solidFill>
          </a:ln>
        </p:spPr>
        <p:txBody>
          <a:bodyPr wrap="square" rtlCol="0">
            <a:spAutoFit/>
          </a:bodyPr>
          <a:lstStyle/>
          <a:p>
            <a:pPr algn="ctr"/>
            <a:r>
              <a:rPr lang="en-US" sz="2800" b="1" dirty="0">
                <a:ln w="3175">
                  <a:solidFill>
                    <a:srgbClr val="CC6600"/>
                  </a:solidFill>
                  <a:prstDash val="solid"/>
                </a:ln>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This is the Risen Christ That Paul Teaches in my King James 1611 Bible</a:t>
            </a:r>
          </a:p>
        </p:txBody>
      </p:sp>
      <p:sp>
        <p:nvSpPr>
          <p:cNvPr id="7" name="TextBox 6">
            <a:extLst>
              <a:ext uri="{FF2B5EF4-FFF2-40B4-BE49-F238E27FC236}">
                <a16:creationId xmlns:a16="http://schemas.microsoft.com/office/drawing/2014/main" id="{0845F2F3-688D-470F-BE4E-107718825CFB}"/>
              </a:ext>
            </a:extLst>
          </p:cNvPr>
          <p:cNvSpPr txBox="1"/>
          <p:nvPr/>
        </p:nvSpPr>
        <p:spPr>
          <a:xfrm>
            <a:off x="5208447" y="556125"/>
            <a:ext cx="1731818" cy="400110"/>
          </a:xfrm>
          <a:prstGeom prst="rect">
            <a:avLst/>
          </a:prstGeom>
          <a:noFill/>
        </p:spPr>
        <p:txBody>
          <a:bodyPr wrap="square" rtlCol="0">
            <a:spAutoFit/>
          </a:bodyPr>
          <a:lstStyle/>
          <a:p>
            <a:pPr algn="ctr"/>
            <a:r>
              <a:rPr lang="en-US" sz="2000" b="1" dirty="0">
                <a:solidFill>
                  <a:srgbClr val="FF0000"/>
                </a:solidFill>
                <a:latin typeface="Times New Roman" panose="02020603050405020304" pitchFamily="18" charset="0"/>
                <a:cs typeface="Times New Roman" panose="02020603050405020304" pitchFamily="18" charset="0"/>
              </a:rPr>
              <a:t>Philippians</a:t>
            </a:r>
          </a:p>
        </p:txBody>
      </p:sp>
      <p:sp>
        <p:nvSpPr>
          <p:cNvPr id="11" name="TextBox 10">
            <a:extLst>
              <a:ext uri="{FF2B5EF4-FFF2-40B4-BE49-F238E27FC236}">
                <a16:creationId xmlns:a16="http://schemas.microsoft.com/office/drawing/2014/main" id="{6332D709-6C2B-4824-BFEB-6F8E808BDC9C}"/>
              </a:ext>
            </a:extLst>
          </p:cNvPr>
          <p:cNvSpPr txBox="1"/>
          <p:nvPr/>
        </p:nvSpPr>
        <p:spPr>
          <a:xfrm>
            <a:off x="3809086" y="4618672"/>
            <a:ext cx="4533900" cy="369332"/>
          </a:xfrm>
          <a:prstGeom prst="rect">
            <a:avLst/>
          </a:prstGeom>
          <a:noFill/>
        </p:spPr>
        <p:txBody>
          <a:bodyPr wrap="square">
            <a:spAutoFit/>
          </a:bodyPr>
          <a:lstStyle/>
          <a:p>
            <a:pPr marL="0" marR="0" indent="0" algn="ctr">
              <a:spcBef>
                <a:spcPts val="0"/>
              </a:spcBef>
              <a:spcAft>
                <a:spcPts val="0"/>
              </a:spcAft>
            </a:pPr>
            <a:r>
              <a:rPr lang="en-US" sz="1800" b="1" kern="1500" dirty="0">
                <a:ln>
                  <a:noFill/>
                </a:ln>
                <a:solidFill>
                  <a:srgbClr val="FF0000"/>
                </a:solidFill>
                <a:effectLst/>
                <a:latin typeface="Times New Roman" panose="02020603050405020304" pitchFamily="18" charset="0"/>
              </a:rPr>
              <a:t>3:9 - </a:t>
            </a:r>
            <a:r>
              <a:rPr lang="en-US" sz="1800" b="1" kern="1500" dirty="0">
                <a:ln>
                  <a:noFill/>
                </a:ln>
                <a:solidFill>
                  <a:srgbClr val="000000"/>
                </a:solidFill>
                <a:effectLst/>
                <a:latin typeface="Times New Roman" panose="02020603050405020304" pitchFamily="18" charset="0"/>
              </a:rPr>
              <a:t>We will be found in HIS righteousness!</a:t>
            </a:r>
            <a:endParaRPr lang="en-US" sz="1200" b="1" kern="1500" dirty="0">
              <a:ln>
                <a:noFill/>
              </a:ln>
              <a:solidFill>
                <a:srgbClr val="000000"/>
              </a:solidFill>
              <a:effectLst/>
              <a:latin typeface="Times New Roman" panose="02020603050405020304" pitchFamily="18" charset="0"/>
            </a:endParaRPr>
          </a:p>
        </p:txBody>
      </p:sp>
      <p:sp>
        <p:nvSpPr>
          <p:cNvPr id="13" name="TextBox 12">
            <a:extLst>
              <a:ext uri="{FF2B5EF4-FFF2-40B4-BE49-F238E27FC236}">
                <a16:creationId xmlns:a16="http://schemas.microsoft.com/office/drawing/2014/main" id="{860E72DF-239D-4EA6-8690-BD83BE22B364}"/>
              </a:ext>
            </a:extLst>
          </p:cNvPr>
          <p:cNvSpPr txBox="1"/>
          <p:nvPr/>
        </p:nvSpPr>
        <p:spPr>
          <a:xfrm>
            <a:off x="3899647" y="968715"/>
            <a:ext cx="4352925" cy="369332"/>
          </a:xfrm>
          <a:prstGeom prst="rect">
            <a:avLst/>
          </a:prstGeom>
          <a:noFill/>
        </p:spPr>
        <p:txBody>
          <a:bodyPr wrap="square">
            <a:spAutoFit/>
          </a:bodyPr>
          <a:lstStyle/>
          <a:p>
            <a:pPr marL="0" marR="0" indent="0" algn="ctr">
              <a:spcBef>
                <a:spcPts val="0"/>
              </a:spcBef>
              <a:spcAft>
                <a:spcPts val="0"/>
              </a:spcAft>
            </a:pPr>
            <a:r>
              <a:rPr lang="en-US" sz="1800" b="1" kern="1500" dirty="0">
                <a:ln>
                  <a:noFill/>
                </a:ln>
                <a:solidFill>
                  <a:srgbClr val="FF0000"/>
                </a:solidFill>
                <a:effectLst/>
                <a:latin typeface="Times New Roman" panose="02020603050405020304" pitchFamily="18" charset="0"/>
              </a:rPr>
              <a:t>2:9 - </a:t>
            </a:r>
            <a:r>
              <a:rPr lang="en-US" sz="1800" b="1" kern="1500" dirty="0">
                <a:ln>
                  <a:noFill/>
                </a:ln>
                <a:solidFill>
                  <a:srgbClr val="000000"/>
                </a:solidFill>
                <a:effectLst/>
                <a:latin typeface="Times New Roman" panose="02020603050405020304" pitchFamily="18" charset="0"/>
              </a:rPr>
              <a:t>He </a:t>
            </a:r>
            <a:r>
              <a:rPr lang="en-US" b="1" kern="1500" dirty="0">
                <a:solidFill>
                  <a:srgbClr val="000000"/>
                </a:solidFill>
                <a:latin typeface="Times New Roman" panose="02020603050405020304" pitchFamily="18" charset="0"/>
              </a:rPr>
              <a:t>was </a:t>
            </a:r>
            <a:r>
              <a:rPr lang="en-US" sz="1800" b="1" kern="1500" dirty="0">
                <a:ln>
                  <a:noFill/>
                </a:ln>
                <a:solidFill>
                  <a:srgbClr val="000000"/>
                </a:solidFill>
                <a:effectLst/>
                <a:latin typeface="Times New Roman" panose="02020603050405020304" pitchFamily="18" charset="0"/>
              </a:rPr>
              <a:t>and is highly exalted by God!</a:t>
            </a:r>
            <a:endParaRPr lang="en-US" sz="1200" b="1" kern="1500" dirty="0">
              <a:ln>
                <a:noFill/>
              </a:ln>
              <a:solidFill>
                <a:srgbClr val="000000"/>
              </a:solidFill>
              <a:effectLst/>
              <a:latin typeface="Times New Roman" panose="02020603050405020304" pitchFamily="18" charset="0"/>
            </a:endParaRPr>
          </a:p>
        </p:txBody>
      </p:sp>
      <p:sp>
        <p:nvSpPr>
          <p:cNvPr id="15" name="TextBox 14">
            <a:extLst>
              <a:ext uri="{FF2B5EF4-FFF2-40B4-BE49-F238E27FC236}">
                <a16:creationId xmlns:a16="http://schemas.microsoft.com/office/drawing/2014/main" id="{3C26A71E-2955-4007-BD8D-05F0E37B369F}"/>
              </a:ext>
            </a:extLst>
          </p:cNvPr>
          <p:cNvSpPr txBox="1"/>
          <p:nvPr/>
        </p:nvSpPr>
        <p:spPr>
          <a:xfrm>
            <a:off x="3604299" y="1650131"/>
            <a:ext cx="4943475" cy="369332"/>
          </a:xfrm>
          <a:prstGeom prst="rect">
            <a:avLst/>
          </a:prstGeom>
          <a:noFill/>
        </p:spPr>
        <p:txBody>
          <a:bodyPr wrap="square">
            <a:spAutoFit/>
          </a:bodyPr>
          <a:lstStyle/>
          <a:p>
            <a:pPr marL="0" marR="0" indent="0" algn="ctr">
              <a:spcBef>
                <a:spcPts val="0"/>
              </a:spcBef>
              <a:spcAft>
                <a:spcPts val="0"/>
              </a:spcAft>
            </a:pPr>
            <a:r>
              <a:rPr lang="en-US" sz="1800" b="1" kern="1500" dirty="0">
                <a:ln>
                  <a:noFill/>
                </a:ln>
                <a:solidFill>
                  <a:srgbClr val="FF0000"/>
                </a:solidFill>
                <a:effectLst/>
                <a:latin typeface="Times New Roman" panose="02020603050405020304" pitchFamily="18" charset="0"/>
              </a:rPr>
              <a:t>2:9</a:t>
            </a:r>
            <a:r>
              <a:rPr lang="en-US" b="1" kern="1500" dirty="0">
                <a:solidFill>
                  <a:srgbClr val="FF0000"/>
                </a:solidFill>
                <a:latin typeface="Times New Roman" panose="02020603050405020304" pitchFamily="18" charset="0"/>
              </a:rPr>
              <a:t> - </a:t>
            </a:r>
            <a:r>
              <a:rPr lang="en-US" sz="1800" b="1" kern="1500" dirty="0">
                <a:ln>
                  <a:noFill/>
                </a:ln>
                <a:solidFill>
                  <a:srgbClr val="000000"/>
                </a:solidFill>
                <a:effectLst/>
                <a:latin typeface="Times New Roman" panose="02020603050405020304" pitchFamily="18" charset="0"/>
              </a:rPr>
              <a:t>His name is above every name!</a:t>
            </a:r>
            <a:r>
              <a:rPr lang="en-US" sz="1200" b="1" kern="1500" dirty="0">
                <a:ln>
                  <a:noFill/>
                </a:ln>
                <a:solidFill>
                  <a:srgbClr val="000000"/>
                </a:solidFill>
                <a:effectLst/>
                <a:latin typeface="Times New Roman" panose="02020603050405020304" pitchFamily="18" charset="0"/>
              </a:rPr>
              <a:t> (see </a:t>
            </a:r>
            <a:r>
              <a:rPr lang="en-US" sz="1200" b="1" kern="1500" dirty="0">
                <a:ln>
                  <a:noFill/>
                </a:ln>
                <a:solidFill>
                  <a:srgbClr val="FF0000"/>
                </a:solidFill>
                <a:effectLst/>
                <a:latin typeface="Times New Roman" panose="02020603050405020304" pitchFamily="18" charset="0"/>
              </a:rPr>
              <a:t>Psalm 138:2</a:t>
            </a:r>
            <a:r>
              <a:rPr lang="en-US" sz="1200" b="1" kern="1500" dirty="0">
                <a:ln>
                  <a:noFill/>
                </a:ln>
                <a:solidFill>
                  <a:srgbClr val="000000"/>
                </a:solidFill>
                <a:effectLst/>
                <a:latin typeface="Times New Roman" panose="02020603050405020304" pitchFamily="18" charset="0"/>
              </a:rPr>
              <a:t>)</a:t>
            </a:r>
          </a:p>
        </p:txBody>
      </p:sp>
      <p:sp>
        <p:nvSpPr>
          <p:cNvPr id="17" name="TextBox 16">
            <a:extLst>
              <a:ext uri="{FF2B5EF4-FFF2-40B4-BE49-F238E27FC236}">
                <a16:creationId xmlns:a16="http://schemas.microsoft.com/office/drawing/2014/main" id="{492F2F5B-393D-45E3-A2E6-425419D4ED96}"/>
              </a:ext>
            </a:extLst>
          </p:cNvPr>
          <p:cNvSpPr txBox="1"/>
          <p:nvPr/>
        </p:nvSpPr>
        <p:spPr>
          <a:xfrm>
            <a:off x="3477465" y="2653268"/>
            <a:ext cx="5210175" cy="369332"/>
          </a:xfrm>
          <a:prstGeom prst="rect">
            <a:avLst/>
          </a:prstGeom>
          <a:noFill/>
        </p:spPr>
        <p:txBody>
          <a:bodyPr wrap="square">
            <a:spAutoFit/>
          </a:bodyPr>
          <a:lstStyle/>
          <a:p>
            <a:pPr marL="0" marR="0" indent="0" algn="ctr">
              <a:spcBef>
                <a:spcPts val="0"/>
              </a:spcBef>
              <a:spcAft>
                <a:spcPts val="0"/>
              </a:spcAft>
            </a:pPr>
            <a:r>
              <a:rPr lang="en-US" sz="1800" b="1" kern="1500" dirty="0">
                <a:ln>
                  <a:noFill/>
                </a:ln>
                <a:solidFill>
                  <a:srgbClr val="FF0000"/>
                </a:solidFill>
                <a:effectLst/>
                <a:latin typeface="Times New Roman" panose="02020603050405020304" pitchFamily="18" charset="0"/>
              </a:rPr>
              <a:t>2:10 - </a:t>
            </a:r>
            <a:r>
              <a:rPr lang="en-US" sz="1800" b="1" kern="1500" dirty="0">
                <a:ln>
                  <a:noFill/>
                </a:ln>
                <a:solidFill>
                  <a:srgbClr val="000000"/>
                </a:solidFill>
                <a:effectLst/>
                <a:latin typeface="Times New Roman" panose="02020603050405020304" pitchFamily="18" charset="0"/>
              </a:rPr>
              <a:t>He will be bowed down to by everything/one!</a:t>
            </a:r>
            <a:endParaRPr lang="en-US" sz="1200" b="1" kern="1500" dirty="0">
              <a:ln>
                <a:noFill/>
              </a:ln>
              <a:solidFill>
                <a:srgbClr val="000000"/>
              </a:solidFill>
              <a:effectLst/>
              <a:latin typeface="Times New Roman" panose="02020603050405020304" pitchFamily="18" charset="0"/>
            </a:endParaRPr>
          </a:p>
        </p:txBody>
      </p:sp>
      <p:sp>
        <p:nvSpPr>
          <p:cNvPr id="19" name="TextBox 18">
            <a:extLst>
              <a:ext uri="{FF2B5EF4-FFF2-40B4-BE49-F238E27FC236}">
                <a16:creationId xmlns:a16="http://schemas.microsoft.com/office/drawing/2014/main" id="{969012F5-B677-4CE9-B15D-07AF7D7A1BB6}"/>
              </a:ext>
            </a:extLst>
          </p:cNvPr>
          <p:cNvSpPr txBox="1"/>
          <p:nvPr/>
        </p:nvSpPr>
        <p:spPr>
          <a:xfrm>
            <a:off x="3433305" y="3651098"/>
            <a:ext cx="5288969" cy="369332"/>
          </a:xfrm>
          <a:prstGeom prst="rect">
            <a:avLst/>
          </a:prstGeom>
          <a:noFill/>
        </p:spPr>
        <p:txBody>
          <a:bodyPr wrap="square">
            <a:spAutoFit/>
          </a:bodyPr>
          <a:lstStyle/>
          <a:p>
            <a:pPr marL="0" marR="0" indent="0" algn="ctr">
              <a:spcBef>
                <a:spcPts val="0"/>
              </a:spcBef>
              <a:spcAft>
                <a:spcPts val="0"/>
              </a:spcAft>
            </a:pPr>
            <a:r>
              <a:rPr lang="en-US" sz="1800" b="1" kern="1500" dirty="0">
                <a:ln>
                  <a:noFill/>
                </a:ln>
                <a:solidFill>
                  <a:srgbClr val="FF0000"/>
                </a:solidFill>
                <a:effectLst/>
                <a:latin typeface="Times New Roman" panose="02020603050405020304" pitchFamily="18" charset="0"/>
              </a:rPr>
              <a:t>2:11 - </a:t>
            </a:r>
            <a:r>
              <a:rPr lang="en-US" sz="1800" b="1" kern="1500" dirty="0">
                <a:ln>
                  <a:noFill/>
                </a:ln>
                <a:solidFill>
                  <a:srgbClr val="000000"/>
                </a:solidFill>
                <a:effectLst/>
                <a:latin typeface="Times New Roman" panose="02020603050405020304" pitchFamily="18" charset="0"/>
              </a:rPr>
              <a:t>Everyone will confess to Him that He is Lord!</a:t>
            </a:r>
            <a:endParaRPr lang="en-US" sz="1200" b="1" kern="1500" dirty="0">
              <a:ln>
                <a:noFill/>
              </a:ln>
              <a:solidFill>
                <a:srgbClr val="000000"/>
              </a:solidFill>
              <a:effectLst/>
              <a:latin typeface="Times New Roman" panose="02020603050405020304" pitchFamily="18" charset="0"/>
            </a:endParaRPr>
          </a:p>
        </p:txBody>
      </p:sp>
      <p:sp>
        <p:nvSpPr>
          <p:cNvPr id="2" name="TextBox 1">
            <a:extLst>
              <a:ext uri="{FF2B5EF4-FFF2-40B4-BE49-F238E27FC236}">
                <a16:creationId xmlns:a16="http://schemas.microsoft.com/office/drawing/2014/main" id="{2DBFA906-ACA6-4B3B-B60F-86F56917105E}"/>
              </a:ext>
            </a:extLst>
          </p:cNvPr>
          <p:cNvSpPr txBox="1"/>
          <p:nvPr/>
        </p:nvSpPr>
        <p:spPr>
          <a:xfrm>
            <a:off x="3446752" y="1257365"/>
            <a:ext cx="5254335" cy="369332"/>
          </a:xfrm>
          <a:prstGeom prst="rect">
            <a:avLst/>
          </a:prstGeom>
          <a:noFill/>
        </p:spPr>
        <p:txBody>
          <a:bodyPr wrap="square" rtlCol="0">
            <a:spAutoFit/>
          </a:bodyPr>
          <a:lstStyle/>
          <a:p>
            <a:pPr algn="ctr"/>
            <a:r>
              <a:rPr lang="en-US" b="1" i="1" dirty="0">
                <a:solidFill>
                  <a:srgbClr val="CC6600"/>
                </a:solidFill>
                <a:latin typeface="Times New Roman" panose="02020603050405020304" pitchFamily="18" charset="0"/>
                <a:cs typeface="Times New Roman" panose="02020603050405020304" pitchFamily="18" charset="0"/>
              </a:rPr>
              <a:t>Wherefore God also hath highly exalted him</a:t>
            </a:r>
          </a:p>
        </p:txBody>
      </p:sp>
      <p:sp>
        <p:nvSpPr>
          <p:cNvPr id="3" name="TextBox 2">
            <a:extLst>
              <a:ext uri="{FF2B5EF4-FFF2-40B4-BE49-F238E27FC236}">
                <a16:creationId xmlns:a16="http://schemas.microsoft.com/office/drawing/2014/main" id="{2F9D8C27-EE0E-45B5-BFAF-F375815E29F9}"/>
              </a:ext>
            </a:extLst>
          </p:cNvPr>
          <p:cNvSpPr txBox="1"/>
          <p:nvPr/>
        </p:nvSpPr>
        <p:spPr>
          <a:xfrm>
            <a:off x="2649070" y="1938781"/>
            <a:ext cx="6858000" cy="369332"/>
          </a:xfrm>
          <a:prstGeom prst="rect">
            <a:avLst/>
          </a:prstGeom>
          <a:noFill/>
        </p:spPr>
        <p:txBody>
          <a:bodyPr wrap="square" rtlCol="0">
            <a:spAutoFit/>
          </a:bodyPr>
          <a:lstStyle/>
          <a:p>
            <a:pPr algn="ctr"/>
            <a:r>
              <a:rPr lang="en-US" b="1" i="1" dirty="0">
                <a:solidFill>
                  <a:srgbClr val="CC6600"/>
                </a:solidFill>
                <a:latin typeface="Times New Roman" panose="02020603050405020304" pitchFamily="18" charset="0"/>
                <a:cs typeface="Times New Roman" panose="02020603050405020304" pitchFamily="18" charset="0"/>
              </a:rPr>
              <a:t> and given him a name which is above every name: </a:t>
            </a:r>
          </a:p>
        </p:txBody>
      </p:sp>
      <p:sp>
        <p:nvSpPr>
          <p:cNvPr id="4" name="TextBox 3">
            <a:extLst>
              <a:ext uri="{FF2B5EF4-FFF2-40B4-BE49-F238E27FC236}">
                <a16:creationId xmlns:a16="http://schemas.microsoft.com/office/drawing/2014/main" id="{505E8CBC-2093-45AF-8AFF-3654BF127976}"/>
              </a:ext>
            </a:extLst>
          </p:cNvPr>
          <p:cNvSpPr txBox="1"/>
          <p:nvPr/>
        </p:nvSpPr>
        <p:spPr>
          <a:xfrm>
            <a:off x="2191870" y="2227431"/>
            <a:ext cx="7772400" cy="369332"/>
          </a:xfrm>
          <a:prstGeom prst="rect">
            <a:avLst/>
          </a:prstGeom>
          <a:noFill/>
        </p:spPr>
        <p:txBody>
          <a:bodyPr wrap="square" rtlCol="0">
            <a:spAutoFit/>
          </a:bodyPr>
          <a:lstStyle/>
          <a:p>
            <a:pPr algn="ctr"/>
            <a:r>
              <a:rPr lang="en-US" b="1" i="1" dirty="0">
                <a:solidFill>
                  <a:srgbClr val="CC6600"/>
                </a:solidFill>
                <a:latin typeface="Times New Roman" panose="02020603050405020304" pitchFamily="18" charset="0"/>
                <a:cs typeface="Times New Roman" panose="02020603050405020304" pitchFamily="18" charset="0"/>
              </a:rPr>
              <a:t> for thou hast magnified thy word above all thy name. </a:t>
            </a:r>
          </a:p>
        </p:txBody>
      </p:sp>
      <p:sp>
        <p:nvSpPr>
          <p:cNvPr id="8" name="TextBox 7">
            <a:extLst>
              <a:ext uri="{FF2B5EF4-FFF2-40B4-BE49-F238E27FC236}">
                <a16:creationId xmlns:a16="http://schemas.microsoft.com/office/drawing/2014/main" id="{B1FAE513-F89C-4507-865A-802299FCDC92}"/>
              </a:ext>
            </a:extLst>
          </p:cNvPr>
          <p:cNvSpPr txBox="1"/>
          <p:nvPr/>
        </p:nvSpPr>
        <p:spPr>
          <a:xfrm>
            <a:off x="1801907" y="2939328"/>
            <a:ext cx="8525435" cy="646331"/>
          </a:xfrm>
          <a:prstGeom prst="rect">
            <a:avLst/>
          </a:prstGeom>
          <a:noFill/>
        </p:spPr>
        <p:txBody>
          <a:bodyPr wrap="square" rtlCol="0">
            <a:spAutoFit/>
          </a:bodyPr>
          <a:lstStyle/>
          <a:p>
            <a:pPr algn="ctr"/>
            <a:r>
              <a:rPr lang="en-US" b="1" i="1" dirty="0">
                <a:solidFill>
                  <a:srgbClr val="CC6600"/>
                </a:solidFill>
                <a:latin typeface="Times New Roman" panose="02020603050405020304" pitchFamily="18" charset="0"/>
                <a:cs typeface="Times New Roman" panose="02020603050405020304" pitchFamily="18" charset="0"/>
              </a:rPr>
              <a:t>That at the name of Jesus every knee should bow, </a:t>
            </a:r>
          </a:p>
          <a:p>
            <a:pPr algn="ctr"/>
            <a:r>
              <a:rPr lang="en-US" b="1" i="1" dirty="0">
                <a:solidFill>
                  <a:srgbClr val="CC6600"/>
                </a:solidFill>
                <a:latin typeface="Times New Roman" panose="02020603050405020304" pitchFamily="18" charset="0"/>
                <a:cs typeface="Times New Roman" panose="02020603050405020304" pitchFamily="18" charset="0"/>
              </a:rPr>
              <a:t>of things in heaven, and things in earth, and things under the earth; </a:t>
            </a:r>
          </a:p>
        </p:txBody>
      </p:sp>
      <p:sp>
        <p:nvSpPr>
          <p:cNvPr id="9" name="TextBox 8">
            <a:extLst>
              <a:ext uri="{FF2B5EF4-FFF2-40B4-BE49-F238E27FC236}">
                <a16:creationId xmlns:a16="http://schemas.microsoft.com/office/drawing/2014/main" id="{825DE76E-C3C1-4FCB-B976-16B4CFF54272}"/>
              </a:ext>
            </a:extLst>
          </p:cNvPr>
          <p:cNvSpPr txBox="1"/>
          <p:nvPr/>
        </p:nvSpPr>
        <p:spPr>
          <a:xfrm>
            <a:off x="2716306" y="3939748"/>
            <a:ext cx="6723529" cy="646331"/>
          </a:xfrm>
          <a:prstGeom prst="rect">
            <a:avLst/>
          </a:prstGeom>
          <a:noFill/>
        </p:spPr>
        <p:txBody>
          <a:bodyPr wrap="square" rtlCol="0">
            <a:spAutoFit/>
          </a:bodyPr>
          <a:lstStyle/>
          <a:p>
            <a:pPr algn="ctr"/>
            <a:r>
              <a:rPr lang="en-US" b="1" i="1" dirty="0">
                <a:solidFill>
                  <a:srgbClr val="CC6600"/>
                </a:solidFill>
                <a:latin typeface="Times New Roman" panose="02020603050405020304" pitchFamily="18" charset="0"/>
                <a:cs typeface="Times New Roman" panose="02020603050405020304" pitchFamily="18" charset="0"/>
              </a:rPr>
              <a:t>And that every tongue should confess that Jesus Christ is Lord, </a:t>
            </a:r>
          </a:p>
          <a:p>
            <a:pPr algn="ctr"/>
            <a:r>
              <a:rPr lang="en-US" b="1" i="1" dirty="0">
                <a:solidFill>
                  <a:srgbClr val="CC6600"/>
                </a:solidFill>
                <a:latin typeface="Times New Roman" panose="02020603050405020304" pitchFamily="18" charset="0"/>
                <a:cs typeface="Times New Roman" panose="02020603050405020304" pitchFamily="18" charset="0"/>
              </a:rPr>
              <a:t>to the glory of God the Father. </a:t>
            </a:r>
          </a:p>
        </p:txBody>
      </p:sp>
      <p:sp>
        <p:nvSpPr>
          <p:cNvPr id="10" name="TextBox 9">
            <a:extLst>
              <a:ext uri="{FF2B5EF4-FFF2-40B4-BE49-F238E27FC236}">
                <a16:creationId xmlns:a16="http://schemas.microsoft.com/office/drawing/2014/main" id="{D3D0E887-7E5C-4CC0-A84B-E97CCE7D3A8E}"/>
              </a:ext>
            </a:extLst>
          </p:cNvPr>
          <p:cNvSpPr txBox="1"/>
          <p:nvPr/>
        </p:nvSpPr>
        <p:spPr>
          <a:xfrm>
            <a:off x="1606924" y="4904670"/>
            <a:ext cx="8901952" cy="646331"/>
          </a:xfrm>
          <a:prstGeom prst="rect">
            <a:avLst/>
          </a:prstGeom>
          <a:noFill/>
        </p:spPr>
        <p:txBody>
          <a:bodyPr wrap="square" rtlCol="0">
            <a:spAutoFit/>
          </a:bodyPr>
          <a:lstStyle/>
          <a:p>
            <a:pPr algn="ctr"/>
            <a:r>
              <a:rPr lang="en-US" b="1" i="1" dirty="0">
                <a:solidFill>
                  <a:srgbClr val="CC6600"/>
                </a:solidFill>
                <a:latin typeface="Times New Roman" panose="02020603050405020304" pitchFamily="18" charset="0"/>
                <a:cs typeface="Times New Roman" panose="02020603050405020304" pitchFamily="18" charset="0"/>
              </a:rPr>
              <a:t>And be found in him, not having mine own righteousness, which is of the law, </a:t>
            </a:r>
          </a:p>
          <a:p>
            <a:pPr algn="ctr"/>
            <a:r>
              <a:rPr lang="en-US" b="1" i="1" dirty="0">
                <a:solidFill>
                  <a:srgbClr val="CC6600"/>
                </a:solidFill>
                <a:latin typeface="Times New Roman" panose="02020603050405020304" pitchFamily="18" charset="0"/>
                <a:cs typeface="Times New Roman" panose="02020603050405020304" pitchFamily="18" charset="0"/>
              </a:rPr>
              <a:t>but that which is through the faith of Christ, the righteousness which is of God by faith: </a:t>
            </a:r>
          </a:p>
        </p:txBody>
      </p:sp>
      <p:sp>
        <p:nvSpPr>
          <p:cNvPr id="12" name="TextBox 11">
            <a:extLst>
              <a:ext uri="{FF2B5EF4-FFF2-40B4-BE49-F238E27FC236}">
                <a16:creationId xmlns:a16="http://schemas.microsoft.com/office/drawing/2014/main" id="{EE6A98FC-2AF1-4251-8580-607A2ECBFD36}"/>
              </a:ext>
            </a:extLst>
          </p:cNvPr>
          <p:cNvSpPr txBox="1"/>
          <p:nvPr/>
        </p:nvSpPr>
        <p:spPr>
          <a:xfrm>
            <a:off x="1169895" y="5591342"/>
            <a:ext cx="9802906" cy="369332"/>
          </a:xfrm>
          <a:prstGeom prst="rect">
            <a:avLst/>
          </a:prstGeom>
          <a:noFill/>
        </p:spPr>
        <p:txBody>
          <a:bodyPr wrap="square" rtlCol="0">
            <a:spAutoFit/>
          </a:bodyPr>
          <a:lstStyle/>
          <a:p>
            <a:pPr algn="ctr"/>
            <a:r>
              <a:rPr lang="en-US" b="1" dirty="0">
                <a:solidFill>
                  <a:srgbClr val="FF0000"/>
                </a:solidFill>
                <a:latin typeface="Times New Roman" panose="02020603050405020304" pitchFamily="18" charset="0"/>
                <a:cs typeface="Times New Roman" panose="02020603050405020304" pitchFamily="18" charset="0"/>
              </a:rPr>
              <a:t>Romans 2:16 </a:t>
            </a:r>
            <a:r>
              <a:rPr lang="en-US" b="1" dirty="0">
                <a:latin typeface="Times New Roman" panose="02020603050405020304" pitchFamily="18" charset="0"/>
                <a:cs typeface="Times New Roman" panose="02020603050405020304" pitchFamily="18" charset="0"/>
              </a:rPr>
              <a:t>– He will be the final judge – of our works as a Christian and the sins of the lost.</a:t>
            </a:r>
          </a:p>
        </p:txBody>
      </p:sp>
      <p:sp>
        <p:nvSpPr>
          <p:cNvPr id="14" name="TextBox 13">
            <a:extLst>
              <a:ext uri="{FF2B5EF4-FFF2-40B4-BE49-F238E27FC236}">
                <a16:creationId xmlns:a16="http://schemas.microsoft.com/office/drawing/2014/main" id="{97D825C4-4E5A-443A-B619-58324BDFD331}"/>
              </a:ext>
            </a:extLst>
          </p:cNvPr>
          <p:cNvSpPr txBox="1"/>
          <p:nvPr/>
        </p:nvSpPr>
        <p:spPr>
          <a:xfrm>
            <a:off x="1492623" y="5879992"/>
            <a:ext cx="9157447" cy="369332"/>
          </a:xfrm>
          <a:prstGeom prst="rect">
            <a:avLst/>
          </a:prstGeom>
          <a:noFill/>
        </p:spPr>
        <p:txBody>
          <a:bodyPr wrap="square" rtlCol="0">
            <a:spAutoFit/>
          </a:bodyPr>
          <a:lstStyle/>
          <a:p>
            <a:pPr algn="ctr"/>
            <a:r>
              <a:rPr lang="en-US" b="1" i="1" dirty="0">
                <a:solidFill>
                  <a:srgbClr val="CC6600"/>
                </a:solidFill>
                <a:latin typeface="Times New Roman" panose="02020603050405020304" pitchFamily="18" charset="0"/>
                <a:cs typeface="Times New Roman" panose="02020603050405020304" pitchFamily="18" charset="0"/>
              </a:rPr>
              <a:t>In the day when God shall judge the secrets of men by Jesus Christ according to my gospel. </a:t>
            </a:r>
          </a:p>
        </p:txBody>
      </p:sp>
      <p:sp>
        <p:nvSpPr>
          <p:cNvPr id="16" name="TextBox 15">
            <a:extLst>
              <a:ext uri="{FF2B5EF4-FFF2-40B4-BE49-F238E27FC236}">
                <a16:creationId xmlns:a16="http://schemas.microsoft.com/office/drawing/2014/main" id="{FBC69098-B28D-4E72-B0AE-52ED2BF1F859}"/>
              </a:ext>
            </a:extLst>
          </p:cNvPr>
          <p:cNvSpPr txBox="1"/>
          <p:nvPr/>
        </p:nvSpPr>
        <p:spPr>
          <a:xfrm>
            <a:off x="67236" y="6168642"/>
            <a:ext cx="12017188" cy="646331"/>
          </a:xfrm>
          <a:prstGeom prst="rect">
            <a:avLst/>
          </a:prstGeom>
          <a:noFill/>
        </p:spPr>
        <p:txBody>
          <a:bodyPr wrap="square" rtlCol="0">
            <a:spAutoFit/>
          </a:bodyPr>
          <a:lstStyle/>
          <a:p>
            <a:pPr algn="ctr"/>
            <a:r>
              <a:rPr lang="en-US" b="1" i="1" dirty="0">
                <a:solidFill>
                  <a:srgbClr val="CC6600"/>
                </a:solidFill>
                <a:latin typeface="Times New Roman" panose="02020603050405020304" pitchFamily="18" charset="0"/>
                <a:cs typeface="Times New Roman" panose="02020603050405020304" pitchFamily="18" charset="0"/>
              </a:rPr>
              <a:t>Every man's work shall be made manifest: for the day shall declare it, because it shall be revealed by fire; </a:t>
            </a:r>
          </a:p>
          <a:p>
            <a:pPr algn="ctr"/>
            <a:r>
              <a:rPr lang="en-US" b="1" i="1" dirty="0">
                <a:solidFill>
                  <a:srgbClr val="CC6600"/>
                </a:solidFill>
                <a:latin typeface="Times New Roman" panose="02020603050405020304" pitchFamily="18" charset="0"/>
                <a:cs typeface="Times New Roman" panose="02020603050405020304" pitchFamily="18" charset="0"/>
              </a:rPr>
              <a:t>and the fire shall try every man's work of what sort it is.</a:t>
            </a:r>
          </a:p>
        </p:txBody>
      </p:sp>
    </p:spTree>
    <p:extLst>
      <p:ext uri="{BB962C8B-B14F-4D97-AF65-F5344CB8AC3E}">
        <p14:creationId xmlns:p14="http://schemas.microsoft.com/office/powerpoint/2010/main" val="328439103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up)">
                                      <p:cBhvr>
                                        <p:cTn id="17" dur="1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10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up)">
                                      <p:cBhvr>
                                        <p:cTn id="32" dur="10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5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wipe(up)">
                                      <p:cBhvr>
                                        <p:cTn id="42" dur="10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5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grpId="0" nodeType="click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1000"/>
                                        <p:tgtEl>
                                          <p:spTgt spid="10"/>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fade">
                                      <p:cBhvr>
                                        <p:cTn id="57" dur="500"/>
                                        <p:tgtEl>
                                          <p:spTgt spid="12"/>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1" fill="hold" grpId="0" nodeType="click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wipe(up)">
                                      <p:cBhvr>
                                        <p:cTn id="62" dur="1000"/>
                                        <p:tgtEl>
                                          <p:spTgt spid="14"/>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1" fill="hold" grpId="0" nodeType="click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wipe(up)">
                                      <p:cBhvr>
                                        <p:cTn id="67"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5" grpId="0"/>
      <p:bldP spid="17" grpId="0"/>
      <p:bldP spid="19" grpId="0"/>
      <p:bldP spid="2" grpId="0"/>
      <p:bldP spid="3" grpId="0"/>
      <p:bldP spid="4" grpId="0"/>
      <p:bldP spid="8" grpId="0"/>
      <p:bldP spid="9" grpId="0"/>
      <p:bldP spid="10" grpId="0"/>
      <p:bldP spid="12" grpId="0"/>
      <p:bldP spid="14" grpId="0"/>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F7AB03A-D968-4E5D-9B3C-50B0BDB97A0E}"/>
              </a:ext>
            </a:extLst>
          </p:cNvPr>
          <p:cNvSpPr/>
          <p:nvPr/>
        </p:nvSpPr>
        <p:spPr>
          <a:xfrm>
            <a:off x="0" y="0"/>
            <a:ext cx="12192000" cy="6858000"/>
          </a:xfrm>
          <a:prstGeom prst="rect">
            <a:avLst/>
          </a:prstGeom>
          <a:noFill/>
          <a:ln w="76200">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CAFC45D4-1799-428A-A553-1A12D70C984B}"/>
              </a:ext>
            </a:extLst>
          </p:cNvPr>
          <p:cNvSpPr txBox="1"/>
          <p:nvPr/>
        </p:nvSpPr>
        <p:spPr>
          <a:xfrm>
            <a:off x="438150" y="17320"/>
            <a:ext cx="11249025" cy="523220"/>
          </a:xfrm>
          <a:prstGeom prst="rect">
            <a:avLst/>
          </a:prstGeom>
          <a:solidFill>
            <a:schemeClr val="bg1">
              <a:lumMod val="95000"/>
            </a:schemeClr>
          </a:solidFill>
          <a:ln w="28575">
            <a:solidFill>
              <a:srgbClr val="CC6600"/>
            </a:solidFill>
          </a:ln>
        </p:spPr>
        <p:txBody>
          <a:bodyPr wrap="square" rtlCol="0">
            <a:spAutoFit/>
          </a:bodyPr>
          <a:lstStyle/>
          <a:p>
            <a:pPr algn="ctr"/>
            <a:r>
              <a:rPr lang="en-US" sz="2800" b="1" dirty="0">
                <a:ln w="3175">
                  <a:solidFill>
                    <a:srgbClr val="CC6600"/>
                  </a:solidFill>
                  <a:prstDash val="solid"/>
                </a:ln>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This is the Risen Christ That Paul Teaches in my King James 1611 Bible</a:t>
            </a:r>
          </a:p>
        </p:txBody>
      </p:sp>
      <p:sp>
        <p:nvSpPr>
          <p:cNvPr id="7" name="TextBox 6">
            <a:extLst>
              <a:ext uri="{FF2B5EF4-FFF2-40B4-BE49-F238E27FC236}">
                <a16:creationId xmlns:a16="http://schemas.microsoft.com/office/drawing/2014/main" id="{0845F2F3-688D-470F-BE4E-107718825CFB}"/>
              </a:ext>
            </a:extLst>
          </p:cNvPr>
          <p:cNvSpPr txBox="1"/>
          <p:nvPr/>
        </p:nvSpPr>
        <p:spPr>
          <a:xfrm>
            <a:off x="5208447" y="556125"/>
            <a:ext cx="1731818" cy="400110"/>
          </a:xfrm>
          <a:prstGeom prst="rect">
            <a:avLst/>
          </a:prstGeom>
          <a:noFill/>
        </p:spPr>
        <p:txBody>
          <a:bodyPr wrap="square" rtlCol="0">
            <a:spAutoFit/>
          </a:bodyPr>
          <a:lstStyle/>
          <a:p>
            <a:pPr algn="ctr"/>
            <a:r>
              <a:rPr lang="en-US" sz="2000" b="1" dirty="0">
                <a:solidFill>
                  <a:srgbClr val="FF0000"/>
                </a:solidFill>
                <a:latin typeface="Times New Roman" panose="02020603050405020304" pitchFamily="18" charset="0"/>
                <a:cs typeface="Times New Roman" panose="02020603050405020304" pitchFamily="18" charset="0"/>
              </a:rPr>
              <a:t>Colossians</a:t>
            </a:r>
          </a:p>
        </p:txBody>
      </p:sp>
      <p:sp>
        <p:nvSpPr>
          <p:cNvPr id="8" name="TextBox 7">
            <a:extLst>
              <a:ext uri="{FF2B5EF4-FFF2-40B4-BE49-F238E27FC236}">
                <a16:creationId xmlns:a16="http://schemas.microsoft.com/office/drawing/2014/main" id="{EBF4AD61-822A-4777-9A1F-E6661C959334}"/>
              </a:ext>
            </a:extLst>
          </p:cNvPr>
          <p:cNvSpPr txBox="1"/>
          <p:nvPr/>
        </p:nvSpPr>
        <p:spPr>
          <a:xfrm>
            <a:off x="3342575" y="5532901"/>
            <a:ext cx="5469730" cy="369332"/>
          </a:xfrm>
          <a:prstGeom prst="rect">
            <a:avLst/>
          </a:prstGeom>
          <a:noFill/>
        </p:spPr>
        <p:txBody>
          <a:bodyPr wrap="square">
            <a:spAutoFit/>
          </a:bodyPr>
          <a:lstStyle/>
          <a:p>
            <a:pPr marL="0" marR="0" indent="0" algn="ctr">
              <a:spcBef>
                <a:spcPts val="0"/>
              </a:spcBef>
              <a:spcAft>
                <a:spcPts val="0"/>
              </a:spcAft>
            </a:pPr>
            <a:r>
              <a:rPr lang="en-US" sz="1800" b="1" kern="1500" dirty="0">
                <a:ln>
                  <a:noFill/>
                </a:ln>
                <a:solidFill>
                  <a:srgbClr val="FF0000"/>
                </a:solidFill>
                <a:effectLst/>
                <a:latin typeface="Times New Roman" panose="02020603050405020304" pitchFamily="18" charset="0"/>
              </a:rPr>
              <a:t>1:15-17 - </a:t>
            </a:r>
            <a:r>
              <a:rPr lang="en-US" sz="1800" b="1" kern="1500" dirty="0">
                <a:ln>
                  <a:noFill/>
                </a:ln>
                <a:solidFill>
                  <a:srgbClr val="000000"/>
                </a:solidFill>
                <a:effectLst/>
                <a:latin typeface="Times New Roman" panose="02020603050405020304" pitchFamily="18" charset="0"/>
              </a:rPr>
              <a:t>His image is of the invisible God Himself!</a:t>
            </a:r>
            <a:r>
              <a:rPr lang="en-US" sz="1200" b="1" kern="1500" dirty="0">
                <a:ln>
                  <a:noFill/>
                </a:ln>
                <a:solidFill>
                  <a:srgbClr val="000000"/>
                </a:solidFill>
                <a:effectLst/>
                <a:latin typeface="Times New Roman" panose="02020603050405020304" pitchFamily="18" charset="0"/>
              </a:rPr>
              <a:t> </a:t>
            </a:r>
          </a:p>
        </p:txBody>
      </p:sp>
      <p:sp>
        <p:nvSpPr>
          <p:cNvPr id="9" name="TextBox 8">
            <a:extLst>
              <a:ext uri="{FF2B5EF4-FFF2-40B4-BE49-F238E27FC236}">
                <a16:creationId xmlns:a16="http://schemas.microsoft.com/office/drawing/2014/main" id="{DE372901-FD05-40C2-A57B-6F61C9C9D7EF}"/>
              </a:ext>
            </a:extLst>
          </p:cNvPr>
          <p:cNvSpPr txBox="1"/>
          <p:nvPr/>
        </p:nvSpPr>
        <p:spPr>
          <a:xfrm>
            <a:off x="988006" y="962565"/>
            <a:ext cx="10229850" cy="369332"/>
          </a:xfrm>
          <a:prstGeom prst="rect">
            <a:avLst/>
          </a:prstGeom>
          <a:noFill/>
        </p:spPr>
        <p:txBody>
          <a:bodyPr wrap="square">
            <a:spAutoFit/>
          </a:bodyPr>
          <a:lstStyle/>
          <a:p>
            <a:pPr marL="0" marR="0" indent="0" algn="ctr">
              <a:spcBef>
                <a:spcPts val="0"/>
              </a:spcBef>
              <a:spcAft>
                <a:spcPts val="0"/>
              </a:spcAft>
            </a:pPr>
            <a:r>
              <a:rPr lang="en-US" sz="1800" b="1" kern="1500" dirty="0">
                <a:ln>
                  <a:noFill/>
                </a:ln>
                <a:solidFill>
                  <a:srgbClr val="FF0000"/>
                </a:solidFill>
                <a:effectLst/>
                <a:latin typeface="Times New Roman" panose="02020603050405020304" pitchFamily="18" charset="0"/>
              </a:rPr>
              <a:t>1:11 - </a:t>
            </a:r>
            <a:r>
              <a:rPr lang="en-US" sz="1800" b="1" kern="1500" dirty="0">
                <a:ln>
                  <a:noFill/>
                </a:ln>
                <a:solidFill>
                  <a:srgbClr val="000000"/>
                </a:solidFill>
                <a:effectLst/>
                <a:latin typeface="Times New Roman" panose="02020603050405020304" pitchFamily="18" charset="0"/>
              </a:rPr>
              <a:t>We are strengthened with all his might unto all patience and longsuffering with joyfulness!</a:t>
            </a:r>
            <a:endParaRPr lang="en-US" sz="1200" b="1" kern="1500" dirty="0">
              <a:ln>
                <a:noFill/>
              </a:ln>
              <a:solidFill>
                <a:srgbClr val="000000"/>
              </a:solidFill>
              <a:effectLst/>
              <a:latin typeface="Times New Roman" panose="02020603050405020304" pitchFamily="18" charset="0"/>
            </a:endParaRPr>
          </a:p>
        </p:txBody>
      </p:sp>
      <p:sp>
        <p:nvSpPr>
          <p:cNvPr id="10" name="TextBox 9">
            <a:extLst>
              <a:ext uri="{FF2B5EF4-FFF2-40B4-BE49-F238E27FC236}">
                <a16:creationId xmlns:a16="http://schemas.microsoft.com/office/drawing/2014/main" id="{BF6FE7C3-9D85-48A4-B335-4085944DDFA2}"/>
              </a:ext>
            </a:extLst>
          </p:cNvPr>
          <p:cNvSpPr txBox="1"/>
          <p:nvPr/>
        </p:nvSpPr>
        <p:spPr>
          <a:xfrm>
            <a:off x="3497356" y="2916594"/>
            <a:ext cx="5143500" cy="369332"/>
          </a:xfrm>
          <a:prstGeom prst="rect">
            <a:avLst/>
          </a:prstGeom>
          <a:noFill/>
        </p:spPr>
        <p:txBody>
          <a:bodyPr wrap="square">
            <a:spAutoFit/>
          </a:bodyPr>
          <a:lstStyle/>
          <a:p>
            <a:pPr marL="0" marR="0" indent="0" algn="ctr">
              <a:spcBef>
                <a:spcPts val="0"/>
              </a:spcBef>
              <a:spcAft>
                <a:spcPts val="0"/>
              </a:spcAft>
            </a:pPr>
            <a:r>
              <a:rPr lang="en-US" sz="1800" b="1" kern="1500" dirty="0">
                <a:ln>
                  <a:noFill/>
                </a:ln>
                <a:solidFill>
                  <a:srgbClr val="FF0000"/>
                </a:solidFill>
                <a:effectLst/>
                <a:latin typeface="Times New Roman" panose="02020603050405020304" pitchFamily="18" charset="0"/>
              </a:rPr>
              <a:t>1:13 - </a:t>
            </a:r>
            <a:r>
              <a:rPr lang="en-US" sz="1800" b="1" kern="1500" dirty="0">
                <a:ln>
                  <a:noFill/>
                </a:ln>
                <a:solidFill>
                  <a:srgbClr val="000000"/>
                </a:solidFill>
                <a:effectLst/>
                <a:latin typeface="Times New Roman" panose="02020603050405020304" pitchFamily="18" charset="0"/>
              </a:rPr>
              <a:t>He delivered us from the power of darkness!</a:t>
            </a:r>
            <a:endParaRPr lang="en-US" sz="1200" b="1" kern="1500" dirty="0">
              <a:ln>
                <a:noFill/>
              </a:ln>
              <a:solidFill>
                <a:srgbClr val="000000"/>
              </a:solidFill>
              <a:effectLst/>
              <a:latin typeface="Times New Roman" panose="02020603050405020304" pitchFamily="18" charset="0"/>
            </a:endParaRPr>
          </a:p>
        </p:txBody>
      </p:sp>
      <p:sp>
        <p:nvSpPr>
          <p:cNvPr id="12" name="TextBox 11">
            <a:extLst>
              <a:ext uri="{FF2B5EF4-FFF2-40B4-BE49-F238E27FC236}">
                <a16:creationId xmlns:a16="http://schemas.microsoft.com/office/drawing/2014/main" id="{651E872F-F84B-4898-B578-57B1712B6163}"/>
              </a:ext>
            </a:extLst>
          </p:cNvPr>
          <p:cNvSpPr txBox="1"/>
          <p:nvPr/>
        </p:nvSpPr>
        <p:spPr>
          <a:xfrm>
            <a:off x="3531181" y="3747405"/>
            <a:ext cx="5143500" cy="369332"/>
          </a:xfrm>
          <a:prstGeom prst="rect">
            <a:avLst/>
          </a:prstGeom>
          <a:noFill/>
        </p:spPr>
        <p:txBody>
          <a:bodyPr wrap="square">
            <a:spAutoFit/>
          </a:bodyPr>
          <a:lstStyle/>
          <a:p>
            <a:pPr marL="0" marR="0" indent="0" algn="ctr">
              <a:spcBef>
                <a:spcPts val="0"/>
              </a:spcBef>
              <a:spcAft>
                <a:spcPts val="0"/>
              </a:spcAft>
            </a:pPr>
            <a:r>
              <a:rPr lang="en-US" sz="1800" b="1" kern="1500" dirty="0">
                <a:ln>
                  <a:noFill/>
                </a:ln>
                <a:solidFill>
                  <a:srgbClr val="FF0000"/>
                </a:solidFill>
                <a:effectLst/>
                <a:latin typeface="Times New Roman" panose="02020603050405020304" pitchFamily="18" charset="0"/>
              </a:rPr>
              <a:t>1:13 - </a:t>
            </a:r>
            <a:r>
              <a:rPr lang="en-US" sz="1800" b="1" kern="1500" dirty="0">
                <a:ln>
                  <a:noFill/>
                </a:ln>
                <a:solidFill>
                  <a:srgbClr val="000000"/>
                </a:solidFill>
                <a:effectLst/>
                <a:latin typeface="Times New Roman" panose="02020603050405020304" pitchFamily="18" charset="0"/>
              </a:rPr>
              <a:t>He translated us into His spiritual kingdom!</a:t>
            </a:r>
            <a:endParaRPr lang="en-US" sz="1200" b="1" kern="1500" dirty="0">
              <a:ln>
                <a:noFill/>
              </a:ln>
              <a:solidFill>
                <a:srgbClr val="000000"/>
              </a:solidFill>
              <a:effectLst/>
              <a:latin typeface="Times New Roman" panose="02020603050405020304" pitchFamily="18" charset="0"/>
            </a:endParaRPr>
          </a:p>
        </p:txBody>
      </p:sp>
      <p:sp>
        <p:nvSpPr>
          <p:cNvPr id="14" name="TextBox 13">
            <a:extLst>
              <a:ext uri="{FF2B5EF4-FFF2-40B4-BE49-F238E27FC236}">
                <a16:creationId xmlns:a16="http://schemas.microsoft.com/office/drawing/2014/main" id="{89F889AA-5AEF-472A-80A8-801FEBE2735E}"/>
              </a:ext>
            </a:extLst>
          </p:cNvPr>
          <p:cNvSpPr txBox="1"/>
          <p:nvPr/>
        </p:nvSpPr>
        <p:spPr>
          <a:xfrm>
            <a:off x="2522371" y="4581396"/>
            <a:ext cx="7134225" cy="369332"/>
          </a:xfrm>
          <a:prstGeom prst="rect">
            <a:avLst/>
          </a:prstGeom>
          <a:noFill/>
        </p:spPr>
        <p:txBody>
          <a:bodyPr wrap="square">
            <a:spAutoFit/>
          </a:bodyPr>
          <a:lstStyle/>
          <a:p>
            <a:pPr marL="0" marR="0" indent="0" algn="ctr">
              <a:spcBef>
                <a:spcPts val="0"/>
              </a:spcBef>
              <a:spcAft>
                <a:spcPts val="0"/>
              </a:spcAft>
            </a:pPr>
            <a:r>
              <a:rPr lang="en-US" sz="1800" b="1" kern="1500" dirty="0">
                <a:ln>
                  <a:noFill/>
                </a:ln>
                <a:solidFill>
                  <a:srgbClr val="FF0000"/>
                </a:solidFill>
                <a:effectLst/>
                <a:latin typeface="Times New Roman" panose="02020603050405020304" pitchFamily="18" charset="0"/>
              </a:rPr>
              <a:t>1:14 - </a:t>
            </a:r>
            <a:r>
              <a:rPr lang="en-US" sz="1800" b="1" kern="1500" dirty="0">
                <a:ln>
                  <a:noFill/>
                </a:ln>
                <a:solidFill>
                  <a:srgbClr val="000000"/>
                </a:solidFill>
                <a:effectLst/>
                <a:latin typeface="Times New Roman" panose="02020603050405020304" pitchFamily="18" charset="0"/>
              </a:rPr>
              <a:t>He redeemed us through his blood - even the forgiveness of sins!</a:t>
            </a:r>
            <a:endParaRPr lang="en-US" sz="1200" b="1" kern="1500" dirty="0">
              <a:ln>
                <a:noFill/>
              </a:ln>
              <a:solidFill>
                <a:srgbClr val="000000"/>
              </a:solidFill>
              <a:effectLst/>
              <a:latin typeface="Times New Roman" panose="02020603050405020304" pitchFamily="18" charset="0"/>
            </a:endParaRPr>
          </a:p>
        </p:txBody>
      </p:sp>
      <p:sp>
        <p:nvSpPr>
          <p:cNvPr id="2" name="TextBox 1">
            <a:extLst>
              <a:ext uri="{FF2B5EF4-FFF2-40B4-BE49-F238E27FC236}">
                <a16:creationId xmlns:a16="http://schemas.microsoft.com/office/drawing/2014/main" id="{438166D8-946D-428B-B6D3-E1A89963A39D}"/>
              </a:ext>
            </a:extLst>
          </p:cNvPr>
          <p:cNvSpPr txBox="1"/>
          <p:nvPr/>
        </p:nvSpPr>
        <p:spPr>
          <a:xfrm>
            <a:off x="505386" y="1251215"/>
            <a:ext cx="11126320" cy="369332"/>
          </a:xfrm>
          <a:prstGeom prst="rect">
            <a:avLst/>
          </a:prstGeom>
          <a:noFill/>
        </p:spPr>
        <p:txBody>
          <a:bodyPr wrap="square" rtlCol="0">
            <a:spAutoFit/>
          </a:bodyPr>
          <a:lstStyle/>
          <a:p>
            <a:pPr algn="ctr"/>
            <a:r>
              <a:rPr lang="en-US" b="1" i="1" dirty="0">
                <a:solidFill>
                  <a:srgbClr val="CC6600"/>
                </a:solidFill>
                <a:latin typeface="Times New Roman" panose="02020603050405020304" pitchFamily="18" charset="0"/>
                <a:cs typeface="Times New Roman" panose="02020603050405020304" pitchFamily="18" charset="0"/>
              </a:rPr>
              <a:t> Strengthened with all might, according to his glorious power, unto all patience and longsuffering with joyfulness; </a:t>
            </a:r>
          </a:p>
        </p:txBody>
      </p:sp>
      <p:sp>
        <p:nvSpPr>
          <p:cNvPr id="3" name="TextBox 2">
            <a:extLst>
              <a:ext uri="{FF2B5EF4-FFF2-40B4-BE49-F238E27FC236}">
                <a16:creationId xmlns:a16="http://schemas.microsoft.com/office/drawing/2014/main" id="{79770138-C82A-496E-8DD3-B2FA44E031B7}"/>
              </a:ext>
            </a:extLst>
          </p:cNvPr>
          <p:cNvSpPr txBox="1"/>
          <p:nvPr/>
        </p:nvSpPr>
        <p:spPr>
          <a:xfrm>
            <a:off x="3070411" y="1783405"/>
            <a:ext cx="5997387" cy="369332"/>
          </a:xfrm>
          <a:prstGeom prst="rect">
            <a:avLst/>
          </a:prstGeom>
          <a:noFill/>
        </p:spPr>
        <p:txBody>
          <a:bodyPr wrap="square" rtlCol="0">
            <a:spAutoFit/>
          </a:bodyPr>
          <a:lstStyle/>
          <a:p>
            <a:pPr algn="ctr"/>
            <a:r>
              <a:rPr lang="en-US" b="1" dirty="0">
                <a:solidFill>
                  <a:srgbClr val="FF0000"/>
                </a:solidFill>
                <a:latin typeface="Times New Roman" panose="02020603050405020304" pitchFamily="18" charset="0"/>
                <a:cs typeface="Times New Roman" panose="02020603050405020304" pitchFamily="18" charset="0"/>
              </a:rPr>
              <a:t>1:12 </a:t>
            </a:r>
            <a:r>
              <a:rPr lang="en-US" b="1" dirty="0">
                <a:latin typeface="Times New Roman" panose="02020603050405020304" pitchFamily="18" charset="0"/>
                <a:cs typeface="Times New Roman" panose="02020603050405020304" pitchFamily="18" charset="0"/>
              </a:rPr>
              <a:t>– He made us meet to be partakers of the inheritance.</a:t>
            </a:r>
          </a:p>
        </p:txBody>
      </p:sp>
      <p:sp>
        <p:nvSpPr>
          <p:cNvPr id="4" name="TextBox 3">
            <a:extLst>
              <a:ext uri="{FF2B5EF4-FFF2-40B4-BE49-F238E27FC236}">
                <a16:creationId xmlns:a16="http://schemas.microsoft.com/office/drawing/2014/main" id="{0D5D569B-D4E5-460C-A141-61C5BED1DE67}"/>
              </a:ext>
            </a:extLst>
          </p:cNvPr>
          <p:cNvSpPr txBox="1"/>
          <p:nvPr/>
        </p:nvSpPr>
        <p:spPr>
          <a:xfrm>
            <a:off x="389966" y="2075647"/>
            <a:ext cx="11362764" cy="369332"/>
          </a:xfrm>
          <a:prstGeom prst="rect">
            <a:avLst/>
          </a:prstGeom>
          <a:noFill/>
        </p:spPr>
        <p:txBody>
          <a:bodyPr wrap="square" rtlCol="0">
            <a:spAutoFit/>
          </a:bodyPr>
          <a:lstStyle/>
          <a:p>
            <a:pPr algn="ctr"/>
            <a:r>
              <a:rPr lang="en-US" b="1" i="1" dirty="0">
                <a:solidFill>
                  <a:srgbClr val="CC6600"/>
                </a:solidFill>
                <a:latin typeface="Times New Roman" panose="02020603050405020304" pitchFamily="18" charset="0"/>
                <a:cs typeface="Times New Roman" panose="02020603050405020304" pitchFamily="18" charset="0"/>
              </a:rPr>
              <a:t>Giving thanks unto the Father, which hath made us meet to be partakers of the inheritance of the saints in light: </a:t>
            </a:r>
          </a:p>
        </p:txBody>
      </p:sp>
      <p:sp>
        <p:nvSpPr>
          <p:cNvPr id="11" name="TextBox 10">
            <a:extLst>
              <a:ext uri="{FF2B5EF4-FFF2-40B4-BE49-F238E27FC236}">
                <a16:creationId xmlns:a16="http://schemas.microsoft.com/office/drawing/2014/main" id="{27CE27D7-EDA8-491A-BE4F-712ECF25A9B5}"/>
              </a:ext>
            </a:extLst>
          </p:cNvPr>
          <p:cNvSpPr txBox="1"/>
          <p:nvPr/>
        </p:nvSpPr>
        <p:spPr>
          <a:xfrm>
            <a:off x="26894" y="2377744"/>
            <a:ext cx="12084424" cy="369332"/>
          </a:xfrm>
          <a:prstGeom prst="rect">
            <a:avLst/>
          </a:prstGeom>
          <a:noFill/>
        </p:spPr>
        <p:txBody>
          <a:bodyPr wrap="square" rtlCol="0">
            <a:spAutoFit/>
          </a:bodyPr>
          <a:lstStyle/>
          <a:p>
            <a:pPr algn="ctr"/>
            <a:r>
              <a:rPr lang="en-US" b="1" dirty="0">
                <a:solidFill>
                  <a:srgbClr val="FF0000"/>
                </a:solidFill>
                <a:latin typeface="Times New Roman" panose="02020603050405020304" pitchFamily="18" charset="0"/>
                <a:cs typeface="Times New Roman" panose="02020603050405020304" pitchFamily="18" charset="0"/>
              </a:rPr>
              <a:t>Eph 3:6 </a:t>
            </a:r>
            <a:r>
              <a:rPr lang="en-US" b="1" i="1" dirty="0">
                <a:solidFill>
                  <a:srgbClr val="CC6600"/>
                </a:solidFill>
                <a:latin typeface="Times New Roman" panose="02020603050405020304" pitchFamily="18" charset="0"/>
                <a:cs typeface="Times New Roman" panose="02020603050405020304" pitchFamily="18" charset="0"/>
              </a:rPr>
              <a:t>That the Gentiles should be </a:t>
            </a:r>
            <a:r>
              <a:rPr lang="en-US" b="1" i="1" dirty="0" err="1">
                <a:solidFill>
                  <a:srgbClr val="CC6600"/>
                </a:solidFill>
                <a:latin typeface="Times New Roman" panose="02020603050405020304" pitchFamily="18" charset="0"/>
                <a:cs typeface="Times New Roman" panose="02020603050405020304" pitchFamily="18" charset="0"/>
              </a:rPr>
              <a:t>fellowheirs</a:t>
            </a:r>
            <a:r>
              <a:rPr lang="en-US" b="1" i="1" dirty="0">
                <a:solidFill>
                  <a:srgbClr val="CC6600"/>
                </a:solidFill>
                <a:latin typeface="Times New Roman" panose="02020603050405020304" pitchFamily="18" charset="0"/>
                <a:cs typeface="Times New Roman" panose="02020603050405020304" pitchFamily="18" charset="0"/>
              </a:rPr>
              <a:t>, and of the same body, and partakers of his promise in Christ by the gospel: </a:t>
            </a:r>
          </a:p>
        </p:txBody>
      </p:sp>
      <p:sp>
        <p:nvSpPr>
          <p:cNvPr id="13" name="TextBox 12">
            <a:extLst>
              <a:ext uri="{FF2B5EF4-FFF2-40B4-BE49-F238E27FC236}">
                <a16:creationId xmlns:a16="http://schemas.microsoft.com/office/drawing/2014/main" id="{4930AC6C-589C-43A6-AF24-B343EC9CE0F0}"/>
              </a:ext>
            </a:extLst>
          </p:cNvPr>
          <p:cNvSpPr txBox="1"/>
          <p:nvPr/>
        </p:nvSpPr>
        <p:spPr>
          <a:xfrm>
            <a:off x="2097741" y="3205244"/>
            <a:ext cx="7960658" cy="369332"/>
          </a:xfrm>
          <a:prstGeom prst="rect">
            <a:avLst/>
          </a:prstGeom>
          <a:noFill/>
        </p:spPr>
        <p:txBody>
          <a:bodyPr wrap="square" rtlCol="0">
            <a:spAutoFit/>
          </a:bodyPr>
          <a:lstStyle/>
          <a:p>
            <a:pPr algn="ctr"/>
            <a:r>
              <a:rPr lang="en-US" b="1" i="1" dirty="0">
                <a:solidFill>
                  <a:srgbClr val="CC6600"/>
                </a:solidFill>
                <a:latin typeface="Times New Roman" panose="02020603050405020304" pitchFamily="18" charset="0"/>
                <a:cs typeface="Times New Roman" panose="02020603050405020304" pitchFamily="18" charset="0"/>
              </a:rPr>
              <a:t>Who hath delivered us from the power of darkness, </a:t>
            </a:r>
          </a:p>
        </p:txBody>
      </p:sp>
      <p:sp>
        <p:nvSpPr>
          <p:cNvPr id="15" name="TextBox 14">
            <a:extLst>
              <a:ext uri="{FF2B5EF4-FFF2-40B4-BE49-F238E27FC236}">
                <a16:creationId xmlns:a16="http://schemas.microsoft.com/office/drawing/2014/main" id="{43F55D6D-ECF8-4562-AA1D-BACEE4B6FF81}"/>
              </a:ext>
            </a:extLst>
          </p:cNvPr>
          <p:cNvSpPr txBox="1"/>
          <p:nvPr/>
        </p:nvSpPr>
        <p:spPr>
          <a:xfrm>
            <a:off x="1869142" y="4033874"/>
            <a:ext cx="8404411" cy="369332"/>
          </a:xfrm>
          <a:prstGeom prst="rect">
            <a:avLst/>
          </a:prstGeom>
          <a:noFill/>
        </p:spPr>
        <p:txBody>
          <a:bodyPr wrap="square" rtlCol="0">
            <a:spAutoFit/>
          </a:bodyPr>
          <a:lstStyle/>
          <a:p>
            <a:pPr algn="ctr"/>
            <a:r>
              <a:rPr lang="en-US" b="1" i="1" dirty="0">
                <a:solidFill>
                  <a:srgbClr val="CC6600"/>
                </a:solidFill>
                <a:latin typeface="Times New Roman" panose="02020603050405020304" pitchFamily="18" charset="0"/>
                <a:cs typeface="Times New Roman" panose="02020603050405020304" pitchFamily="18" charset="0"/>
              </a:rPr>
              <a:t>and hath translated us into the kingdom of his dear Son: </a:t>
            </a:r>
          </a:p>
        </p:txBody>
      </p:sp>
      <p:sp>
        <p:nvSpPr>
          <p:cNvPr id="16" name="TextBox 15">
            <a:extLst>
              <a:ext uri="{FF2B5EF4-FFF2-40B4-BE49-F238E27FC236}">
                <a16:creationId xmlns:a16="http://schemas.microsoft.com/office/drawing/2014/main" id="{05DF4749-45E5-429D-8F78-ADB445C8D5A7}"/>
              </a:ext>
            </a:extLst>
          </p:cNvPr>
          <p:cNvSpPr txBox="1"/>
          <p:nvPr/>
        </p:nvSpPr>
        <p:spPr>
          <a:xfrm>
            <a:off x="1640541" y="4870046"/>
            <a:ext cx="8875059" cy="646331"/>
          </a:xfrm>
          <a:prstGeom prst="rect">
            <a:avLst/>
          </a:prstGeom>
          <a:noFill/>
        </p:spPr>
        <p:txBody>
          <a:bodyPr wrap="square" rtlCol="0">
            <a:spAutoFit/>
          </a:bodyPr>
          <a:lstStyle/>
          <a:p>
            <a:pPr algn="ctr"/>
            <a:r>
              <a:rPr lang="en-US" b="1" i="1" dirty="0">
                <a:solidFill>
                  <a:srgbClr val="CC6600"/>
                </a:solidFill>
                <a:latin typeface="Times New Roman" panose="02020603050405020304" pitchFamily="18" charset="0"/>
                <a:cs typeface="Times New Roman" panose="02020603050405020304" pitchFamily="18" charset="0"/>
              </a:rPr>
              <a:t>In whom we have redemption through his blood,</a:t>
            </a:r>
          </a:p>
          <a:p>
            <a:pPr algn="ctr"/>
            <a:r>
              <a:rPr lang="en-US" b="1" i="1" dirty="0">
                <a:solidFill>
                  <a:srgbClr val="CC6600"/>
                </a:solidFill>
                <a:latin typeface="Times New Roman" panose="02020603050405020304" pitchFamily="18" charset="0"/>
                <a:cs typeface="Times New Roman" panose="02020603050405020304" pitchFamily="18" charset="0"/>
              </a:rPr>
              <a:t>even the forgiveness of sins: </a:t>
            </a:r>
          </a:p>
        </p:txBody>
      </p:sp>
      <p:sp>
        <p:nvSpPr>
          <p:cNvPr id="17" name="TextBox 16">
            <a:extLst>
              <a:ext uri="{FF2B5EF4-FFF2-40B4-BE49-F238E27FC236}">
                <a16:creationId xmlns:a16="http://schemas.microsoft.com/office/drawing/2014/main" id="{710D5BAC-9F40-4A5C-9959-17630730CB35}"/>
              </a:ext>
            </a:extLst>
          </p:cNvPr>
          <p:cNvSpPr txBox="1"/>
          <p:nvPr/>
        </p:nvSpPr>
        <p:spPr>
          <a:xfrm>
            <a:off x="80683" y="5821551"/>
            <a:ext cx="11976847" cy="646331"/>
          </a:xfrm>
          <a:prstGeom prst="rect">
            <a:avLst/>
          </a:prstGeom>
          <a:noFill/>
        </p:spPr>
        <p:txBody>
          <a:bodyPr wrap="square" rtlCol="0">
            <a:spAutoFit/>
          </a:bodyPr>
          <a:lstStyle/>
          <a:p>
            <a:pPr algn="ctr"/>
            <a:r>
              <a:rPr lang="en-US" b="1" i="1" dirty="0">
                <a:solidFill>
                  <a:srgbClr val="CC6600"/>
                </a:solidFill>
                <a:latin typeface="Times New Roman" panose="02020603050405020304" pitchFamily="18" charset="0"/>
                <a:cs typeface="Times New Roman" panose="02020603050405020304" pitchFamily="18" charset="0"/>
              </a:rPr>
              <a:t>Who is the image of the invisible God, </a:t>
            </a:r>
          </a:p>
          <a:p>
            <a:pPr algn="ctr"/>
            <a:r>
              <a:rPr lang="en-US" b="1" i="1" dirty="0">
                <a:solidFill>
                  <a:srgbClr val="CC6600"/>
                </a:solidFill>
                <a:latin typeface="Times New Roman" panose="02020603050405020304" pitchFamily="18" charset="0"/>
                <a:cs typeface="Times New Roman" panose="02020603050405020304" pitchFamily="18" charset="0"/>
              </a:rPr>
              <a:t>the firstborn of every creature:</a:t>
            </a:r>
          </a:p>
        </p:txBody>
      </p:sp>
    </p:spTree>
    <p:extLst>
      <p:ext uri="{BB962C8B-B14F-4D97-AF65-F5344CB8AC3E}">
        <p14:creationId xmlns:p14="http://schemas.microsoft.com/office/powerpoint/2010/main" val="186517807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1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10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up)">
                                      <p:cBhvr>
                                        <p:cTn id="27" dur="10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up)">
                                      <p:cBhvr>
                                        <p:cTn id="37" dur="10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wipe(up)">
                                      <p:cBhvr>
                                        <p:cTn id="47" dur="1000"/>
                                        <p:tgtEl>
                                          <p:spTgt spid="15"/>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fade">
                                      <p:cBhvr>
                                        <p:cTn id="52" dur="500"/>
                                        <p:tgtEl>
                                          <p:spTgt spid="14"/>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grpId="0" nodeType="click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up)">
                                      <p:cBhvr>
                                        <p:cTn id="57" dur="1000"/>
                                        <p:tgtEl>
                                          <p:spTgt spid="16"/>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8"/>
                                        </p:tgtEl>
                                        <p:attrNameLst>
                                          <p:attrName>style.visibility</p:attrName>
                                        </p:attrNameLst>
                                      </p:cBhvr>
                                      <p:to>
                                        <p:strVal val="visible"/>
                                      </p:to>
                                    </p:set>
                                    <p:animEffect transition="in" filter="fade">
                                      <p:cBhvr>
                                        <p:cTn id="62" dur="500"/>
                                        <p:tgtEl>
                                          <p:spTgt spid="8"/>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1" fill="hold" grpId="0" nodeType="clickEffect">
                                  <p:stCondLst>
                                    <p:cond delay="0"/>
                                  </p:stCondLst>
                                  <p:childTnLst>
                                    <p:set>
                                      <p:cBhvr>
                                        <p:cTn id="66" dur="1" fill="hold">
                                          <p:stCondLst>
                                            <p:cond delay="0"/>
                                          </p:stCondLst>
                                        </p:cTn>
                                        <p:tgtEl>
                                          <p:spTgt spid="17"/>
                                        </p:tgtEl>
                                        <p:attrNameLst>
                                          <p:attrName>style.visibility</p:attrName>
                                        </p:attrNameLst>
                                      </p:cBhvr>
                                      <p:to>
                                        <p:strVal val="visible"/>
                                      </p:to>
                                    </p:set>
                                    <p:animEffect transition="in" filter="wipe(up)">
                                      <p:cBhvr>
                                        <p:cTn id="6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2" grpId="0"/>
      <p:bldP spid="14" grpId="0"/>
      <p:bldP spid="2" grpId="0"/>
      <p:bldP spid="3" grpId="0"/>
      <p:bldP spid="4" grpId="0"/>
      <p:bldP spid="11" grpId="0"/>
      <p:bldP spid="13" grpId="0"/>
      <p:bldP spid="15" grpId="0"/>
      <p:bldP spid="16" grpId="0"/>
      <p:bldP spid="1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F7AB03A-D968-4E5D-9B3C-50B0BDB97A0E}"/>
              </a:ext>
            </a:extLst>
          </p:cNvPr>
          <p:cNvSpPr/>
          <p:nvPr/>
        </p:nvSpPr>
        <p:spPr>
          <a:xfrm>
            <a:off x="0" y="0"/>
            <a:ext cx="12192000" cy="6858000"/>
          </a:xfrm>
          <a:prstGeom prst="rect">
            <a:avLst/>
          </a:prstGeom>
          <a:noFill/>
          <a:ln w="76200">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CAFC45D4-1799-428A-A553-1A12D70C984B}"/>
              </a:ext>
            </a:extLst>
          </p:cNvPr>
          <p:cNvSpPr txBox="1"/>
          <p:nvPr/>
        </p:nvSpPr>
        <p:spPr>
          <a:xfrm>
            <a:off x="438150" y="17320"/>
            <a:ext cx="11249025" cy="523220"/>
          </a:xfrm>
          <a:prstGeom prst="rect">
            <a:avLst/>
          </a:prstGeom>
          <a:solidFill>
            <a:schemeClr val="bg1">
              <a:lumMod val="95000"/>
            </a:schemeClr>
          </a:solidFill>
          <a:ln w="28575">
            <a:solidFill>
              <a:srgbClr val="CC6600"/>
            </a:solidFill>
          </a:ln>
        </p:spPr>
        <p:txBody>
          <a:bodyPr wrap="square" rtlCol="0">
            <a:spAutoFit/>
          </a:bodyPr>
          <a:lstStyle/>
          <a:p>
            <a:pPr algn="ctr"/>
            <a:r>
              <a:rPr lang="en-US" sz="2800" b="1" dirty="0">
                <a:ln w="3175">
                  <a:solidFill>
                    <a:srgbClr val="CC6600"/>
                  </a:solidFill>
                  <a:prstDash val="solid"/>
                </a:ln>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This is the Risen Christ That Paul Teaches in my King James 1611 Bible</a:t>
            </a:r>
          </a:p>
        </p:txBody>
      </p:sp>
      <p:sp>
        <p:nvSpPr>
          <p:cNvPr id="7" name="TextBox 6">
            <a:extLst>
              <a:ext uri="{FF2B5EF4-FFF2-40B4-BE49-F238E27FC236}">
                <a16:creationId xmlns:a16="http://schemas.microsoft.com/office/drawing/2014/main" id="{0845F2F3-688D-470F-BE4E-107718825CFB}"/>
              </a:ext>
            </a:extLst>
          </p:cNvPr>
          <p:cNvSpPr txBox="1"/>
          <p:nvPr/>
        </p:nvSpPr>
        <p:spPr>
          <a:xfrm>
            <a:off x="5208447" y="556125"/>
            <a:ext cx="1731818" cy="400110"/>
          </a:xfrm>
          <a:prstGeom prst="rect">
            <a:avLst/>
          </a:prstGeom>
          <a:noFill/>
        </p:spPr>
        <p:txBody>
          <a:bodyPr wrap="square" rtlCol="0">
            <a:spAutoFit/>
          </a:bodyPr>
          <a:lstStyle/>
          <a:p>
            <a:pPr algn="ctr"/>
            <a:r>
              <a:rPr lang="en-US" sz="2000" b="1" dirty="0">
                <a:solidFill>
                  <a:srgbClr val="FF0000"/>
                </a:solidFill>
                <a:latin typeface="Times New Roman" panose="02020603050405020304" pitchFamily="18" charset="0"/>
                <a:cs typeface="Times New Roman" panose="02020603050405020304" pitchFamily="18" charset="0"/>
              </a:rPr>
              <a:t>Colossians</a:t>
            </a:r>
          </a:p>
        </p:txBody>
      </p:sp>
      <p:sp>
        <p:nvSpPr>
          <p:cNvPr id="8" name="TextBox 7">
            <a:extLst>
              <a:ext uri="{FF2B5EF4-FFF2-40B4-BE49-F238E27FC236}">
                <a16:creationId xmlns:a16="http://schemas.microsoft.com/office/drawing/2014/main" id="{7C38E8E0-388C-440C-A82B-B65319BB80EA}"/>
              </a:ext>
            </a:extLst>
          </p:cNvPr>
          <p:cNvSpPr txBox="1"/>
          <p:nvPr/>
        </p:nvSpPr>
        <p:spPr>
          <a:xfrm>
            <a:off x="3014206" y="5416069"/>
            <a:ext cx="6136694" cy="369332"/>
          </a:xfrm>
          <a:prstGeom prst="rect">
            <a:avLst/>
          </a:prstGeom>
          <a:noFill/>
        </p:spPr>
        <p:txBody>
          <a:bodyPr wrap="square">
            <a:spAutoFit/>
          </a:bodyPr>
          <a:lstStyle/>
          <a:p>
            <a:pPr marL="0" marR="0" indent="0" algn="ctr">
              <a:spcBef>
                <a:spcPts val="0"/>
              </a:spcBef>
              <a:spcAft>
                <a:spcPts val="0"/>
              </a:spcAft>
            </a:pPr>
            <a:r>
              <a:rPr lang="en-US" sz="1800" b="1" kern="1500" dirty="0">
                <a:ln>
                  <a:noFill/>
                </a:ln>
                <a:solidFill>
                  <a:srgbClr val="FF0000"/>
                </a:solidFill>
                <a:effectLst/>
                <a:latin typeface="Times New Roman" panose="02020603050405020304" pitchFamily="18" charset="0"/>
              </a:rPr>
              <a:t>1:20 - </a:t>
            </a:r>
            <a:r>
              <a:rPr lang="en-US" sz="1800" b="1" kern="1500" dirty="0">
                <a:ln>
                  <a:noFill/>
                </a:ln>
                <a:solidFill>
                  <a:srgbClr val="000000"/>
                </a:solidFill>
                <a:effectLst/>
                <a:latin typeface="Times New Roman" panose="02020603050405020304" pitchFamily="18" charset="0"/>
              </a:rPr>
              <a:t>He made peace for us through the blood of his cross!</a:t>
            </a:r>
            <a:endParaRPr lang="en-US" sz="1200" b="1" kern="1500" dirty="0">
              <a:ln>
                <a:noFill/>
              </a:ln>
              <a:solidFill>
                <a:srgbClr val="000000"/>
              </a:solidFill>
              <a:effectLst/>
              <a:latin typeface="Times New Roman" panose="02020603050405020304" pitchFamily="18" charset="0"/>
            </a:endParaRPr>
          </a:p>
        </p:txBody>
      </p:sp>
      <p:sp>
        <p:nvSpPr>
          <p:cNvPr id="9" name="TextBox 8">
            <a:extLst>
              <a:ext uri="{FF2B5EF4-FFF2-40B4-BE49-F238E27FC236}">
                <a16:creationId xmlns:a16="http://schemas.microsoft.com/office/drawing/2014/main" id="{C7402945-B427-41E7-BC2D-D4477012F490}"/>
              </a:ext>
            </a:extLst>
          </p:cNvPr>
          <p:cNvSpPr txBox="1"/>
          <p:nvPr/>
        </p:nvSpPr>
        <p:spPr>
          <a:xfrm>
            <a:off x="3697868" y="966030"/>
            <a:ext cx="4810125" cy="369332"/>
          </a:xfrm>
          <a:prstGeom prst="rect">
            <a:avLst/>
          </a:prstGeom>
          <a:noFill/>
        </p:spPr>
        <p:txBody>
          <a:bodyPr wrap="square">
            <a:spAutoFit/>
          </a:bodyPr>
          <a:lstStyle/>
          <a:p>
            <a:pPr marL="0" marR="0" indent="0" algn="ctr">
              <a:spcBef>
                <a:spcPts val="0"/>
              </a:spcBef>
              <a:spcAft>
                <a:spcPts val="0"/>
              </a:spcAft>
            </a:pPr>
            <a:r>
              <a:rPr lang="en-US" sz="1800" b="1" kern="1500" dirty="0">
                <a:ln>
                  <a:noFill/>
                </a:ln>
                <a:solidFill>
                  <a:srgbClr val="FF0000"/>
                </a:solidFill>
                <a:effectLst/>
                <a:latin typeface="Times New Roman" panose="02020603050405020304" pitchFamily="18" charset="0"/>
              </a:rPr>
              <a:t>1:16- </a:t>
            </a:r>
            <a:r>
              <a:rPr lang="en-US" sz="1800" b="1" kern="1500" dirty="0">
                <a:ln>
                  <a:noFill/>
                </a:ln>
                <a:solidFill>
                  <a:srgbClr val="000000"/>
                </a:solidFill>
                <a:effectLst/>
                <a:latin typeface="Times New Roman" panose="02020603050405020304" pitchFamily="18" charset="0"/>
              </a:rPr>
              <a:t>By him, for him, were all things created!	</a:t>
            </a:r>
            <a:endParaRPr lang="en-US" sz="1200" b="1" kern="1500" dirty="0">
              <a:ln>
                <a:noFill/>
              </a:ln>
              <a:solidFill>
                <a:srgbClr val="000000"/>
              </a:solidFill>
              <a:effectLst/>
              <a:latin typeface="Times New Roman" panose="02020603050405020304" pitchFamily="18" charset="0"/>
            </a:endParaRPr>
          </a:p>
        </p:txBody>
      </p:sp>
      <p:sp>
        <p:nvSpPr>
          <p:cNvPr id="10" name="TextBox 9">
            <a:extLst>
              <a:ext uri="{FF2B5EF4-FFF2-40B4-BE49-F238E27FC236}">
                <a16:creationId xmlns:a16="http://schemas.microsoft.com/office/drawing/2014/main" id="{8AAEBD8A-8373-4C70-9AA9-DDDA0593FFC6}"/>
              </a:ext>
            </a:extLst>
          </p:cNvPr>
          <p:cNvSpPr txBox="1"/>
          <p:nvPr/>
        </p:nvSpPr>
        <p:spPr>
          <a:xfrm>
            <a:off x="3208628" y="2103705"/>
            <a:ext cx="5782972" cy="369332"/>
          </a:xfrm>
          <a:prstGeom prst="rect">
            <a:avLst/>
          </a:prstGeom>
          <a:noFill/>
        </p:spPr>
        <p:txBody>
          <a:bodyPr wrap="square">
            <a:spAutoFit/>
          </a:bodyPr>
          <a:lstStyle/>
          <a:p>
            <a:pPr marL="0" marR="0" indent="0" algn="ctr">
              <a:spcBef>
                <a:spcPts val="0"/>
              </a:spcBef>
              <a:spcAft>
                <a:spcPts val="0"/>
              </a:spcAft>
            </a:pPr>
            <a:r>
              <a:rPr lang="en-US" sz="1800" b="1" kern="1500" dirty="0">
                <a:ln>
                  <a:noFill/>
                </a:ln>
                <a:solidFill>
                  <a:srgbClr val="FF0000"/>
                </a:solidFill>
                <a:effectLst/>
                <a:latin typeface="Times New Roman" panose="02020603050405020304" pitchFamily="18" charset="0"/>
              </a:rPr>
              <a:t>1:17- </a:t>
            </a:r>
            <a:r>
              <a:rPr lang="en-US" sz="1800" b="1" kern="1500" dirty="0">
                <a:ln>
                  <a:noFill/>
                </a:ln>
                <a:solidFill>
                  <a:srgbClr val="000000"/>
                </a:solidFill>
                <a:effectLst/>
                <a:latin typeface="Times New Roman" panose="02020603050405020304" pitchFamily="18" charset="0"/>
              </a:rPr>
              <a:t>He is before all things and by him all things consist!</a:t>
            </a:r>
            <a:endParaRPr lang="en-US" sz="1200" b="1" kern="1500" dirty="0">
              <a:ln>
                <a:noFill/>
              </a:ln>
              <a:solidFill>
                <a:srgbClr val="000000"/>
              </a:solidFill>
              <a:effectLst/>
              <a:latin typeface="Times New Roman" panose="02020603050405020304" pitchFamily="18" charset="0"/>
            </a:endParaRPr>
          </a:p>
        </p:txBody>
      </p:sp>
      <p:sp>
        <p:nvSpPr>
          <p:cNvPr id="12" name="TextBox 11">
            <a:extLst>
              <a:ext uri="{FF2B5EF4-FFF2-40B4-BE49-F238E27FC236}">
                <a16:creationId xmlns:a16="http://schemas.microsoft.com/office/drawing/2014/main" id="{B79F9FBA-5754-45BE-BC57-07120CA9FFB2}"/>
              </a:ext>
            </a:extLst>
          </p:cNvPr>
          <p:cNvSpPr txBox="1"/>
          <p:nvPr/>
        </p:nvSpPr>
        <p:spPr>
          <a:xfrm>
            <a:off x="3815632" y="3078151"/>
            <a:ext cx="4574595" cy="369332"/>
          </a:xfrm>
          <a:prstGeom prst="rect">
            <a:avLst/>
          </a:prstGeom>
          <a:noFill/>
        </p:spPr>
        <p:txBody>
          <a:bodyPr wrap="square">
            <a:spAutoFit/>
          </a:bodyPr>
          <a:lstStyle/>
          <a:p>
            <a:r>
              <a:rPr lang="en-US" sz="1800" b="1" kern="1500" dirty="0">
                <a:ln>
                  <a:noFill/>
                </a:ln>
                <a:solidFill>
                  <a:srgbClr val="FF0000"/>
                </a:solidFill>
                <a:effectLst/>
                <a:latin typeface="Times New Roman" panose="02020603050405020304" pitchFamily="18" charset="0"/>
              </a:rPr>
              <a:t>1:18 - </a:t>
            </a:r>
            <a:r>
              <a:rPr lang="en-US" sz="1800" b="1" kern="1500" dirty="0">
                <a:ln>
                  <a:noFill/>
                </a:ln>
                <a:solidFill>
                  <a:srgbClr val="000000"/>
                </a:solidFill>
                <a:effectLst/>
                <a:latin typeface="Times New Roman" panose="02020603050405020304" pitchFamily="18" charset="0"/>
              </a:rPr>
              <a:t>He is the head of the body, the church!</a:t>
            </a:r>
            <a:endParaRPr lang="en-US" dirty="0"/>
          </a:p>
        </p:txBody>
      </p:sp>
      <p:sp>
        <p:nvSpPr>
          <p:cNvPr id="14" name="TextBox 13">
            <a:extLst>
              <a:ext uri="{FF2B5EF4-FFF2-40B4-BE49-F238E27FC236}">
                <a16:creationId xmlns:a16="http://schemas.microsoft.com/office/drawing/2014/main" id="{841B891A-B220-45C8-AB86-2CC7E6FD339B}"/>
              </a:ext>
            </a:extLst>
          </p:cNvPr>
          <p:cNvSpPr txBox="1"/>
          <p:nvPr/>
        </p:nvSpPr>
        <p:spPr>
          <a:xfrm>
            <a:off x="4248903" y="3979943"/>
            <a:ext cx="3657968" cy="369332"/>
          </a:xfrm>
          <a:prstGeom prst="rect">
            <a:avLst/>
          </a:prstGeom>
          <a:noFill/>
        </p:spPr>
        <p:txBody>
          <a:bodyPr wrap="square">
            <a:spAutoFit/>
          </a:bodyPr>
          <a:lstStyle/>
          <a:p>
            <a:pPr marL="0" marR="0" indent="0" algn="ctr">
              <a:spcBef>
                <a:spcPts val="0"/>
              </a:spcBef>
              <a:spcAft>
                <a:spcPts val="0"/>
              </a:spcAft>
            </a:pPr>
            <a:r>
              <a:rPr lang="en-US" sz="1800" b="1" kern="1500" dirty="0">
                <a:ln>
                  <a:noFill/>
                </a:ln>
                <a:solidFill>
                  <a:srgbClr val="FF0000"/>
                </a:solidFill>
                <a:effectLst/>
                <a:latin typeface="Times New Roman" panose="02020603050405020304" pitchFamily="18" charset="0"/>
              </a:rPr>
              <a:t>1:18-19 - </a:t>
            </a:r>
            <a:r>
              <a:rPr lang="en-US" sz="1800" b="1" kern="1500" dirty="0">
                <a:ln>
                  <a:noFill/>
                </a:ln>
                <a:solidFill>
                  <a:srgbClr val="000000"/>
                </a:solidFill>
                <a:effectLst/>
                <a:latin typeface="Times New Roman" panose="02020603050405020304" pitchFamily="18" charset="0"/>
              </a:rPr>
              <a:t>In him, all fulness dwells!</a:t>
            </a:r>
            <a:endParaRPr lang="en-US" sz="1200" b="1" kern="1500" dirty="0">
              <a:ln>
                <a:noFill/>
              </a:ln>
              <a:solidFill>
                <a:srgbClr val="000000"/>
              </a:solidFill>
              <a:effectLst/>
              <a:latin typeface="Times New Roman" panose="02020603050405020304" pitchFamily="18" charset="0"/>
            </a:endParaRPr>
          </a:p>
        </p:txBody>
      </p:sp>
      <p:sp>
        <p:nvSpPr>
          <p:cNvPr id="2" name="TextBox 1">
            <a:extLst>
              <a:ext uri="{FF2B5EF4-FFF2-40B4-BE49-F238E27FC236}">
                <a16:creationId xmlns:a16="http://schemas.microsoft.com/office/drawing/2014/main" id="{0B184412-C596-4E8B-A3A7-1065B06552BE}"/>
              </a:ext>
            </a:extLst>
          </p:cNvPr>
          <p:cNvSpPr txBox="1"/>
          <p:nvPr/>
        </p:nvSpPr>
        <p:spPr>
          <a:xfrm>
            <a:off x="618567" y="1264023"/>
            <a:ext cx="10892117" cy="646331"/>
          </a:xfrm>
          <a:prstGeom prst="rect">
            <a:avLst/>
          </a:prstGeom>
          <a:noFill/>
        </p:spPr>
        <p:txBody>
          <a:bodyPr wrap="square" rtlCol="0">
            <a:spAutoFit/>
          </a:bodyPr>
          <a:lstStyle/>
          <a:p>
            <a:pPr algn="ctr"/>
            <a:r>
              <a:rPr lang="en-US" b="1" i="1" dirty="0">
                <a:solidFill>
                  <a:srgbClr val="CC6600"/>
                </a:solidFill>
                <a:latin typeface="Times New Roman" panose="02020603050405020304" pitchFamily="18" charset="0"/>
                <a:cs typeface="Times New Roman" panose="02020603050405020304" pitchFamily="18" charset="0"/>
              </a:rPr>
              <a:t>For by him were all things created, that are in heaven, and that are in earth, visible and invisible, </a:t>
            </a:r>
          </a:p>
          <a:p>
            <a:pPr algn="ctr"/>
            <a:r>
              <a:rPr lang="en-US" b="1" i="1" dirty="0">
                <a:solidFill>
                  <a:srgbClr val="CC6600"/>
                </a:solidFill>
                <a:latin typeface="Times New Roman" panose="02020603050405020304" pitchFamily="18" charset="0"/>
                <a:cs typeface="Times New Roman" panose="02020603050405020304" pitchFamily="18" charset="0"/>
              </a:rPr>
              <a:t>whether they be thrones, or dominions, or principalities, or powers: all things were created by him, and for him: </a:t>
            </a:r>
          </a:p>
        </p:txBody>
      </p:sp>
      <p:sp>
        <p:nvSpPr>
          <p:cNvPr id="3" name="TextBox 2">
            <a:extLst>
              <a:ext uri="{FF2B5EF4-FFF2-40B4-BE49-F238E27FC236}">
                <a16:creationId xmlns:a16="http://schemas.microsoft.com/office/drawing/2014/main" id="{4E9A000C-2E03-4789-A23E-440C27EB7D7D}"/>
              </a:ext>
            </a:extLst>
          </p:cNvPr>
          <p:cNvSpPr txBox="1"/>
          <p:nvPr/>
        </p:nvSpPr>
        <p:spPr>
          <a:xfrm>
            <a:off x="1559859" y="2392355"/>
            <a:ext cx="8982635" cy="369332"/>
          </a:xfrm>
          <a:prstGeom prst="rect">
            <a:avLst/>
          </a:prstGeom>
          <a:noFill/>
        </p:spPr>
        <p:txBody>
          <a:bodyPr wrap="square" rtlCol="0">
            <a:spAutoFit/>
          </a:bodyPr>
          <a:lstStyle/>
          <a:p>
            <a:pPr algn="ctr"/>
            <a:r>
              <a:rPr lang="en-US" b="1" i="1" dirty="0">
                <a:solidFill>
                  <a:srgbClr val="CC6600"/>
                </a:solidFill>
                <a:latin typeface="Times New Roman" panose="02020603050405020304" pitchFamily="18" charset="0"/>
                <a:cs typeface="Times New Roman" panose="02020603050405020304" pitchFamily="18" charset="0"/>
              </a:rPr>
              <a:t> And he is before all things, and by him all things consist. </a:t>
            </a:r>
          </a:p>
        </p:txBody>
      </p:sp>
      <p:sp>
        <p:nvSpPr>
          <p:cNvPr id="4" name="TextBox 3">
            <a:extLst>
              <a:ext uri="{FF2B5EF4-FFF2-40B4-BE49-F238E27FC236}">
                <a16:creationId xmlns:a16="http://schemas.microsoft.com/office/drawing/2014/main" id="{F374D94D-CB18-4A2F-90AC-ADD476AEF9CB}"/>
              </a:ext>
            </a:extLst>
          </p:cNvPr>
          <p:cNvSpPr txBox="1"/>
          <p:nvPr/>
        </p:nvSpPr>
        <p:spPr>
          <a:xfrm>
            <a:off x="2178423" y="3359306"/>
            <a:ext cx="7799294" cy="369332"/>
          </a:xfrm>
          <a:prstGeom prst="rect">
            <a:avLst/>
          </a:prstGeom>
          <a:noFill/>
        </p:spPr>
        <p:txBody>
          <a:bodyPr wrap="square" rtlCol="0">
            <a:spAutoFit/>
          </a:bodyPr>
          <a:lstStyle/>
          <a:p>
            <a:pPr algn="ctr"/>
            <a:r>
              <a:rPr lang="en-US" b="1" i="1" dirty="0">
                <a:solidFill>
                  <a:srgbClr val="CC6600"/>
                </a:solidFill>
                <a:latin typeface="Times New Roman" panose="02020603050405020304" pitchFamily="18" charset="0"/>
                <a:cs typeface="Times New Roman" panose="02020603050405020304" pitchFamily="18" charset="0"/>
              </a:rPr>
              <a:t> And he is the head of the body, the church:</a:t>
            </a:r>
          </a:p>
        </p:txBody>
      </p:sp>
      <p:sp>
        <p:nvSpPr>
          <p:cNvPr id="11" name="TextBox 10">
            <a:extLst>
              <a:ext uri="{FF2B5EF4-FFF2-40B4-BE49-F238E27FC236}">
                <a16:creationId xmlns:a16="http://schemas.microsoft.com/office/drawing/2014/main" id="{2D4646B3-93F2-4442-8C03-3398222D8198}"/>
              </a:ext>
            </a:extLst>
          </p:cNvPr>
          <p:cNvSpPr txBox="1"/>
          <p:nvPr/>
        </p:nvSpPr>
        <p:spPr>
          <a:xfrm>
            <a:off x="1210236" y="4258738"/>
            <a:ext cx="9735668" cy="923330"/>
          </a:xfrm>
          <a:prstGeom prst="rect">
            <a:avLst/>
          </a:prstGeom>
          <a:noFill/>
        </p:spPr>
        <p:txBody>
          <a:bodyPr wrap="square" rtlCol="0">
            <a:spAutoFit/>
          </a:bodyPr>
          <a:lstStyle/>
          <a:p>
            <a:pPr algn="ctr"/>
            <a:r>
              <a:rPr lang="en-US" b="1" i="1" dirty="0">
                <a:solidFill>
                  <a:srgbClr val="CC6600"/>
                </a:solidFill>
                <a:latin typeface="Times New Roman" panose="02020603050405020304" pitchFamily="18" charset="0"/>
                <a:cs typeface="Times New Roman" panose="02020603050405020304" pitchFamily="18" charset="0"/>
              </a:rPr>
              <a:t>who is the beginning, the firstborn from the dead; </a:t>
            </a:r>
          </a:p>
          <a:p>
            <a:pPr algn="ctr"/>
            <a:r>
              <a:rPr lang="en-US" b="1" i="1" dirty="0">
                <a:solidFill>
                  <a:srgbClr val="CC6600"/>
                </a:solidFill>
                <a:latin typeface="Times New Roman" panose="02020603050405020304" pitchFamily="18" charset="0"/>
                <a:cs typeface="Times New Roman" panose="02020603050405020304" pitchFamily="18" charset="0"/>
              </a:rPr>
              <a:t>that in all things he might have the preeminence. </a:t>
            </a:r>
          </a:p>
          <a:p>
            <a:pPr algn="ctr"/>
            <a:r>
              <a:rPr lang="en-US" b="1" i="1" dirty="0">
                <a:solidFill>
                  <a:srgbClr val="CC6600"/>
                </a:solidFill>
                <a:latin typeface="Times New Roman" panose="02020603050405020304" pitchFamily="18" charset="0"/>
                <a:cs typeface="Times New Roman" panose="02020603050405020304" pitchFamily="18" charset="0"/>
              </a:rPr>
              <a:t>For it pleased the Father that in him should all fulness dwell; </a:t>
            </a:r>
          </a:p>
        </p:txBody>
      </p:sp>
      <p:sp>
        <p:nvSpPr>
          <p:cNvPr id="13" name="TextBox 12">
            <a:extLst>
              <a:ext uri="{FF2B5EF4-FFF2-40B4-BE49-F238E27FC236}">
                <a16:creationId xmlns:a16="http://schemas.microsoft.com/office/drawing/2014/main" id="{6EA5A6C0-AA8E-43D9-AA8A-DCD82123234A}"/>
              </a:ext>
            </a:extLst>
          </p:cNvPr>
          <p:cNvSpPr txBox="1"/>
          <p:nvPr/>
        </p:nvSpPr>
        <p:spPr>
          <a:xfrm>
            <a:off x="1842247" y="5701553"/>
            <a:ext cx="8471647" cy="369332"/>
          </a:xfrm>
          <a:prstGeom prst="rect">
            <a:avLst/>
          </a:prstGeom>
          <a:noFill/>
        </p:spPr>
        <p:txBody>
          <a:bodyPr wrap="square" rtlCol="0">
            <a:spAutoFit/>
          </a:bodyPr>
          <a:lstStyle/>
          <a:p>
            <a:pPr algn="ctr"/>
            <a:r>
              <a:rPr lang="en-US" b="1" i="1" dirty="0">
                <a:solidFill>
                  <a:srgbClr val="CC6600"/>
                </a:solidFill>
                <a:latin typeface="Times New Roman" panose="02020603050405020304" pitchFamily="18" charset="0"/>
                <a:cs typeface="Times New Roman" panose="02020603050405020304" pitchFamily="18" charset="0"/>
              </a:rPr>
              <a:t>And, having made peace through the blood of his cross …</a:t>
            </a:r>
          </a:p>
        </p:txBody>
      </p:sp>
    </p:spTree>
    <p:extLst>
      <p:ext uri="{BB962C8B-B14F-4D97-AF65-F5344CB8AC3E}">
        <p14:creationId xmlns:p14="http://schemas.microsoft.com/office/powerpoint/2010/main" val="311184830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up)">
                                      <p:cBhvr>
                                        <p:cTn id="17" dur="1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up)">
                                      <p:cBhvr>
                                        <p:cTn id="27" dur="10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up)">
                                      <p:cBhvr>
                                        <p:cTn id="37" dur="10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5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wipe(up)">
                                      <p:cBhvr>
                                        <p:cTn id="4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2" grpId="0"/>
      <p:bldP spid="14" grpId="0"/>
      <p:bldP spid="2" grpId="0"/>
      <p:bldP spid="3" grpId="0"/>
      <p:bldP spid="4" grpId="0"/>
      <p:bldP spid="11" grpId="0"/>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F7AB03A-D968-4E5D-9B3C-50B0BDB97A0E}"/>
              </a:ext>
            </a:extLst>
          </p:cNvPr>
          <p:cNvSpPr/>
          <p:nvPr/>
        </p:nvSpPr>
        <p:spPr>
          <a:xfrm>
            <a:off x="0" y="0"/>
            <a:ext cx="12192000" cy="6858000"/>
          </a:xfrm>
          <a:prstGeom prst="rect">
            <a:avLst/>
          </a:prstGeom>
          <a:noFill/>
          <a:ln w="76200">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CAFC45D4-1799-428A-A553-1A12D70C984B}"/>
              </a:ext>
            </a:extLst>
          </p:cNvPr>
          <p:cNvSpPr txBox="1"/>
          <p:nvPr/>
        </p:nvSpPr>
        <p:spPr>
          <a:xfrm>
            <a:off x="438150" y="17320"/>
            <a:ext cx="11249025" cy="523220"/>
          </a:xfrm>
          <a:prstGeom prst="rect">
            <a:avLst/>
          </a:prstGeom>
          <a:solidFill>
            <a:schemeClr val="bg1">
              <a:lumMod val="95000"/>
            </a:schemeClr>
          </a:solidFill>
          <a:ln w="28575">
            <a:solidFill>
              <a:srgbClr val="CC6600"/>
            </a:solidFill>
          </a:ln>
        </p:spPr>
        <p:txBody>
          <a:bodyPr wrap="square" rtlCol="0">
            <a:spAutoFit/>
          </a:bodyPr>
          <a:lstStyle/>
          <a:p>
            <a:pPr algn="ctr"/>
            <a:r>
              <a:rPr lang="en-US" sz="2800" b="1" dirty="0">
                <a:ln w="3175">
                  <a:solidFill>
                    <a:srgbClr val="CC6600"/>
                  </a:solidFill>
                  <a:prstDash val="solid"/>
                </a:ln>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This is the Risen Christ That Paul Teaches in my King James 1611 Bible</a:t>
            </a:r>
          </a:p>
        </p:txBody>
      </p:sp>
      <p:sp>
        <p:nvSpPr>
          <p:cNvPr id="7" name="TextBox 6">
            <a:extLst>
              <a:ext uri="{FF2B5EF4-FFF2-40B4-BE49-F238E27FC236}">
                <a16:creationId xmlns:a16="http://schemas.microsoft.com/office/drawing/2014/main" id="{0845F2F3-688D-470F-BE4E-107718825CFB}"/>
              </a:ext>
            </a:extLst>
          </p:cNvPr>
          <p:cNvSpPr txBox="1"/>
          <p:nvPr/>
        </p:nvSpPr>
        <p:spPr>
          <a:xfrm>
            <a:off x="5208447" y="556125"/>
            <a:ext cx="1731818" cy="400110"/>
          </a:xfrm>
          <a:prstGeom prst="rect">
            <a:avLst/>
          </a:prstGeom>
          <a:noFill/>
        </p:spPr>
        <p:txBody>
          <a:bodyPr wrap="square" rtlCol="0">
            <a:spAutoFit/>
          </a:bodyPr>
          <a:lstStyle/>
          <a:p>
            <a:pPr algn="ctr"/>
            <a:r>
              <a:rPr lang="en-US" sz="2000" b="1" dirty="0">
                <a:solidFill>
                  <a:srgbClr val="FF0000"/>
                </a:solidFill>
                <a:latin typeface="Times New Roman" panose="02020603050405020304" pitchFamily="18" charset="0"/>
                <a:cs typeface="Times New Roman" panose="02020603050405020304" pitchFamily="18" charset="0"/>
              </a:rPr>
              <a:t>Colossians</a:t>
            </a:r>
          </a:p>
        </p:txBody>
      </p:sp>
      <p:sp>
        <p:nvSpPr>
          <p:cNvPr id="8" name="TextBox 7">
            <a:extLst>
              <a:ext uri="{FF2B5EF4-FFF2-40B4-BE49-F238E27FC236}">
                <a16:creationId xmlns:a16="http://schemas.microsoft.com/office/drawing/2014/main" id="{6B5ECD58-66C4-4EB2-96EA-84E60578C21A}"/>
              </a:ext>
            </a:extLst>
          </p:cNvPr>
          <p:cNvSpPr txBox="1"/>
          <p:nvPr/>
        </p:nvSpPr>
        <p:spPr>
          <a:xfrm>
            <a:off x="3224186" y="5901347"/>
            <a:ext cx="5730585" cy="369332"/>
          </a:xfrm>
          <a:prstGeom prst="rect">
            <a:avLst/>
          </a:prstGeom>
          <a:noFill/>
        </p:spPr>
        <p:txBody>
          <a:bodyPr wrap="square">
            <a:spAutoFit/>
          </a:bodyPr>
          <a:lstStyle/>
          <a:p>
            <a:pPr marL="0" marR="0" indent="0" algn="ctr">
              <a:spcBef>
                <a:spcPts val="0"/>
              </a:spcBef>
              <a:spcAft>
                <a:spcPts val="0"/>
              </a:spcAft>
            </a:pPr>
            <a:r>
              <a:rPr lang="en-US" sz="1800" b="1" kern="1500" dirty="0">
                <a:ln>
                  <a:noFill/>
                </a:ln>
                <a:solidFill>
                  <a:srgbClr val="FF0000"/>
                </a:solidFill>
                <a:effectLst/>
                <a:latin typeface="Times New Roman" panose="02020603050405020304" pitchFamily="18" charset="0"/>
              </a:rPr>
              <a:t>2:12 - </a:t>
            </a:r>
            <a:r>
              <a:rPr lang="en-US" sz="1800" b="1" kern="1500" dirty="0">
                <a:ln>
                  <a:noFill/>
                </a:ln>
                <a:solidFill>
                  <a:srgbClr val="000000"/>
                </a:solidFill>
                <a:effectLst/>
                <a:latin typeface="Times New Roman" panose="02020603050405020304" pitchFamily="18" charset="0"/>
              </a:rPr>
              <a:t>We are buried with Him and have risen with him!</a:t>
            </a:r>
            <a:endParaRPr lang="en-US" sz="1200" b="1" kern="1500" dirty="0">
              <a:ln>
                <a:noFill/>
              </a:ln>
              <a:solidFill>
                <a:srgbClr val="000000"/>
              </a:solidFill>
              <a:effectLst/>
              <a:latin typeface="Times New Roman" panose="02020603050405020304" pitchFamily="18" charset="0"/>
            </a:endParaRPr>
          </a:p>
        </p:txBody>
      </p:sp>
      <p:sp>
        <p:nvSpPr>
          <p:cNvPr id="9" name="TextBox 8">
            <a:extLst>
              <a:ext uri="{FF2B5EF4-FFF2-40B4-BE49-F238E27FC236}">
                <a16:creationId xmlns:a16="http://schemas.microsoft.com/office/drawing/2014/main" id="{449F925A-5C4F-4242-8600-DD8114B8DE85}"/>
              </a:ext>
            </a:extLst>
          </p:cNvPr>
          <p:cNvSpPr txBox="1"/>
          <p:nvPr/>
        </p:nvSpPr>
        <p:spPr>
          <a:xfrm>
            <a:off x="3028950" y="975285"/>
            <a:ext cx="6134100" cy="369332"/>
          </a:xfrm>
          <a:prstGeom prst="rect">
            <a:avLst/>
          </a:prstGeom>
          <a:noFill/>
        </p:spPr>
        <p:txBody>
          <a:bodyPr wrap="square">
            <a:spAutoFit/>
          </a:bodyPr>
          <a:lstStyle/>
          <a:p>
            <a:pPr marL="0" marR="0" indent="0" algn="ctr">
              <a:spcBef>
                <a:spcPts val="0"/>
              </a:spcBef>
              <a:spcAft>
                <a:spcPts val="0"/>
              </a:spcAft>
            </a:pPr>
            <a:r>
              <a:rPr lang="en-US" sz="1800" b="1" kern="1500" dirty="0">
                <a:ln>
                  <a:noFill/>
                </a:ln>
                <a:solidFill>
                  <a:srgbClr val="FF0000"/>
                </a:solidFill>
                <a:effectLst/>
                <a:latin typeface="Times New Roman" panose="02020603050405020304" pitchFamily="18" charset="0"/>
              </a:rPr>
              <a:t>1:20,21 - </a:t>
            </a:r>
            <a:r>
              <a:rPr lang="en-US" sz="1800" b="1" kern="1500" dirty="0">
                <a:ln>
                  <a:noFill/>
                </a:ln>
                <a:solidFill>
                  <a:srgbClr val="000000"/>
                </a:solidFill>
                <a:effectLst/>
                <a:latin typeface="Times New Roman" panose="02020603050405020304" pitchFamily="18" charset="0"/>
              </a:rPr>
              <a:t>He reconciled all things unto himself!</a:t>
            </a:r>
            <a:endParaRPr lang="en-US" sz="1200" b="1" kern="1500" dirty="0">
              <a:ln>
                <a:noFill/>
              </a:ln>
              <a:solidFill>
                <a:srgbClr val="000000"/>
              </a:solidFill>
              <a:effectLst/>
              <a:latin typeface="Times New Roman" panose="02020603050405020304" pitchFamily="18" charset="0"/>
            </a:endParaRPr>
          </a:p>
        </p:txBody>
      </p:sp>
      <p:sp>
        <p:nvSpPr>
          <p:cNvPr id="10" name="TextBox 9">
            <a:extLst>
              <a:ext uri="{FF2B5EF4-FFF2-40B4-BE49-F238E27FC236}">
                <a16:creationId xmlns:a16="http://schemas.microsoft.com/office/drawing/2014/main" id="{EB89928C-14A4-4831-AFE2-16B45418A589}"/>
              </a:ext>
            </a:extLst>
          </p:cNvPr>
          <p:cNvSpPr txBox="1"/>
          <p:nvPr/>
        </p:nvSpPr>
        <p:spPr>
          <a:xfrm>
            <a:off x="1238250" y="2446267"/>
            <a:ext cx="9715500" cy="369332"/>
          </a:xfrm>
          <a:prstGeom prst="rect">
            <a:avLst/>
          </a:prstGeom>
          <a:noFill/>
        </p:spPr>
        <p:txBody>
          <a:bodyPr wrap="square">
            <a:spAutoFit/>
          </a:bodyPr>
          <a:lstStyle/>
          <a:p>
            <a:pPr marL="0" marR="0" indent="0" algn="ctr">
              <a:spcBef>
                <a:spcPts val="0"/>
              </a:spcBef>
              <a:spcAft>
                <a:spcPts val="0"/>
              </a:spcAft>
            </a:pPr>
            <a:r>
              <a:rPr lang="en-US" sz="1800" b="1" kern="1500" dirty="0">
                <a:ln>
                  <a:noFill/>
                </a:ln>
                <a:solidFill>
                  <a:srgbClr val="FF0000"/>
                </a:solidFill>
                <a:effectLst/>
                <a:latin typeface="Times New Roman" panose="02020603050405020304" pitchFamily="18" charset="0"/>
              </a:rPr>
              <a:t>1:22 - </a:t>
            </a:r>
            <a:r>
              <a:rPr lang="en-US" sz="1800" b="1" kern="1500" dirty="0">
                <a:ln>
                  <a:noFill/>
                </a:ln>
                <a:solidFill>
                  <a:srgbClr val="000000"/>
                </a:solidFill>
                <a:effectLst/>
                <a:latin typeface="Times New Roman" panose="02020603050405020304" pitchFamily="18" charset="0"/>
              </a:rPr>
              <a:t>He will eventually present us holy and unblameable and unreproveable in the sight of God!</a:t>
            </a:r>
            <a:endParaRPr lang="en-US" sz="1200" b="1" kern="1500" dirty="0">
              <a:ln>
                <a:noFill/>
              </a:ln>
              <a:solidFill>
                <a:srgbClr val="000000"/>
              </a:solidFill>
              <a:effectLst/>
              <a:latin typeface="Times New Roman" panose="02020603050405020304" pitchFamily="18" charset="0"/>
            </a:endParaRPr>
          </a:p>
        </p:txBody>
      </p:sp>
      <p:sp>
        <p:nvSpPr>
          <p:cNvPr id="12" name="TextBox 11">
            <a:extLst>
              <a:ext uri="{FF2B5EF4-FFF2-40B4-BE49-F238E27FC236}">
                <a16:creationId xmlns:a16="http://schemas.microsoft.com/office/drawing/2014/main" id="{C64DE5B7-BFC3-4958-BFCE-93D139D243B5}"/>
              </a:ext>
            </a:extLst>
          </p:cNvPr>
          <p:cNvSpPr txBox="1"/>
          <p:nvPr/>
        </p:nvSpPr>
        <p:spPr>
          <a:xfrm>
            <a:off x="2756574" y="3174068"/>
            <a:ext cx="6629476" cy="369332"/>
          </a:xfrm>
          <a:prstGeom prst="rect">
            <a:avLst/>
          </a:prstGeom>
          <a:noFill/>
        </p:spPr>
        <p:txBody>
          <a:bodyPr wrap="square">
            <a:spAutoFit/>
          </a:bodyPr>
          <a:lstStyle/>
          <a:p>
            <a:pPr marL="0" marR="0" indent="0" algn="ctr">
              <a:spcBef>
                <a:spcPts val="0"/>
              </a:spcBef>
              <a:spcAft>
                <a:spcPts val="0"/>
              </a:spcAft>
            </a:pPr>
            <a:r>
              <a:rPr lang="en-US" sz="1800" b="1" kern="1500" dirty="0">
                <a:ln>
                  <a:noFill/>
                </a:ln>
                <a:solidFill>
                  <a:srgbClr val="FF0000"/>
                </a:solidFill>
                <a:effectLst/>
                <a:latin typeface="Times New Roman" panose="02020603050405020304" pitchFamily="18" charset="0"/>
              </a:rPr>
              <a:t>2:2,3 - </a:t>
            </a:r>
            <a:r>
              <a:rPr lang="en-US" sz="1800" b="1" kern="1500" dirty="0">
                <a:ln>
                  <a:noFill/>
                </a:ln>
                <a:solidFill>
                  <a:srgbClr val="000000"/>
                </a:solidFill>
                <a:effectLst/>
                <a:latin typeface="Times New Roman" panose="02020603050405020304" pitchFamily="18" charset="0"/>
              </a:rPr>
              <a:t>In whom are all the treasures of wisdom and knowledge!</a:t>
            </a:r>
            <a:endParaRPr lang="en-US" sz="1200" b="1" kern="1500" dirty="0">
              <a:ln>
                <a:noFill/>
              </a:ln>
              <a:solidFill>
                <a:srgbClr val="000000"/>
              </a:solidFill>
              <a:effectLst/>
              <a:latin typeface="Times New Roman" panose="02020603050405020304" pitchFamily="18" charset="0"/>
            </a:endParaRPr>
          </a:p>
        </p:txBody>
      </p:sp>
      <p:sp>
        <p:nvSpPr>
          <p:cNvPr id="14" name="TextBox 13">
            <a:extLst>
              <a:ext uri="{FF2B5EF4-FFF2-40B4-BE49-F238E27FC236}">
                <a16:creationId xmlns:a16="http://schemas.microsoft.com/office/drawing/2014/main" id="{B0E8FABD-D88F-44FD-840B-B31A93B16EE7}"/>
              </a:ext>
            </a:extLst>
          </p:cNvPr>
          <p:cNvSpPr txBox="1"/>
          <p:nvPr/>
        </p:nvSpPr>
        <p:spPr>
          <a:xfrm>
            <a:off x="3737645" y="4884324"/>
            <a:ext cx="4676775" cy="369332"/>
          </a:xfrm>
          <a:prstGeom prst="rect">
            <a:avLst/>
          </a:prstGeom>
          <a:noFill/>
        </p:spPr>
        <p:txBody>
          <a:bodyPr wrap="square">
            <a:spAutoFit/>
          </a:bodyPr>
          <a:lstStyle/>
          <a:p>
            <a:pPr marL="0" marR="0" indent="0" algn="ctr">
              <a:spcBef>
                <a:spcPts val="0"/>
              </a:spcBef>
              <a:spcAft>
                <a:spcPts val="0"/>
              </a:spcAft>
            </a:pPr>
            <a:r>
              <a:rPr lang="en-US" sz="1800" b="1" kern="1500" dirty="0">
                <a:ln>
                  <a:noFill/>
                </a:ln>
                <a:solidFill>
                  <a:srgbClr val="FF0000"/>
                </a:solidFill>
                <a:effectLst/>
                <a:latin typeface="Times New Roman" panose="02020603050405020304" pitchFamily="18" charset="0"/>
              </a:rPr>
              <a:t>2:11 - </a:t>
            </a:r>
            <a:r>
              <a:rPr lang="en-US" sz="1800" b="1" kern="1500" dirty="0">
                <a:ln>
                  <a:noFill/>
                </a:ln>
                <a:solidFill>
                  <a:srgbClr val="000000"/>
                </a:solidFill>
                <a:effectLst/>
                <a:latin typeface="Times New Roman" panose="02020603050405020304" pitchFamily="18" charset="0"/>
              </a:rPr>
              <a:t>He put off the body of sins of our flesh!</a:t>
            </a:r>
            <a:endParaRPr lang="en-US" sz="1200" b="1" kern="1500" dirty="0">
              <a:ln>
                <a:noFill/>
              </a:ln>
              <a:solidFill>
                <a:srgbClr val="000000"/>
              </a:solidFill>
              <a:effectLst/>
              <a:latin typeface="Times New Roman" panose="02020603050405020304" pitchFamily="18" charset="0"/>
            </a:endParaRPr>
          </a:p>
        </p:txBody>
      </p:sp>
      <p:sp>
        <p:nvSpPr>
          <p:cNvPr id="2" name="TextBox 1">
            <a:extLst>
              <a:ext uri="{FF2B5EF4-FFF2-40B4-BE49-F238E27FC236}">
                <a16:creationId xmlns:a16="http://schemas.microsoft.com/office/drawing/2014/main" id="{A1C275B1-BC02-4F8D-B1CD-984ED0D9B1AB}"/>
              </a:ext>
            </a:extLst>
          </p:cNvPr>
          <p:cNvSpPr txBox="1"/>
          <p:nvPr/>
        </p:nvSpPr>
        <p:spPr>
          <a:xfrm>
            <a:off x="586067" y="1250488"/>
            <a:ext cx="10964956" cy="1200329"/>
          </a:xfrm>
          <a:prstGeom prst="rect">
            <a:avLst/>
          </a:prstGeom>
          <a:noFill/>
        </p:spPr>
        <p:txBody>
          <a:bodyPr wrap="square" rtlCol="0">
            <a:spAutoFit/>
          </a:bodyPr>
          <a:lstStyle/>
          <a:p>
            <a:pPr algn="ctr"/>
            <a:r>
              <a:rPr lang="en-US" b="1" i="1" dirty="0">
                <a:solidFill>
                  <a:srgbClr val="CC6600"/>
                </a:solidFill>
                <a:latin typeface="Times New Roman" panose="02020603050405020304" pitchFamily="18" charset="0"/>
                <a:cs typeface="Times New Roman" panose="02020603050405020304" pitchFamily="18" charset="0"/>
              </a:rPr>
              <a:t>…by him to reconcile all things unto himself; </a:t>
            </a:r>
          </a:p>
          <a:p>
            <a:pPr algn="ctr"/>
            <a:r>
              <a:rPr lang="en-US" b="1" i="1" dirty="0">
                <a:solidFill>
                  <a:srgbClr val="CC6600"/>
                </a:solidFill>
                <a:latin typeface="Times New Roman" panose="02020603050405020304" pitchFamily="18" charset="0"/>
                <a:cs typeface="Times New Roman" panose="02020603050405020304" pitchFamily="18" charset="0"/>
              </a:rPr>
              <a:t>by him, I say, whether they be things in earth, or things in heaven. </a:t>
            </a:r>
          </a:p>
          <a:p>
            <a:pPr algn="ctr"/>
            <a:r>
              <a:rPr lang="en-US" b="1" i="1" dirty="0">
                <a:solidFill>
                  <a:srgbClr val="CC6600"/>
                </a:solidFill>
                <a:latin typeface="Times New Roman" panose="02020603050405020304" pitchFamily="18" charset="0"/>
                <a:cs typeface="Times New Roman" panose="02020603050405020304" pitchFamily="18" charset="0"/>
              </a:rPr>
              <a:t>And you, that were sometime alienated and enemies in your mind by wicked works, </a:t>
            </a:r>
          </a:p>
          <a:p>
            <a:pPr algn="ctr"/>
            <a:r>
              <a:rPr lang="en-US" b="1" i="1" dirty="0">
                <a:solidFill>
                  <a:srgbClr val="CC6600"/>
                </a:solidFill>
                <a:latin typeface="Times New Roman" panose="02020603050405020304" pitchFamily="18" charset="0"/>
                <a:cs typeface="Times New Roman" panose="02020603050405020304" pitchFamily="18" charset="0"/>
              </a:rPr>
              <a:t>yet now hath he reconciled </a:t>
            </a:r>
          </a:p>
        </p:txBody>
      </p:sp>
      <p:sp>
        <p:nvSpPr>
          <p:cNvPr id="3" name="TextBox 2">
            <a:extLst>
              <a:ext uri="{FF2B5EF4-FFF2-40B4-BE49-F238E27FC236}">
                <a16:creationId xmlns:a16="http://schemas.microsoft.com/office/drawing/2014/main" id="{CEDAD07B-9717-4F3D-B4F1-009A1AB9946F}"/>
              </a:ext>
            </a:extLst>
          </p:cNvPr>
          <p:cNvSpPr txBox="1"/>
          <p:nvPr/>
        </p:nvSpPr>
        <p:spPr>
          <a:xfrm>
            <a:off x="215153" y="2734917"/>
            <a:ext cx="11712388" cy="369332"/>
          </a:xfrm>
          <a:prstGeom prst="rect">
            <a:avLst/>
          </a:prstGeom>
          <a:noFill/>
        </p:spPr>
        <p:txBody>
          <a:bodyPr wrap="square" rtlCol="0">
            <a:spAutoFit/>
          </a:bodyPr>
          <a:lstStyle/>
          <a:p>
            <a:pPr algn="ctr"/>
            <a:r>
              <a:rPr lang="en-US" b="1" i="1" dirty="0">
                <a:solidFill>
                  <a:srgbClr val="CC6600"/>
                </a:solidFill>
                <a:latin typeface="Times New Roman" panose="02020603050405020304" pitchFamily="18" charset="0"/>
                <a:cs typeface="Times New Roman" panose="02020603050405020304" pitchFamily="18" charset="0"/>
              </a:rPr>
              <a:t>In the body of his flesh through death, to present you holy and unblameable and unreproveable in his sight:</a:t>
            </a:r>
          </a:p>
        </p:txBody>
      </p:sp>
      <p:sp>
        <p:nvSpPr>
          <p:cNvPr id="11" name="TextBox 10">
            <a:extLst>
              <a:ext uri="{FF2B5EF4-FFF2-40B4-BE49-F238E27FC236}">
                <a16:creationId xmlns:a16="http://schemas.microsoft.com/office/drawing/2014/main" id="{B95C59DF-042E-4EF8-AA8D-C5EAC06820C9}"/>
              </a:ext>
            </a:extLst>
          </p:cNvPr>
          <p:cNvSpPr txBox="1"/>
          <p:nvPr/>
        </p:nvSpPr>
        <p:spPr>
          <a:xfrm>
            <a:off x="397809" y="3449271"/>
            <a:ext cx="11341474" cy="646331"/>
          </a:xfrm>
          <a:prstGeom prst="rect">
            <a:avLst/>
          </a:prstGeom>
          <a:noFill/>
        </p:spPr>
        <p:txBody>
          <a:bodyPr wrap="square" rtlCol="0">
            <a:spAutoFit/>
          </a:bodyPr>
          <a:lstStyle/>
          <a:p>
            <a:pPr algn="ctr"/>
            <a:r>
              <a:rPr lang="en-US" b="1" i="1" dirty="0">
                <a:solidFill>
                  <a:srgbClr val="CC6600"/>
                </a:solidFill>
                <a:latin typeface="Times New Roman" panose="02020603050405020304" pitchFamily="18" charset="0"/>
                <a:cs typeface="Times New Roman" panose="02020603050405020304" pitchFamily="18" charset="0"/>
              </a:rPr>
              <a:t>to the acknowledgement of the mystery of God, and of the Father, and of Christ; </a:t>
            </a:r>
          </a:p>
          <a:p>
            <a:pPr algn="ctr"/>
            <a:r>
              <a:rPr lang="en-US" b="1" i="1" dirty="0">
                <a:solidFill>
                  <a:srgbClr val="CC6600"/>
                </a:solidFill>
                <a:latin typeface="Times New Roman" panose="02020603050405020304" pitchFamily="18" charset="0"/>
                <a:cs typeface="Times New Roman" panose="02020603050405020304" pitchFamily="18" charset="0"/>
              </a:rPr>
              <a:t>In whom are hid all the treasures of wisdom and knowledge.</a:t>
            </a:r>
          </a:p>
        </p:txBody>
      </p:sp>
      <p:sp>
        <p:nvSpPr>
          <p:cNvPr id="13" name="TextBox 12">
            <a:extLst>
              <a:ext uri="{FF2B5EF4-FFF2-40B4-BE49-F238E27FC236}">
                <a16:creationId xmlns:a16="http://schemas.microsoft.com/office/drawing/2014/main" id="{1D2BB272-CD29-43E7-841C-46329C7C6A5B}"/>
              </a:ext>
            </a:extLst>
          </p:cNvPr>
          <p:cNvSpPr txBox="1"/>
          <p:nvPr/>
        </p:nvSpPr>
        <p:spPr>
          <a:xfrm>
            <a:off x="3737645" y="4135943"/>
            <a:ext cx="4676775" cy="369332"/>
          </a:xfrm>
          <a:prstGeom prst="rect">
            <a:avLst/>
          </a:prstGeom>
          <a:noFill/>
        </p:spPr>
        <p:txBody>
          <a:bodyPr wrap="square" rtlCol="0">
            <a:spAutoFit/>
          </a:bodyPr>
          <a:lstStyle/>
          <a:p>
            <a:pPr algn="ctr"/>
            <a:r>
              <a:rPr lang="en-US" b="1" dirty="0">
                <a:solidFill>
                  <a:srgbClr val="FF0000"/>
                </a:solidFill>
                <a:latin typeface="Times New Roman" panose="02020603050405020304" pitchFamily="18" charset="0"/>
                <a:cs typeface="Times New Roman" panose="02020603050405020304" pitchFamily="18" charset="0"/>
              </a:rPr>
              <a:t>2:10 – </a:t>
            </a:r>
            <a:r>
              <a:rPr lang="en-US" b="1" dirty="0">
                <a:latin typeface="Times New Roman" panose="02020603050405020304" pitchFamily="18" charset="0"/>
                <a:cs typeface="Times New Roman" panose="02020603050405020304" pitchFamily="18" charset="0"/>
              </a:rPr>
              <a:t>We are complete in him!</a:t>
            </a:r>
          </a:p>
        </p:txBody>
      </p:sp>
      <p:sp>
        <p:nvSpPr>
          <p:cNvPr id="15" name="TextBox 14">
            <a:extLst>
              <a:ext uri="{FF2B5EF4-FFF2-40B4-BE49-F238E27FC236}">
                <a16:creationId xmlns:a16="http://schemas.microsoft.com/office/drawing/2014/main" id="{53740898-9186-4D80-A584-958566E58242}"/>
              </a:ext>
            </a:extLst>
          </p:cNvPr>
          <p:cNvSpPr txBox="1"/>
          <p:nvPr/>
        </p:nvSpPr>
        <p:spPr>
          <a:xfrm>
            <a:off x="1600200" y="4424593"/>
            <a:ext cx="8969188" cy="369332"/>
          </a:xfrm>
          <a:prstGeom prst="rect">
            <a:avLst/>
          </a:prstGeom>
          <a:noFill/>
        </p:spPr>
        <p:txBody>
          <a:bodyPr wrap="square" rtlCol="0">
            <a:spAutoFit/>
          </a:bodyPr>
          <a:lstStyle/>
          <a:p>
            <a:pPr algn="ctr"/>
            <a:r>
              <a:rPr lang="en-US" b="1" i="1" dirty="0">
                <a:solidFill>
                  <a:srgbClr val="CC6600"/>
                </a:solidFill>
                <a:latin typeface="Times New Roman" panose="02020603050405020304" pitchFamily="18" charset="0"/>
                <a:cs typeface="Times New Roman" panose="02020603050405020304" pitchFamily="18" charset="0"/>
              </a:rPr>
              <a:t>And ye are complete in him, which is the head of all principality and power:</a:t>
            </a:r>
          </a:p>
        </p:txBody>
      </p:sp>
      <p:sp>
        <p:nvSpPr>
          <p:cNvPr id="16" name="TextBox 15">
            <a:extLst>
              <a:ext uri="{FF2B5EF4-FFF2-40B4-BE49-F238E27FC236}">
                <a16:creationId xmlns:a16="http://schemas.microsoft.com/office/drawing/2014/main" id="{FFBE80BF-C112-4BDE-A7CF-0C789910E0E9}"/>
              </a:ext>
            </a:extLst>
          </p:cNvPr>
          <p:cNvSpPr txBox="1"/>
          <p:nvPr/>
        </p:nvSpPr>
        <p:spPr>
          <a:xfrm>
            <a:off x="330574" y="5172974"/>
            <a:ext cx="11529732" cy="646331"/>
          </a:xfrm>
          <a:prstGeom prst="rect">
            <a:avLst/>
          </a:prstGeom>
          <a:noFill/>
        </p:spPr>
        <p:txBody>
          <a:bodyPr wrap="square" rtlCol="0">
            <a:spAutoFit/>
          </a:bodyPr>
          <a:lstStyle/>
          <a:p>
            <a:pPr algn="ctr"/>
            <a:r>
              <a:rPr lang="en-US" b="1" i="1" dirty="0">
                <a:solidFill>
                  <a:srgbClr val="CC6600"/>
                </a:solidFill>
                <a:latin typeface="Times New Roman" panose="02020603050405020304" pitchFamily="18" charset="0"/>
                <a:cs typeface="Times New Roman" panose="02020603050405020304" pitchFamily="18" charset="0"/>
              </a:rPr>
              <a:t>In whom also ye are circumcised with the circumcision made without hands, </a:t>
            </a:r>
          </a:p>
          <a:p>
            <a:pPr algn="ctr"/>
            <a:r>
              <a:rPr lang="en-US" b="1" i="1" dirty="0">
                <a:solidFill>
                  <a:srgbClr val="CC6600"/>
                </a:solidFill>
                <a:latin typeface="Times New Roman" panose="02020603050405020304" pitchFamily="18" charset="0"/>
                <a:cs typeface="Times New Roman" panose="02020603050405020304" pitchFamily="18" charset="0"/>
              </a:rPr>
              <a:t>in putting off the body of the sins of the flesh by the circumcision of Christ:</a:t>
            </a:r>
          </a:p>
        </p:txBody>
      </p:sp>
      <p:sp>
        <p:nvSpPr>
          <p:cNvPr id="17" name="TextBox 16">
            <a:extLst>
              <a:ext uri="{FF2B5EF4-FFF2-40B4-BE49-F238E27FC236}">
                <a16:creationId xmlns:a16="http://schemas.microsoft.com/office/drawing/2014/main" id="{C5C69B3B-E517-4BC0-B5E0-342FAD6B35FD}"/>
              </a:ext>
            </a:extLst>
          </p:cNvPr>
          <p:cNvSpPr txBox="1"/>
          <p:nvPr/>
        </p:nvSpPr>
        <p:spPr>
          <a:xfrm>
            <a:off x="215153" y="6189997"/>
            <a:ext cx="11712388" cy="646331"/>
          </a:xfrm>
          <a:prstGeom prst="rect">
            <a:avLst/>
          </a:prstGeom>
          <a:noFill/>
        </p:spPr>
        <p:txBody>
          <a:bodyPr wrap="square" rtlCol="0">
            <a:spAutoFit/>
          </a:bodyPr>
          <a:lstStyle/>
          <a:p>
            <a:pPr algn="ctr"/>
            <a:r>
              <a:rPr lang="en-US" b="1" i="1" dirty="0">
                <a:solidFill>
                  <a:srgbClr val="CC6600"/>
                </a:solidFill>
                <a:latin typeface="Times New Roman" panose="02020603050405020304" pitchFamily="18" charset="0"/>
                <a:cs typeface="Times New Roman" panose="02020603050405020304" pitchFamily="18" charset="0"/>
              </a:rPr>
              <a:t>Buried with him in baptism, wherein also ye are risen with him </a:t>
            </a:r>
          </a:p>
          <a:p>
            <a:pPr algn="ctr"/>
            <a:r>
              <a:rPr lang="en-US" b="1" i="1" dirty="0">
                <a:solidFill>
                  <a:srgbClr val="CC6600"/>
                </a:solidFill>
                <a:latin typeface="Times New Roman" panose="02020603050405020304" pitchFamily="18" charset="0"/>
                <a:cs typeface="Times New Roman" panose="02020603050405020304" pitchFamily="18" charset="0"/>
              </a:rPr>
              <a:t>through the faith of the operation of God, who hath raised him from the dead.</a:t>
            </a:r>
          </a:p>
        </p:txBody>
      </p:sp>
    </p:spTree>
    <p:extLst>
      <p:ext uri="{BB962C8B-B14F-4D97-AF65-F5344CB8AC3E}">
        <p14:creationId xmlns:p14="http://schemas.microsoft.com/office/powerpoint/2010/main" val="277312154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up)">
                                      <p:cBhvr>
                                        <p:cTn id="17" dur="1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up)">
                                      <p:cBhvr>
                                        <p:cTn id="27" dur="10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up)">
                                      <p:cBhvr>
                                        <p:cTn id="37" dur="10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ipe(up)">
                                      <p:cBhvr>
                                        <p:cTn id="47" dur="1000"/>
                                        <p:tgtEl>
                                          <p:spTgt spid="16"/>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fade">
                                      <p:cBhvr>
                                        <p:cTn id="52" dur="500"/>
                                        <p:tgtEl>
                                          <p:spTgt spid="8"/>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grpId="0" nodeType="click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up)">
                                      <p:cBhvr>
                                        <p:cTn id="5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2" grpId="0"/>
      <p:bldP spid="14" grpId="0"/>
      <p:bldP spid="2" grpId="0"/>
      <p:bldP spid="3" grpId="0"/>
      <p:bldP spid="11" grpId="0"/>
      <p:bldP spid="13" grpId="0"/>
      <p:bldP spid="15" grpId="0"/>
      <p:bldP spid="16" grpId="0"/>
      <p:bldP spid="1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F7AB03A-D968-4E5D-9B3C-50B0BDB97A0E}"/>
              </a:ext>
            </a:extLst>
          </p:cNvPr>
          <p:cNvSpPr/>
          <p:nvPr/>
        </p:nvSpPr>
        <p:spPr>
          <a:xfrm>
            <a:off x="0" y="0"/>
            <a:ext cx="12192000" cy="6858000"/>
          </a:xfrm>
          <a:prstGeom prst="rect">
            <a:avLst/>
          </a:prstGeom>
          <a:noFill/>
          <a:ln w="76200">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CAFC45D4-1799-428A-A553-1A12D70C984B}"/>
              </a:ext>
            </a:extLst>
          </p:cNvPr>
          <p:cNvSpPr txBox="1"/>
          <p:nvPr/>
        </p:nvSpPr>
        <p:spPr>
          <a:xfrm>
            <a:off x="438150" y="17320"/>
            <a:ext cx="11249025" cy="523220"/>
          </a:xfrm>
          <a:prstGeom prst="rect">
            <a:avLst/>
          </a:prstGeom>
          <a:solidFill>
            <a:schemeClr val="bg1">
              <a:lumMod val="95000"/>
            </a:schemeClr>
          </a:solidFill>
          <a:ln w="28575">
            <a:solidFill>
              <a:srgbClr val="CC6600"/>
            </a:solidFill>
          </a:ln>
        </p:spPr>
        <p:txBody>
          <a:bodyPr wrap="square" rtlCol="0">
            <a:spAutoFit/>
          </a:bodyPr>
          <a:lstStyle/>
          <a:p>
            <a:pPr algn="ctr"/>
            <a:r>
              <a:rPr lang="en-US" sz="2800" b="1" dirty="0">
                <a:ln w="3175">
                  <a:solidFill>
                    <a:srgbClr val="CC6600"/>
                  </a:solidFill>
                  <a:prstDash val="solid"/>
                </a:ln>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This is the Risen Christ That Paul Teaches in my King James 1611 Bible</a:t>
            </a:r>
          </a:p>
        </p:txBody>
      </p:sp>
      <p:sp>
        <p:nvSpPr>
          <p:cNvPr id="7" name="TextBox 6">
            <a:extLst>
              <a:ext uri="{FF2B5EF4-FFF2-40B4-BE49-F238E27FC236}">
                <a16:creationId xmlns:a16="http://schemas.microsoft.com/office/drawing/2014/main" id="{0845F2F3-688D-470F-BE4E-107718825CFB}"/>
              </a:ext>
            </a:extLst>
          </p:cNvPr>
          <p:cNvSpPr txBox="1"/>
          <p:nvPr/>
        </p:nvSpPr>
        <p:spPr>
          <a:xfrm>
            <a:off x="5208447" y="556125"/>
            <a:ext cx="1731818" cy="400110"/>
          </a:xfrm>
          <a:prstGeom prst="rect">
            <a:avLst/>
          </a:prstGeom>
          <a:noFill/>
        </p:spPr>
        <p:txBody>
          <a:bodyPr wrap="square" rtlCol="0">
            <a:spAutoFit/>
          </a:bodyPr>
          <a:lstStyle/>
          <a:p>
            <a:pPr algn="ctr"/>
            <a:r>
              <a:rPr lang="en-US" sz="2000" b="1" dirty="0">
                <a:solidFill>
                  <a:srgbClr val="FF0000"/>
                </a:solidFill>
                <a:latin typeface="Times New Roman" panose="02020603050405020304" pitchFamily="18" charset="0"/>
                <a:cs typeface="Times New Roman" panose="02020603050405020304" pitchFamily="18" charset="0"/>
              </a:rPr>
              <a:t>Colossians</a:t>
            </a:r>
          </a:p>
        </p:txBody>
      </p:sp>
      <p:sp>
        <p:nvSpPr>
          <p:cNvPr id="9" name="TextBox 8">
            <a:extLst>
              <a:ext uri="{FF2B5EF4-FFF2-40B4-BE49-F238E27FC236}">
                <a16:creationId xmlns:a16="http://schemas.microsoft.com/office/drawing/2014/main" id="{FBE26402-358D-4536-8920-9FB083872BE2}"/>
              </a:ext>
            </a:extLst>
          </p:cNvPr>
          <p:cNvSpPr txBox="1"/>
          <p:nvPr/>
        </p:nvSpPr>
        <p:spPr>
          <a:xfrm>
            <a:off x="2333623" y="972505"/>
            <a:ext cx="7524751" cy="369332"/>
          </a:xfrm>
          <a:prstGeom prst="rect">
            <a:avLst/>
          </a:prstGeom>
          <a:noFill/>
        </p:spPr>
        <p:txBody>
          <a:bodyPr wrap="square">
            <a:spAutoFit/>
          </a:bodyPr>
          <a:lstStyle/>
          <a:p>
            <a:pPr marL="0" marR="0" indent="0" algn="ctr">
              <a:spcBef>
                <a:spcPts val="0"/>
              </a:spcBef>
              <a:spcAft>
                <a:spcPts val="0"/>
              </a:spcAft>
            </a:pPr>
            <a:r>
              <a:rPr lang="en-US" sz="1800" b="1" kern="1500" dirty="0">
                <a:ln>
                  <a:noFill/>
                </a:ln>
                <a:solidFill>
                  <a:srgbClr val="FF0000"/>
                </a:solidFill>
                <a:effectLst/>
                <a:latin typeface="Times New Roman" panose="02020603050405020304" pitchFamily="18" charset="0"/>
              </a:rPr>
              <a:t>2:13</a:t>
            </a:r>
            <a:r>
              <a:rPr lang="en-US" b="1" kern="1500" dirty="0">
                <a:solidFill>
                  <a:srgbClr val="FF0000"/>
                </a:solidFill>
                <a:latin typeface="Times New Roman" panose="02020603050405020304" pitchFamily="18" charset="0"/>
              </a:rPr>
              <a:t> - </a:t>
            </a:r>
            <a:r>
              <a:rPr lang="en-US" sz="1800" b="1" kern="1500" dirty="0">
                <a:ln>
                  <a:noFill/>
                </a:ln>
                <a:solidFill>
                  <a:srgbClr val="000000"/>
                </a:solidFill>
                <a:effectLst/>
                <a:latin typeface="Times New Roman" panose="02020603050405020304" pitchFamily="18" charset="0"/>
              </a:rPr>
              <a:t>He quickened us together with him, having forgiven us all trespasses</a:t>
            </a:r>
            <a:r>
              <a:rPr lang="en-US" sz="1200" b="1" kern="1500" dirty="0">
                <a:ln>
                  <a:noFill/>
                </a:ln>
                <a:solidFill>
                  <a:srgbClr val="000000"/>
                </a:solidFill>
                <a:effectLst/>
                <a:latin typeface="Times New Roman" panose="02020603050405020304" pitchFamily="18" charset="0"/>
              </a:rPr>
              <a:t>!</a:t>
            </a:r>
          </a:p>
        </p:txBody>
      </p:sp>
      <p:sp>
        <p:nvSpPr>
          <p:cNvPr id="10" name="TextBox 9">
            <a:extLst>
              <a:ext uri="{FF2B5EF4-FFF2-40B4-BE49-F238E27FC236}">
                <a16:creationId xmlns:a16="http://schemas.microsoft.com/office/drawing/2014/main" id="{E710EAC1-5DA0-4DFE-B5D4-2864E4F35DC5}"/>
              </a:ext>
            </a:extLst>
          </p:cNvPr>
          <p:cNvSpPr txBox="1"/>
          <p:nvPr/>
        </p:nvSpPr>
        <p:spPr>
          <a:xfrm>
            <a:off x="3692614" y="4680032"/>
            <a:ext cx="4752975" cy="369332"/>
          </a:xfrm>
          <a:prstGeom prst="rect">
            <a:avLst/>
          </a:prstGeom>
          <a:noFill/>
        </p:spPr>
        <p:txBody>
          <a:bodyPr wrap="square">
            <a:spAutoFit/>
          </a:bodyPr>
          <a:lstStyle/>
          <a:p>
            <a:pPr marL="0" marR="0" indent="0" algn="ctr">
              <a:spcBef>
                <a:spcPts val="0"/>
              </a:spcBef>
              <a:spcAft>
                <a:spcPts val="0"/>
              </a:spcAft>
            </a:pPr>
            <a:r>
              <a:rPr lang="en-US" sz="1800" b="1" kern="1500" dirty="0">
                <a:ln>
                  <a:noFill/>
                </a:ln>
                <a:solidFill>
                  <a:srgbClr val="FF0000"/>
                </a:solidFill>
                <a:effectLst/>
                <a:latin typeface="Times New Roman" panose="02020603050405020304" pitchFamily="18" charset="0"/>
              </a:rPr>
              <a:t>3:4 - </a:t>
            </a:r>
            <a:r>
              <a:rPr lang="en-US" sz="1800" b="1" kern="1500" dirty="0">
                <a:ln>
                  <a:noFill/>
                </a:ln>
                <a:solidFill>
                  <a:srgbClr val="000000"/>
                </a:solidFill>
                <a:effectLst/>
                <a:latin typeface="Times New Roman" panose="02020603050405020304" pitchFamily="18" charset="0"/>
              </a:rPr>
              <a:t>He will have us appear with him in glory!</a:t>
            </a:r>
            <a:endParaRPr lang="en-US" sz="1200" b="1" kern="1500" dirty="0">
              <a:ln>
                <a:noFill/>
              </a:ln>
              <a:solidFill>
                <a:srgbClr val="000000"/>
              </a:solidFill>
              <a:effectLst/>
              <a:latin typeface="Times New Roman" panose="02020603050405020304" pitchFamily="18" charset="0"/>
            </a:endParaRPr>
          </a:p>
        </p:txBody>
      </p:sp>
      <p:sp>
        <p:nvSpPr>
          <p:cNvPr id="2" name="TextBox 1">
            <a:extLst>
              <a:ext uri="{FF2B5EF4-FFF2-40B4-BE49-F238E27FC236}">
                <a16:creationId xmlns:a16="http://schemas.microsoft.com/office/drawing/2014/main" id="{CA718EE5-E065-47AC-A493-D1F4AA4AC5EE}"/>
              </a:ext>
            </a:extLst>
          </p:cNvPr>
          <p:cNvSpPr txBox="1"/>
          <p:nvPr/>
        </p:nvSpPr>
        <p:spPr>
          <a:xfrm>
            <a:off x="2888034" y="2185667"/>
            <a:ext cx="6339730" cy="369332"/>
          </a:xfrm>
          <a:prstGeom prst="rect">
            <a:avLst/>
          </a:prstGeom>
          <a:noFill/>
        </p:spPr>
        <p:txBody>
          <a:bodyPr wrap="square" rtlCol="0">
            <a:spAutoFit/>
          </a:bodyPr>
          <a:lstStyle/>
          <a:p>
            <a:r>
              <a:rPr lang="en-US" b="1" dirty="0">
                <a:solidFill>
                  <a:srgbClr val="FF0000"/>
                </a:solidFill>
                <a:latin typeface="Times New Roman" panose="02020603050405020304" pitchFamily="18" charset="0"/>
                <a:cs typeface="Times New Roman" panose="02020603050405020304" pitchFamily="18" charset="0"/>
              </a:rPr>
              <a:t>2:13 </a:t>
            </a:r>
            <a:r>
              <a:rPr lang="en-US" b="1" dirty="0">
                <a:latin typeface="Times New Roman" panose="02020603050405020304" pitchFamily="18" charset="0"/>
                <a:cs typeface="Times New Roman" panose="02020603050405020304" pitchFamily="18" charset="0"/>
              </a:rPr>
              <a:t>– He blotted out the handwriting of ordinances against us</a:t>
            </a:r>
          </a:p>
        </p:txBody>
      </p:sp>
      <p:sp>
        <p:nvSpPr>
          <p:cNvPr id="3" name="TextBox 2">
            <a:extLst>
              <a:ext uri="{FF2B5EF4-FFF2-40B4-BE49-F238E27FC236}">
                <a16:creationId xmlns:a16="http://schemas.microsoft.com/office/drawing/2014/main" id="{D60312E6-3F05-4913-88FE-855B495B3B8B}"/>
              </a:ext>
            </a:extLst>
          </p:cNvPr>
          <p:cNvSpPr txBox="1"/>
          <p:nvPr/>
        </p:nvSpPr>
        <p:spPr>
          <a:xfrm>
            <a:off x="3792072" y="3576255"/>
            <a:ext cx="4559388" cy="369332"/>
          </a:xfrm>
          <a:prstGeom prst="rect">
            <a:avLst/>
          </a:prstGeom>
          <a:noFill/>
        </p:spPr>
        <p:txBody>
          <a:bodyPr wrap="square" rtlCol="0">
            <a:spAutoFit/>
          </a:bodyPr>
          <a:lstStyle/>
          <a:p>
            <a:pPr algn="ctr"/>
            <a:r>
              <a:rPr lang="en-US" b="1" dirty="0">
                <a:solidFill>
                  <a:srgbClr val="FF0000"/>
                </a:solidFill>
                <a:latin typeface="Times New Roman" panose="02020603050405020304" pitchFamily="18" charset="0"/>
                <a:cs typeface="Times New Roman" panose="02020603050405020304" pitchFamily="18" charset="0"/>
              </a:rPr>
              <a:t>2:15</a:t>
            </a:r>
            <a:r>
              <a:rPr lang="en-US" b="1" dirty="0">
                <a:latin typeface="Times New Roman" panose="02020603050405020304" pitchFamily="18" charset="0"/>
                <a:cs typeface="Times New Roman" panose="02020603050405020304" pitchFamily="18" charset="0"/>
              </a:rPr>
              <a:t> – He triumphed over the enemy for us</a:t>
            </a:r>
          </a:p>
        </p:txBody>
      </p:sp>
      <p:sp>
        <p:nvSpPr>
          <p:cNvPr id="4" name="TextBox 3">
            <a:extLst>
              <a:ext uri="{FF2B5EF4-FFF2-40B4-BE49-F238E27FC236}">
                <a16:creationId xmlns:a16="http://schemas.microsoft.com/office/drawing/2014/main" id="{46F13490-D083-484C-AF20-B25F8D00F466}"/>
              </a:ext>
            </a:extLst>
          </p:cNvPr>
          <p:cNvSpPr txBox="1"/>
          <p:nvPr/>
        </p:nvSpPr>
        <p:spPr>
          <a:xfrm>
            <a:off x="309282" y="1261155"/>
            <a:ext cx="11658600" cy="923330"/>
          </a:xfrm>
          <a:prstGeom prst="rect">
            <a:avLst/>
          </a:prstGeom>
          <a:noFill/>
        </p:spPr>
        <p:txBody>
          <a:bodyPr wrap="square" rtlCol="0">
            <a:spAutoFit/>
          </a:bodyPr>
          <a:lstStyle/>
          <a:p>
            <a:pPr algn="ctr"/>
            <a:r>
              <a:rPr lang="en-US" b="1" i="1" dirty="0">
                <a:solidFill>
                  <a:srgbClr val="CC6600"/>
                </a:solidFill>
                <a:latin typeface="Times New Roman" panose="02020603050405020304" pitchFamily="18" charset="0"/>
                <a:cs typeface="Times New Roman" panose="02020603050405020304" pitchFamily="18" charset="0"/>
              </a:rPr>
              <a:t>And you, being dead in your sins and the uncircumcision of your flesh, </a:t>
            </a:r>
          </a:p>
          <a:p>
            <a:pPr algn="ctr"/>
            <a:r>
              <a:rPr lang="en-US" b="1" i="1" dirty="0">
                <a:solidFill>
                  <a:srgbClr val="CC6600"/>
                </a:solidFill>
                <a:latin typeface="Times New Roman" panose="02020603050405020304" pitchFamily="18" charset="0"/>
                <a:cs typeface="Times New Roman" panose="02020603050405020304" pitchFamily="18" charset="0"/>
              </a:rPr>
              <a:t>hath he quickened together with him, </a:t>
            </a:r>
          </a:p>
          <a:p>
            <a:pPr algn="ctr"/>
            <a:r>
              <a:rPr lang="en-US" b="1" i="1" dirty="0">
                <a:solidFill>
                  <a:srgbClr val="CC6600"/>
                </a:solidFill>
                <a:latin typeface="Times New Roman" panose="02020603050405020304" pitchFamily="18" charset="0"/>
                <a:cs typeface="Times New Roman" panose="02020603050405020304" pitchFamily="18" charset="0"/>
              </a:rPr>
              <a:t>having forgiven you all trespasses;</a:t>
            </a:r>
          </a:p>
        </p:txBody>
      </p:sp>
      <p:sp>
        <p:nvSpPr>
          <p:cNvPr id="11" name="TextBox 10">
            <a:extLst>
              <a:ext uri="{FF2B5EF4-FFF2-40B4-BE49-F238E27FC236}">
                <a16:creationId xmlns:a16="http://schemas.microsoft.com/office/drawing/2014/main" id="{2C79CF56-0E89-48BE-A2E7-97DD1F2AA7E5}"/>
              </a:ext>
            </a:extLst>
          </p:cNvPr>
          <p:cNvSpPr txBox="1"/>
          <p:nvPr/>
        </p:nvSpPr>
        <p:spPr>
          <a:xfrm>
            <a:off x="438150" y="2541223"/>
            <a:ext cx="11249025" cy="923330"/>
          </a:xfrm>
          <a:prstGeom prst="rect">
            <a:avLst/>
          </a:prstGeom>
          <a:noFill/>
        </p:spPr>
        <p:txBody>
          <a:bodyPr wrap="square" rtlCol="0">
            <a:spAutoFit/>
          </a:bodyPr>
          <a:lstStyle/>
          <a:p>
            <a:pPr algn="ctr"/>
            <a:r>
              <a:rPr lang="en-US" b="1" i="1" dirty="0">
                <a:solidFill>
                  <a:srgbClr val="CC6600"/>
                </a:solidFill>
                <a:latin typeface="Times New Roman" panose="02020603050405020304" pitchFamily="18" charset="0"/>
                <a:cs typeface="Times New Roman" panose="02020603050405020304" pitchFamily="18" charset="0"/>
              </a:rPr>
              <a:t>Blotting out the handwriting of ordinances that was against us, which was contrary to us, </a:t>
            </a:r>
          </a:p>
          <a:p>
            <a:pPr algn="ctr"/>
            <a:r>
              <a:rPr lang="en-US" b="1" i="1" dirty="0">
                <a:solidFill>
                  <a:srgbClr val="CC6600"/>
                </a:solidFill>
                <a:latin typeface="Times New Roman" panose="02020603050405020304" pitchFamily="18" charset="0"/>
                <a:cs typeface="Times New Roman" panose="02020603050405020304" pitchFamily="18" charset="0"/>
              </a:rPr>
              <a:t>and took it out of the way, </a:t>
            </a:r>
          </a:p>
          <a:p>
            <a:pPr algn="ctr"/>
            <a:r>
              <a:rPr lang="en-US" b="1" i="1" dirty="0">
                <a:solidFill>
                  <a:srgbClr val="CC6600"/>
                </a:solidFill>
                <a:latin typeface="Times New Roman" panose="02020603050405020304" pitchFamily="18" charset="0"/>
                <a:cs typeface="Times New Roman" panose="02020603050405020304" pitchFamily="18" charset="0"/>
              </a:rPr>
              <a:t>nailing it to his cross;</a:t>
            </a:r>
          </a:p>
        </p:txBody>
      </p:sp>
      <p:sp>
        <p:nvSpPr>
          <p:cNvPr id="13" name="TextBox 12">
            <a:extLst>
              <a:ext uri="{FF2B5EF4-FFF2-40B4-BE49-F238E27FC236}">
                <a16:creationId xmlns:a16="http://schemas.microsoft.com/office/drawing/2014/main" id="{AA1B6E07-3B55-4A11-8DF6-C75C23D3FCF0}"/>
              </a:ext>
            </a:extLst>
          </p:cNvPr>
          <p:cNvSpPr txBox="1"/>
          <p:nvPr/>
        </p:nvSpPr>
        <p:spPr>
          <a:xfrm>
            <a:off x="242047" y="3869796"/>
            <a:ext cx="11658600" cy="646331"/>
          </a:xfrm>
          <a:prstGeom prst="rect">
            <a:avLst/>
          </a:prstGeom>
          <a:noFill/>
        </p:spPr>
        <p:txBody>
          <a:bodyPr wrap="square" rtlCol="0">
            <a:spAutoFit/>
          </a:bodyPr>
          <a:lstStyle/>
          <a:p>
            <a:pPr algn="ctr"/>
            <a:r>
              <a:rPr lang="en-US" b="1" i="1" dirty="0">
                <a:solidFill>
                  <a:srgbClr val="CC6600"/>
                </a:solidFill>
                <a:latin typeface="Times New Roman" panose="02020603050405020304" pitchFamily="18" charset="0"/>
                <a:cs typeface="Times New Roman" panose="02020603050405020304" pitchFamily="18" charset="0"/>
              </a:rPr>
              <a:t>And having spoiled principalities and powers, he made a shew of them openly, </a:t>
            </a:r>
          </a:p>
          <a:p>
            <a:pPr algn="ctr"/>
            <a:r>
              <a:rPr lang="en-US" b="1" i="1" dirty="0">
                <a:solidFill>
                  <a:srgbClr val="CC6600"/>
                </a:solidFill>
                <a:latin typeface="Times New Roman" panose="02020603050405020304" pitchFamily="18" charset="0"/>
                <a:cs typeface="Times New Roman" panose="02020603050405020304" pitchFamily="18" charset="0"/>
              </a:rPr>
              <a:t>triumphing over them in it.</a:t>
            </a:r>
          </a:p>
        </p:txBody>
      </p:sp>
      <p:sp>
        <p:nvSpPr>
          <p:cNvPr id="14" name="TextBox 13">
            <a:extLst>
              <a:ext uri="{FF2B5EF4-FFF2-40B4-BE49-F238E27FC236}">
                <a16:creationId xmlns:a16="http://schemas.microsoft.com/office/drawing/2014/main" id="{E7D49932-2DA9-4A54-868C-CF2733631D10}"/>
              </a:ext>
            </a:extLst>
          </p:cNvPr>
          <p:cNvSpPr txBox="1"/>
          <p:nvPr/>
        </p:nvSpPr>
        <p:spPr>
          <a:xfrm>
            <a:off x="900953" y="4968682"/>
            <a:ext cx="10313894" cy="646331"/>
          </a:xfrm>
          <a:prstGeom prst="rect">
            <a:avLst/>
          </a:prstGeom>
          <a:noFill/>
        </p:spPr>
        <p:txBody>
          <a:bodyPr wrap="square" rtlCol="0">
            <a:spAutoFit/>
          </a:bodyPr>
          <a:lstStyle/>
          <a:p>
            <a:pPr algn="ctr"/>
            <a:r>
              <a:rPr lang="en-US" b="1" i="1" dirty="0">
                <a:solidFill>
                  <a:srgbClr val="CC6600"/>
                </a:solidFill>
                <a:latin typeface="Times New Roman" panose="02020603050405020304" pitchFamily="18" charset="0"/>
                <a:cs typeface="Times New Roman" panose="02020603050405020304" pitchFamily="18" charset="0"/>
              </a:rPr>
              <a:t>When Christ, who is our life, shall appear, </a:t>
            </a:r>
          </a:p>
          <a:p>
            <a:pPr algn="ctr"/>
            <a:r>
              <a:rPr lang="en-US" b="1" i="1" dirty="0">
                <a:solidFill>
                  <a:srgbClr val="CC6600"/>
                </a:solidFill>
                <a:latin typeface="Times New Roman" panose="02020603050405020304" pitchFamily="18" charset="0"/>
                <a:cs typeface="Times New Roman" panose="02020603050405020304" pitchFamily="18" charset="0"/>
              </a:rPr>
              <a:t>then shall ye also appear with him in glory.</a:t>
            </a:r>
          </a:p>
        </p:txBody>
      </p:sp>
    </p:spTree>
    <p:extLst>
      <p:ext uri="{BB962C8B-B14F-4D97-AF65-F5344CB8AC3E}">
        <p14:creationId xmlns:p14="http://schemas.microsoft.com/office/powerpoint/2010/main" val="305736491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10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10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up)">
                                      <p:cBhvr>
                                        <p:cTn id="37"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 grpId="0"/>
      <p:bldP spid="3" grpId="0"/>
      <p:bldP spid="4" grpId="0"/>
      <p:bldP spid="11" grpId="0"/>
      <p:bldP spid="13"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F7AB03A-D968-4E5D-9B3C-50B0BDB97A0E}"/>
              </a:ext>
            </a:extLst>
          </p:cNvPr>
          <p:cNvSpPr/>
          <p:nvPr/>
        </p:nvSpPr>
        <p:spPr>
          <a:xfrm>
            <a:off x="0" y="0"/>
            <a:ext cx="12192000" cy="6858000"/>
          </a:xfrm>
          <a:prstGeom prst="rect">
            <a:avLst/>
          </a:prstGeom>
          <a:noFill/>
          <a:ln w="76200">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CAFC45D4-1799-428A-A553-1A12D70C984B}"/>
              </a:ext>
            </a:extLst>
          </p:cNvPr>
          <p:cNvSpPr txBox="1"/>
          <p:nvPr/>
        </p:nvSpPr>
        <p:spPr>
          <a:xfrm>
            <a:off x="438150" y="17320"/>
            <a:ext cx="11249025" cy="523220"/>
          </a:xfrm>
          <a:prstGeom prst="rect">
            <a:avLst/>
          </a:prstGeom>
          <a:solidFill>
            <a:schemeClr val="bg1">
              <a:lumMod val="95000"/>
            </a:schemeClr>
          </a:solidFill>
          <a:ln w="28575">
            <a:solidFill>
              <a:srgbClr val="CC6600"/>
            </a:solidFill>
          </a:ln>
        </p:spPr>
        <p:txBody>
          <a:bodyPr wrap="square" rtlCol="0">
            <a:spAutoFit/>
          </a:bodyPr>
          <a:lstStyle/>
          <a:p>
            <a:pPr algn="ctr"/>
            <a:r>
              <a:rPr lang="en-US" sz="2800" b="1" dirty="0">
                <a:ln w="3175">
                  <a:solidFill>
                    <a:srgbClr val="CC6600"/>
                  </a:solidFill>
                  <a:prstDash val="solid"/>
                </a:ln>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This is the Risen Christ That Paul Teaches in my King James 1611 Bible</a:t>
            </a:r>
          </a:p>
        </p:txBody>
      </p:sp>
      <p:sp>
        <p:nvSpPr>
          <p:cNvPr id="7" name="TextBox 6">
            <a:extLst>
              <a:ext uri="{FF2B5EF4-FFF2-40B4-BE49-F238E27FC236}">
                <a16:creationId xmlns:a16="http://schemas.microsoft.com/office/drawing/2014/main" id="{0845F2F3-688D-470F-BE4E-107718825CFB}"/>
              </a:ext>
            </a:extLst>
          </p:cNvPr>
          <p:cNvSpPr txBox="1"/>
          <p:nvPr/>
        </p:nvSpPr>
        <p:spPr>
          <a:xfrm>
            <a:off x="5109882" y="556125"/>
            <a:ext cx="1911065" cy="400110"/>
          </a:xfrm>
          <a:prstGeom prst="rect">
            <a:avLst/>
          </a:prstGeom>
          <a:noFill/>
        </p:spPr>
        <p:txBody>
          <a:bodyPr wrap="square" rtlCol="0">
            <a:spAutoFit/>
          </a:bodyPr>
          <a:lstStyle/>
          <a:p>
            <a:pPr algn="ctr"/>
            <a:r>
              <a:rPr lang="en-US" sz="2000" b="1" dirty="0">
                <a:solidFill>
                  <a:srgbClr val="FF0000"/>
                </a:solidFill>
                <a:latin typeface="Times New Roman" panose="02020603050405020304" pitchFamily="18" charset="0"/>
                <a:cs typeface="Times New Roman" panose="02020603050405020304" pitchFamily="18" charset="0"/>
              </a:rPr>
              <a:t>I Thessalonians</a:t>
            </a:r>
          </a:p>
        </p:txBody>
      </p:sp>
      <p:sp>
        <p:nvSpPr>
          <p:cNvPr id="8" name="TextBox 7">
            <a:extLst>
              <a:ext uri="{FF2B5EF4-FFF2-40B4-BE49-F238E27FC236}">
                <a16:creationId xmlns:a16="http://schemas.microsoft.com/office/drawing/2014/main" id="{10F58A8B-D338-4AFC-A7BB-88D6430BBB4B}"/>
              </a:ext>
            </a:extLst>
          </p:cNvPr>
          <p:cNvSpPr txBox="1"/>
          <p:nvPr/>
        </p:nvSpPr>
        <p:spPr>
          <a:xfrm>
            <a:off x="1971675" y="3244334"/>
            <a:ext cx="8248649" cy="369332"/>
          </a:xfrm>
          <a:prstGeom prst="rect">
            <a:avLst/>
          </a:prstGeom>
          <a:noFill/>
        </p:spPr>
        <p:txBody>
          <a:bodyPr wrap="square">
            <a:spAutoFit/>
          </a:bodyPr>
          <a:lstStyle/>
          <a:p>
            <a:pPr marL="0" marR="0" indent="0" algn="ctr">
              <a:spcBef>
                <a:spcPts val="0"/>
              </a:spcBef>
              <a:spcAft>
                <a:spcPts val="0"/>
              </a:spcAft>
            </a:pPr>
            <a:r>
              <a:rPr lang="en-US" sz="1800" b="1" kern="1500" dirty="0">
                <a:ln>
                  <a:noFill/>
                </a:ln>
                <a:solidFill>
                  <a:srgbClr val="FF0000"/>
                </a:solidFill>
                <a:effectLst/>
                <a:latin typeface="Times New Roman" panose="02020603050405020304" pitchFamily="18" charset="0"/>
              </a:rPr>
              <a:t>3:13 - </a:t>
            </a:r>
            <a:r>
              <a:rPr lang="en-US" sz="1800" b="1" kern="1500" dirty="0">
                <a:ln>
                  <a:noFill/>
                </a:ln>
                <a:solidFill>
                  <a:srgbClr val="000000"/>
                </a:solidFill>
                <a:effectLst/>
                <a:latin typeface="Times New Roman" panose="02020603050405020304" pitchFamily="18" charset="0"/>
              </a:rPr>
              <a:t>He stablishes our hearts unblameable in holiness before God at His coming!</a:t>
            </a:r>
            <a:r>
              <a:rPr lang="en-US" sz="1200" b="1" kern="1500" dirty="0">
                <a:ln>
                  <a:noFill/>
                </a:ln>
                <a:solidFill>
                  <a:srgbClr val="000000"/>
                </a:solidFill>
                <a:effectLst/>
                <a:latin typeface="Times New Roman" panose="02020603050405020304" pitchFamily="18" charset="0"/>
              </a:rPr>
              <a:t> </a:t>
            </a:r>
          </a:p>
        </p:txBody>
      </p:sp>
      <p:sp>
        <p:nvSpPr>
          <p:cNvPr id="9" name="TextBox 8">
            <a:extLst>
              <a:ext uri="{FF2B5EF4-FFF2-40B4-BE49-F238E27FC236}">
                <a16:creationId xmlns:a16="http://schemas.microsoft.com/office/drawing/2014/main" id="{FBE26402-358D-4536-8920-9FB083872BE2}"/>
              </a:ext>
            </a:extLst>
          </p:cNvPr>
          <p:cNvSpPr txBox="1"/>
          <p:nvPr/>
        </p:nvSpPr>
        <p:spPr>
          <a:xfrm>
            <a:off x="1573306" y="985952"/>
            <a:ext cx="8992998" cy="369332"/>
          </a:xfrm>
          <a:prstGeom prst="rect">
            <a:avLst/>
          </a:prstGeom>
          <a:noFill/>
        </p:spPr>
        <p:txBody>
          <a:bodyPr wrap="square">
            <a:spAutoFit/>
          </a:bodyPr>
          <a:lstStyle/>
          <a:p>
            <a:pPr algn="ctr"/>
            <a:r>
              <a:rPr lang="en-US" sz="1800" b="1" kern="1500" dirty="0">
                <a:ln>
                  <a:noFill/>
                </a:ln>
                <a:solidFill>
                  <a:srgbClr val="FF0000"/>
                </a:solidFill>
                <a:effectLst/>
                <a:latin typeface="Times New Roman" panose="02020603050405020304" pitchFamily="18" charset="0"/>
              </a:rPr>
              <a:t>3:12 - </a:t>
            </a:r>
            <a:r>
              <a:rPr lang="en-US" sz="1800" b="1" kern="1500" dirty="0">
                <a:ln>
                  <a:noFill/>
                </a:ln>
                <a:solidFill>
                  <a:srgbClr val="000000"/>
                </a:solidFill>
                <a:effectLst/>
                <a:latin typeface="Times New Roman" panose="02020603050405020304" pitchFamily="18" charset="0"/>
              </a:rPr>
              <a:t>He makes us increase and abound in love toward one another and toward all men!</a:t>
            </a:r>
            <a:endParaRPr lang="en-US" sz="1200" b="1" kern="1500" dirty="0">
              <a:ln>
                <a:noFill/>
              </a:ln>
              <a:solidFill>
                <a:srgbClr val="000000"/>
              </a:solidFill>
              <a:effectLst/>
              <a:latin typeface="Times New Roman" panose="02020603050405020304" pitchFamily="18" charset="0"/>
            </a:endParaRPr>
          </a:p>
        </p:txBody>
      </p:sp>
      <p:sp>
        <p:nvSpPr>
          <p:cNvPr id="15" name="TextBox 14">
            <a:extLst>
              <a:ext uri="{FF2B5EF4-FFF2-40B4-BE49-F238E27FC236}">
                <a16:creationId xmlns:a16="http://schemas.microsoft.com/office/drawing/2014/main" id="{FB52247F-2D05-41A1-9DFC-BE0340EF1A62}"/>
              </a:ext>
            </a:extLst>
          </p:cNvPr>
          <p:cNvSpPr txBox="1"/>
          <p:nvPr/>
        </p:nvSpPr>
        <p:spPr>
          <a:xfrm>
            <a:off x="268941" y="1288049"/>
            <a:ext cx="11551024" cy="1200329"/>
          </a:xfrm>
          <a:prstGeom prst="rect">
            <a:avLst/>
          </a:prstGeom>
          <a:noFill/>
        </p:spPr>
        <p:txBody>
          <a:bodyPr wrap="square" rtlCol="0">
            <a:spAutoFit/>
          </a:bodyPr>
          <a:lstStyle/>
          <a:p>
            <a:pPr algn="ctr"/>
            <a:r>
              <a:rPr lang="en-US" b="1" i="1" dirty="0">
                <a:solidFill>
                  <a:srgbClr val="CC6600"/>
                </a:solidFill>
                <a:latin typeface="Times New Roman" panose="02020603050405020304" pitchFamily="18" charset="0"/>
                <a:cs typeface="Times New Roman" panose="02020603050405020304" pitchFamily="18" charset="0"/>
              </a:rPr>
              <a:t> And the Lord make you to increase and abound in love </a:t>
            </a:r>
          </a:p>
          <a:p>
            <a:pPr algn="ctr"/>
            <a:r>
              <a:rPr lang="en-US" b="1" i="1" dirty="0">
                <a:solidFill>
                  <a:srgbClr val="CC6600"/>
                </a:solidFill>
                <a:latin typeface="Times New Roman" panose="02020603050405020304" pitchFamily="18" charset="0"/>
                <a:cs typeface="Times New Roman" panose="02020603050405020304" pitchFamily="18" charset="0"/>
              </a:rPr>
              <a:t>one toward another, </a:t>
            </a:r>
          </a:p>
          <a:p>
            <a:pPr algn="ctr"/>
            <a:r>
              <a:rPr lang="en-US" b="1" i="1" dirty="0">
                <a:solidFill>
                  <a:srgbClr val="CC6600"/>
                </a:solidFill>
                <a:latin typeface="Times New Roman" panose="02020603050405020304" pitchFamily="18" charset="0"/>
                <a:cs typeface="Times New Roman" panose="02020603050405020304" pitchFamily="18" charset="0"/>
              </a:rPr>
              <a:t>and toward all men, </a:t>
            </a:r>
          </a:p>
          <a:p>
            <a:pPr algn="ctr"/>
            <a:r>
              <a:rPr lang="en-US" b="1" i="1" dirty="0">
                <a:solidFill>
                  <a:srgbClr val="CC6600"/>
                </a:solidFill>
                <a:latin typeface="Times New Roman" panose="02020603050405020304" pitchFamily="18" charset="0"/>
                <a:cs typeface="Times New Roman" panose="02020603050405020304" pitchFamily="18" charset="0"/>
              </a:rPr>
              <a:t>even as we do toward you: </a:t>
            </a:r>
          </a:p>
        </p:txBody>
      </p:sp>
      <p:sp>
        <p:nvSpPr>
          <p:cNvPr id="16" name="TextBox 15">
            <a:extLst>
              <a:ext uri="{FF2B5EF4-FFF2-40B4-BE49-F238E27FC236}">
                <a16:creationId xmlns:a16="http://schemas.microsoft.com/office/drawing/2014/main" id="{2EA3C1CC-FEC5-401B-95F0-56EA6FFAC22C}"/>
              </a:ext>
            </a:extLst>
          </p:cNvPr>
          <p:cNvSpPr txBox="1"/>
          <p:nvPr/>
        </p:nvSpPr>
        <p:spPr>
          <a:xfrm>
            <a:off x="1062317" y="3536578"/>
            <a:ext cx="10018059" cy="923330"/>
          </a:xfrm>
          <a:prstGeom prst="rect">
            <a:avLst/>
          </a:prstGeom>
          <a:noFill/>
        </p:spPr>
        <p:txBody>
          <a:bodyPr wrap="square" rtlCol="0">
            <a:spAutoFit/>
          </a:bodyPr>
          <a:lstStyle/>
          <a:p>
            <a:pPr algn="ctr"/>
            <a:r>
              <a:rPr lang="en-US" b="1" i="1" dirty="0">
                <a:solidFill>
                  <a:srgbClr val="CC6600"/>
                </a:solidFill>
                <a:latin typeface="Times New Roman" panose="02020603050405020304" pitchFamily="18" charset="0"/>
                <a:cs typeface="Times New Roman" panose="02020603050405020304" pitchFamily="18" charset="0"/>
              </a:rPr>
              <a:t>To the end he may stablish your hearts unblameable in holiness before God, </a:t>
            </a:r>
          </a:p>
          <a:p>
            <a:pPr algn="ctr"/>
            <a:r>
              <a:rPr lang="en-US" b="1" i="1" dirty="0">
                <a:solidFill>
                  <a:srgbClr val="CC6600"/>
                </a:solidFill>
                <a:latin typeface="Times New Roman" panose="02020603050405020304" pitchFamily="18" charset="0"/>
                <a:cs typeface="Times New Roman" panose="02020603050405020304" pitchFamily="18" charset="0"/>
              </a:rPr>
              <a:t>even our Father,</a:t>
            </a:r>
          </a:p>
          <a:p>
            <a:pPr algn="ctr"/>
            <a:r>
              <a:rPr lang="en-US" b="1" i="1" dirty="0">
                <a:solidFill>
                  <a:srgbClr val="CC6600"/>
                </a:solidFill>
                <a:latin typeface="Times New Roman" panose="02020603050405020304" pitchFamily="18" charset="0"/>
                <a:cs typeface="Times New Roman" panose="02020603050405020304" pitchFamily="18" charset="0"/>
              </a:rPr>
              <a:t>at the coming of our Lord Jesus Christ with all his saints.</a:t>
            </a:r>
          </a:p>
        </p:txBody>
      </p:sp>
    </p:spTree>
    <p:extLst>
      <p:ext uri="{BB962C8B-B14F-4D97-AF65-F5344CB8AC3E}">
        <p14:creationId xmlns:p14="http://schemas.microsoft.com/office/powerpoint/2010/main" val="226617211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up)">
                                      <p:cBhvr>
                                        <p:cTn id="12" dur="10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up)">
                                      <p:cBhvr>
                                        <p:cTn id="22"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5" grpId="0"/>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CB3979-4F3D-4E60-BCA3-6366F7F9F3F1}"/>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D762F5EF-70D0-4161-9773-2E6F4BECF509}"/>
              </a:ext>
            </a:extLst>
          </p:cNvPr>
          <p:cNvSpPr>
            <a:spLocks noGrp="1"/>
          </p:cNvSpPr>
          <p:nvPr>
            <p:ph type="subTitle" idx="1"/>
          </p:nvPr>
        </p:nvSpPr>
        <p:spPr/>
        <p:txBody>
          <a:bodyPr/>
          <a:lstStyle/>
          <a:p>
            <a:endParaRPr lang="en-US"/>
          </a:p>
        </p:txBody>
      </p:sp>
      <p:pic>
        <p:nvPicPr>
          <p:cNvPr id="5" name="Picture 4" descr="Text&#10;&#10;Description automatically generated">
            <a:extLst>
              <a:ext uri="{FF2B5EF4-FFF2-40B4-BE49-F238E27FC236}">
                <a16:creationId xmlns:a16="http://schemas.microsoft.com/office/drawing/2014/main" id="{5D88B477-1821-4163-8E28-0CC1C80241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sp>
        <p:nvSpPr>
          <p:cNvPr id="7" name="Rectangle 6">
            <a:extLst>
              <a:ext uri="{FF2B5EF4-FFF2-40B4-BE49-F238E27FC236}">
                <a16:creationId xmlns:a16="http://schemas.microsoft.com/office/drawing/2014/main" id="{E3232210-1EB0-4AF8-9F44-1DFF0FDA7DC2}"/>
              </a:ext>
            </a:extLst>
          </p:cNvPr>
          <p:cNvSpPr/>
          <p:nvPr/>
        </p:nvSpPr>
        <p:spPr>
          <a:xfrm>
            <a:off x="0" y="0"/>
            <a:ext cx="12192000" cy="6858000"/>
          </a:xfrm>
          <a:prstGeom prst="rect">
            <a:avLst/>
          </a:prstGeom>
          <a:noFill/>
          <a:ln w="76200">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279093FA-E2BA-4A51-9918-0A5BDF422FA7}"/>
              </a:ext>
            </a:extLst>
          </p:cNvPr>
          <p:cNvSpPr txBox="1"/>
          <p:nvPr/>
        </p:nvSpPr>
        <p:spPr>
          <a:xfrm>
            <a:off x="691198" y="1459914"/>
            <a:ext cx="10730089" cy="1107996"/>
          </a:xfrm>
          <a:prstGeom prst="rect">
            <a:avLst/>
          </a:prstGeom>
          <a:noFill/>
        </p:spPr>
        <p:txBody>
          <a:bodyPr wrap="square" rtlCol="0">
            <a:spAutoFit/>
          </a:bodyPr>
          <a:lstStyle/>
          <a:p>
            <a:pPr algn="ctr"/>
            <a:r>
              <a:rPr lang="en-US" sz="6600" b="1" dirty="0">
                <a:ln w="28575">
                  <a:solidFill>
                    <a:schemeClr val="tx1"/>
                  </a:solidFill>
                </a:ln>
                <a:solidFill>
                  <a:srgbClr val="CC6600"/>
                </a:solidFill>
                <a:effectLst>
                  <a:glow rad="101600">
                    <a:schemeClr val="accent2">
                      <a:satMod val="175000"/>
                      <a:alpha val="40000"/>
                    </a:schemeClr>
                  </a:glow>
                </a:effectLst>
                <a:latin typeface="Old English Text MT" panose="03040902040508030806" pitchFamily="66" charset="0"/>
              </a:rPr>
              <a:t>The Christ That Paul Teaches </a:t>
            </a:r>
          </a:p>
        </p:txBody>
      </p:sp>
      <p:sp>
        <p:nvSpPr>
          <p:cNvPr id="6" name="TextBox 5">
            <a:extLst>
              <a:ext uri="{FF2B5EF4-FFF2-40B4-BE49-F238E27FC236}">
                <a16:creationId xmlns:a16="http://schemas.microsoft.com/office/drawing/2014/main" id="{8EC90433-FFBF-4547-8EA8-9AD447FCA866}"/>
              </a:ext>
            </a:extLst>
          </p:cNvPr>
          <p:cNvSpPr txBox="1"/>
          <p:nvPr/>
        </p:nvSpPr>
        <p:spPr>
          <a:xfrm>
            <a:off x="2107095" y="2461255"/>
            <a:ext cx="7898296" cy="400110"/>
          </a:xfrm>
          <a:prstGeom prst="rect">
            <a:avLst/>
          </a:prstGeom>
          <a:noFill/>
        </p:spPr>
        <p:txBody>
          <a:bodyPr wrap="square" rtlCol="0">
            <a:spAutoFit/>
          </a:bodyPr>
          <a:lstStyle/>
          <a:p>
            <a:pPr algn="ctr"/>
            <a:r>
              <a:rPr lang="en-US" sz="2000" b="1" i="1" dirty="0">
                <a:ln>
                  <a:solidFill>
                    <a:schemeClr val="tx1"/>
                  </a:solidFill>
                </a:ln>
                <a:solidFill>
                  <a:srgbClr val="CC6600"/>
                </a:solidFill>
                <a:effectLst>
                  <a:glow rad="101600">
                    <a:schemeClr val="bg1">
                      <a:alpha val="60000"/>
                    </a:schemeClr>
                  </a:glow>
                </a:effectLst>
                <a:latin typeface="Times New Roman" panose="02020603050405020304" pitchFamily="18" charset="0"/>
                <a:cs typeface="Times New Roman" panose="02020603050405020304" pitchFamily="18" charset="0"/>
              </a:rPr>
              <a:t>The Way of God More Perfectly </a:t>
            </a:r>
            <a:r>
              <a:rPr lang="en-US" b="1" dirty="0">
                <a:ln>
                  <a:solidFill>
                    <a:schemeClr val="tx1"/>
                  </a:solidFill>
                </a:ln>
                <a:effectLst>
                  <a:glow rad="101600">
                    <a:schemeClr val="bg1">
                      <a:alpha val="60000"/>
                    </a:schemeClr>
                  </a:glow>
                </a:effectLst>
                <a:latin typeface="Times New Roman" panose="02020603050405020304" pitchFamily="18" charset="0"/>
                <a:cs typeface="Times New Roman" panose="02020603050405020304" pitchFamily="18" charset="0"/>
              </a:rPr>
              <a:t>– </a:t>
            </a:r>
            <a:r>
              <a:rPr lang="en-US" b="1" dirty="0">
                <a:ln>
                  <a:solidFill>
                    <a:schemeClr val="tx1"/>
                  </a:solidFill>
                </a:ln>
                <a:solidFill>
                  <a:srgbClr val="FF0000"/>
                </a:solidFill>
                <a:effectLst>
                  <a:glow rad="101600">
                    <a:schemeClr val="bg1">
                      <a:alpha val="60000"/>
                    </a:schemeClr>
                  </a:glow>
                </a:effectLst>
                <a:latin typeface="Times New Roman" panose="02020603050405020304" pitchFamily="18" charset="0"/>
                <a:cs typeface="Times New Roman" panose="02020603050405020304" pitchFamily="18" charset="0"/>
              </a:rPr>
              <a:t>Acts 18:24-26</a:t>
            </a:r>
          </a:p>
        </p:txBody>
      </p:sp>
      <p:sp>
        <p:nvSpPr>
          <p:cNvPr id="8" name="TextBox 7">
            <a:extLst>
              <a:ext uri="{FF2B5EF4-FFF2-40B4-BE49-F238E27FC236}">
                <a16:creationId xmlns:a16="http://schemas.microsoft.com/office/drawing/2014/main" id="{9EC05367-DE30-42EB-B466-F832CE743624}"/>
              </a:ext>
            </a:extLst>
          </p:cNvPr>
          <p:cNvSpPr txBox="1"/>
          <p:nvPr/>
        </p:nvSpPr>
        <p:spPr>
          <a:xfrm>
            <a:off x="2398639" y="2834020"/>
            <a:ext cx="7381462" cy="400110"/>
          </a:xfrm>
          <a:prstGeom prst="rect">
            <a:avLst/>
          </a:prstGeom>
          <a:noFill/>
          <a:ln>
            <a:noFill/>
          </a:ln>
        </p:spPr>
        <p:txBody>
          <a:bodyPr wrap="square" rtlCol="0">
            <a:spAutoFit/>
          </a:bodyPr>
          <a:lstStyle/>
          <a:p>
            <a:pPr algn="ctr"/>
            <a:r>
              <a:rPr lang="en-US" sz="2000" b="1" i="1" dirty="0">
                <a:ln w="9525">
                  <a:solidFill>
                    <a:schemeClr val="tx1"/>
                  </a:solidFill>
                </a:ln>
                <a:solidFill>
                  <a:srgbClr val="CC6600"/>
                </a:solidFill>
                <a:effectLst>
                  <a:glow rad="101600">
                    <a:schemeClr val="bg1">
                      <a:alpha val="60000"/>
                    </a:schemeClr>
                  </a:glow>
                </a:effectLst>
                <a:latin typeface="Times New Roman" panose="02020603050405020304" pitchFamily="18" charset="0"/>
                <a:cs typeface="Times New Roman" panose="02020603050405020304" pitchFamily="18" charset="0"/>
              </a:rPr>
              <a:t>Shew I unto you a more excellent way</a:t>
            </a:r>
            <a:r>
              <a:rPr lang="en-US" sz="2000" b="1" dirty="0">
                <a:ln w="9525">
                  <a:solidFill>
                    <a:schemeClr val="tx1"/>
                  </a:solidFill>
                </a:ln>
                <a:solidFill>
                  <a:srgbClr val="CC6600"/>
                </a:solidFill>
                <a:effectLst>
                  <a:glow rad="101600">
                    <a:schemeClr val="bg1">
                      <a:alpha val="60000"/>
                    </a:schemeClr>
                  </a:glow>
                </a:effectLst>
                <a:latin typeface="Times New Roman" panose="02020603050405020304" pitchFamily="18" charset="0"/>
                <a:cs typeface="Times New Roman" panose="02020603050405020304" pitchFamily="18" charset="0"/>
              </a:rPr>
              <a:t>!  </a:t>
            </a:r>
            <a:r>
              <a:rPr lang="en-US" b="1" dirty="0">
                <a:ln w="9525">
                  <a:solidFill>
                    <a:schemeClr val="tx1"/>
                  </a:solidFill>
                </a:ln>
                <a:solidFill>
                  <a:srgbClr val="FF0000"/>
                </a:solidFill>
                <a:effectLst>
                  <a:glow rad="101600">
                    <a:schemeClr val="bg1">
                      <a:alpha val="60000"/>
                    </a:schemeClr>
                  </a:glow>
                </a:effectLst>
                <a:latin typeface="Times New Roman" panose="02020603050405020304" pitchFamily="18" charset="0"/>
                <a:cs typeface="Times New Roman" panose="02020603050405020304" pitchFamily="18" charset="0"/>
              </a:rPr>
              <a:t>I Corinthians 2:31</a:t>
            </a:r>
          </a:p>
        </p:txBody>
      </p:sp>
      <p:sp>
        <p:nvSpPr>
          <p:cNvPr id="9" name="TextBox 8">
            <a:extLst>
              <a:ext uri="{FF2B5EF4-FFF2-40B4-BE49-F238E27FC236}">
                <a16:creationId xmlns:a16="http://schemas.microsoft.com/office/drawing/2014/main" id="{D60710A1-FF80-4544-B8F2-CEC9690E4EF3}"/>
              </a:ext>
            </a:extLst>
          </p:cNvPr>
          <p:cNvSpPr txBox="1"/>
          <p:nvPr/>
        </p:nvSpPr>
        <p:spPr>
          <a:xfrm>
            <a:off x="266700" y="3162300"/>
            <a:ext cx="11633200" cy="707886"/>
          </a:xfrm>
          <a:prstGeom prst="rect">
            <a:avLst/>
          </a:prstGeom>
          <a:noFill/>
        </p:spPr>
        <p:txBody>
          <a:bodyPr wrap="square" rtlCol="0">
            <a:spAutoFit/>
          </a:bodyPr>
          <a:lstStyle/>
          <a:p>
            <a:pPr algn="ctr"/>
            <a:r>
              <a:rPr lang="en-US" sz="2000" b="1" i="1" dirty="0">
                <a:ln>
                  <a:solidFill>
                    <a:schemeClr val="tx1"/>
                  </a:solidFill>
                </a:ln>
                <a:solidFill>
                  <a:srgbClr val="CC6600"/>
                </a:solidFill>
                <a:effectLst>
                  <a:glow rad="101600">
                    <a:schemeClr val="bg1">
                      <a:alpha val="60000"/>
                    </a:schemeClr>
                  </a:glow>
                </a:effectLst>
                <a:latin typeface="Times New Roman" panose="02020603050405020304" pitchFamily="18" charset="0"/>
                <a:cs typeface="Times New Roman" panose="02020603050405020304" pitchFamily="18" charset="0"/>
              </a:rPr>
              <a:t>But when it pleased God … who … called me by his grace, To reveal his Son in me,                                           that I might preach him among the heathen… </a:t>
            </a:r>
            <a:r>
              <a:rPr lang="en-US" b="1" dirty="0">
                <a:ln>
                  <a:solidFill>
                    <a:schemeClr val="tx1"/>
                  </a:solidFill>
                </a:ln>
                <a:solidFill>
                  <a:srgbClr val="FF0000"/>
                </a:solidFill>
                <a:effectLst>
                  <a:glow rad="101600">
                    <a:schemeClr val="bg1">
                      <a:alpha val="60000"/>
                    </a:schemeClr>
                  </a:glow>
                </a:effectLst>
              </a:rPr>
              <a:t>Galatians 1:15,16</a:t>
            </a:r>
            <a:endParaRPr lang="en-US" sz="2400" b="1" dirty="0">
              <a:ln>
                <a:solidFill>
                  <a:schemeClr val="tx1"/>
                </a:solidFill>
              </a:ln>
              <a:solidFill>
                <a:srgbClr val="FF0000"/>
              </a:solidFill>
              <a:effectLst>
                <a:glow rad="101600">
                  <a:schemeClr val="bg1">
                    <a:alpha val="60000"/>
                  </a:schemeClr>
                </a:glow>
              </a:effectLst>
            </a:endParaRPr>
          </a:p>
        </p:txBody>
      </p:sp>
    </p:spTree>
    <p:extLst>
      <p:ext uri="{BB962C8B-B14F-4D97-AF65-F5344CB8AC3E}">
        <p14:creationId xmlns:p14="http://schemas.microsoft.com/office/powerpoint/2010/main" val="408715464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F7AB03A-D968-4E5D-9B3C-50B0BDB97A0E}"/>
              </a:ext>
            </a:extLst>
          </p:cNvPr>
          <p:cNvSpPr/>
          <p:nvPr/>
        </p:nvSpPr>
        <p:spPr>
          <a:xfrm>
            <a:off x="0" y="0"/>
            <a:ext cx="12192000" cy="6858000"/>
          </a:xfrm>
          <a:prstGeom prst="rect">
            <a:avLst/>
          </a:prstGeom>
          <a:noFill/>
          <a:ln w="76200">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CAFC45D4-1799-428A-A553-1A12D70C984B}"/>
              </a:ext>
            </a:extLst>
          </p:cNvPr>
          <p:cNvSpPr txBox="1"/>
          <p:nvPr/>
        </p:nvSpPr>
        <p:spPr>
          <a:xfrm>
            <a:off x="438150" y="17320"/>
            <a:ext cx="11249025" cy="523220"/>
          </a:xfrm>
          <a:prstGeom prst="rect">
            <a:avLst/>
          </a:prstGeom>
          <a:solidFill>
            <a:schemeClr val="bg1">
              <a:lumMod val="95000"/>
            </a:schemeClr>
          </a:solidFill>
          <a:ln w="28575">
            <a:solidFill>
              <a:srgbClr val="CC6600"/>
            </a:solidFill>
          </a:ln>
        </p:spPr>
        <p:txBody>
          <a:bodyPr wrap="square" rtlCol="0">
            <a:spAutoFit/>
          </a:bodyPr>
          <a:lstStyle/>
          <a:p>
            <a:pPr algn="ctr"/>
            <a:r>
              <a:rPr lang="en-US" sz="2800" b="1" dirty="0">
                <a:ln w="3175">
                  <a:solidFill>
                    <a:srgbClr val="CC6600"/>
                  </a:solidFill>
                  <a:prstDash val="solid"/>
                </a:ln>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This is the Risen Christ That Paul Teaches in my King James 1611 Bible</a:t>
            </a:r>
          </a:p>
        </p:txBody>
      </p:sp>
      <p:sp>
        <p:nvSpPr>
          <p:cNvPr id="7" name="TextBox 6">
            <a:extLst>
              <a:ext uri="{FF2B5EF4-FFF2-40B4-BE49-F238E27FC236}">
                <a16:creationId xmlns:a16="http://schemas.microsoft.com/office/drawing/2014/main" id="{0845F2F3-688D-470F-BE4E-107718825CFB}"/>
              </a:ext>
            </a:extLst>
          </p:cNvPr>
          <p:cNvSpPr txBox="1"/>
          <p:nvPr/>
        </p:nvSpPr>
        <p:spPr>
          <a:xfrm>
            <a:off x="4998337" y="556125"/>
            <a:ext cx="2040078" cy="400110"/>
          </a:xfrm>
          <a:prstGeom prst="rect">
            <a:avLst/>
          </a:prstGeom>
          <a:noFill/>
        </p:spPr>
        <p:txBody>
          <a:bodyPr wrap="square" rtlCol="0">
            <a:spAutoFit/>
          </a:bodyPr>
          <a:lstStyle/>
          <a:p>
            <a:pPr algn="ctr"/>
            <a:r>
              <a:rPr lang="en-US" sz="2000" b="1" dirty="0">
                <a:solidFill>
                  <a:srgbClr val="FF0000"/>
                </a:solidFill>
                <a:latin typeface="Times New Roman" panose="02020603050405020304" pitchFamily="18" charset="0"/>
                <a:cs typeface="Times New Roman" panose="02020603050405020304" pitchFamily="18" charset="0"/>
              </a:rPr>
              <a:t>II Thessalonians</a:t>
            </a:r>
          </a:p>
        </p:txBody>
      </p:sp>
      <p:sp>
        <p:nvSpPr>
          <p:cNvPr id="8" name="TextBox 7">
            <a:extLst>
              <a:ext uri="{FF2B5EF4-FFF2-40B4-BE49-F238E27FC236}">
                <a16:creationId xmlns:a16="http://schemas.microsoft.com/office/drawing/2014/main" id="{82D4FD7C-E212-4D1C-9A30-F413948228E3}"/>
              </a:ext>
            </a:extLst>
          </p:cNvPr>
          <p:cNvSpPr txBox="1"/>
          <p:nvPr/>
        </p:nvSpPr>
        <p:spPr>
          <a:xfrm>
            <a:off x="3757180" y="5229570"/>
            <a:ext cx="4601439" cy="369332"/>
          </a:xfrm>
          <a:prstGeom prst="rect">
            <a:avLst/>
          </a:prstGeom>
          <a:noFill/>
        </p:spPr>
        <p:txBody>
          <a:bodyPr wrap="square">
            <a:spAutoFit/>
          </a:bodyPr>
          <a:lstStyle/>
          <a:p>
            <a:pPr marL="0" marR="0" indent="0" algn="ctr">
              <a:spcBef>
                <a:spcPts val="0"/>
              </a:spcBef>
              <a:spcAft>
                <a:spcPts val="0"/>
              </a:spcAft>
            </a:pPr>
            <a:r>
              <a:rPr lang="en-US" sz="1800" b="1" kern="1500" dirty="0">
                <a:ln>
                  <a:noFill/>
                </a:ln>
                <a:solidFill>
                  <a:srgbClr val="FF0000"/>
                </a:solidFill>
                <a:effectLst/>
                <a:latin typeface="Times New Roman" panose="02020603050405020304" pitchFamily="18" charset="0"/>
              </a:rPr>
              <a:t>3:3 - </a:t>
            </a:r>
            <a:r>
              <a:rPr lang="en-US" sz="1800" b="1" kern="1500" dirty="0">
                <a:ln>
                  <a:noFill/>
                </a:ln>
                <a:solidFill>
                  <a:srgbClr val="000000"/>
                </a:solidFill>
                <a:effectLst/>
                <a:latin typeface="Times New Roman" panose="02020603050405020304" pitchFamily="18" charset="0"/>
              </a:rPr>
              <a:t>He stablishes us and keeps us from evil!</a:t>
            </a:r>
            <a:endParaRPr lang="en-US" sz="1200" b="1" kern="1500" dirty="0">
              <a:ln>
                <a:noFill/>
              </a:ln>
              <a:solidFill>
                <a:srgbClr val="000000"/>
              </a:solidFill>
              <a:effectLst/>
              <a:latin typeface="Times New Roman" panose="02020603050405020304" pitchFamily="18" charset="0"/>
            </a:endParaRPr>
          </a:p>
        </p:txBody>
      </p:sp>
      <p:sp>
        <p:nvSpPr>
          <p:cNvPr id="9" name="TextBox 8">
            <a:extLst>
              <a:ext uri="{FF2B5EF4-FFF2-40B4-BE49-F238E27FC236}">
                <a16:creationId xmlns:a16="http://schemas.microsoft.com/office/drawing/2014/main" id="{34A6EF4D-CE73-4189-B73E-ACA9B36D2222}"/>
              </a:ext>
            </a:extLst>
          </p:cNvPr>
          <p:cNvSpPr txBox="1"/>
          <p:nvPr/>
        </p:nvSpPr>
        <p:spPr>
          <a:xfrm>
            <a:off x="3390900" y="971820"/>
            <a:ext cx="5410200" cy="369332"/>
          </a:xfrm>
          <a:prstGeom prst="rect">
            <a:avLst/>
          </a:prstGeom>
          <a:noFill/>
        </p:spPr>
        <p:txBody>
          <a:bodyPr wrap="square">
            <a:spAutoFit/>
          </a:bodyPr>
          <a:lstStyle/>
          <a:p>
            <a:pPr marL="0" marR="0" indent="0" algn="ctr">
              <a:spcBef>
                <a:spcPts val="0"/>
              </a:spcBef>
              <a:spcAft>
                <a:spcPts val="0"/>
              </a:spcAft>
            </a:pPr>
            <a:r>
              <a:rPr lang="en-US" sz="1800" b="1" kern="1500" dirty="0">
                <a:ln>
                  <a:noFill/>
                </a:ln>
                <a:solidFill>
                  <a:srgbClr val="FF0000"/>
                </a:solidFill>
                <a:effectLst/>
                <a:latin typeface="Times New Roman" panose="02020603050405020304" pitchFamily="18" charset="0"/>
              </a:rPr>
              <a:t>1:5-10 - </a:t>
            </a:r>
            <a:r>
              <a:rPr lang="en-US" sz="1800" b="1" kern="1500" dirty="0">
                <a:ln>
                  <a:noFill/>
                </a:ln>
                <a:solidFill>
                  <a:srgbClr val="000000"/>
                </a:solidFill>
                <a:effectLst/>
                <a:latin typeface="Times New Roman" panose="02020603050405020304" pitchFamily="18" charset="0"/>
              </a:rPr>
              <a:t>He will take care of all necessary vengeance!</a:t>
            </a:r>
            <a:endParaRPr lang="en-US" sz="1200" b="1" kern="1500" dirty="0">
              <a:ln>
                <a:noFill/>
              </a:ln>
              <a:solidFill>
                <a:srgbClr val="000000"/>
              </a:solidFill>
              <a:effectLst/>
              <a:latin typeface="Times New Roman" panose="02020603050405020304" pitchFamily="18" charset="0"/>
            </a:endParaRPr>
          </a:p>
        </p:txBody>
      </p:sp>
      <p:sp>
        <p:nvSpPr>
          <p:cNvPr id="10" name="TextBox 9">
            <a:extLst>
              <a:ext uri="{FF2B5EF4-FFF2-40B4-BE49-F238E27FC236}">
                <a16:creationId xmlns:a16="http://schemas.microsoft.com/office/drawing/2014/main" id="{53CC6F7B-4DFA-44F2-87E9-9EB0951C394D}"/>
              </a:ext>
            </a:extLst>
          </p:cNvPr>
          <p:cNvSpPr txBox="1"/>
          <p:nvPr/>
        </p:nvSpPr>
        <p:spPr>
          <a:xfrm>
            <a:off x="3330668" y="3615248"/>
            <a:ext cx="5476875" cy="369332"/>
          </a:xfrm>
          <a:prstGeom prst="rect">
            <a:avLst/>
          </a:prstGeom>
          <a:noFill/>
        </p:spPr>
        <p:txBody>
          <a:bodyPr wrap="square">
            <a:spAutoFit/>
          </a:bodyPr>
          <a:lstStyle/>
          <a:p>
            <a:pPr marL="0" marR="0" indent="0" algn="ctr">
              <a:spcBef>
                <a:spcPts val="0"/>
              </a:spcBef>
              <a:spcAft>
                <a:spcPts val="0"/>
              </a:spcAft>
            </a:pPr>
            <a:r>
              <a:rPr lang="en-US" sz="1800" b="1" kern="1500" dirty="0">
                <a:ln>
                  <a:noFill/>
                </a:ln>
                <a:solidFill>
                  <a:srgbClr val="FF0000"/>
                </a:solidFill>
                <a:effectLst/>
                <a:latin typeface="Times New Roman" panose="02020603050405020304" pitchFamily="18" charset="0"/>
              </a:rPr>
              <a:t>2:16 - </a:t>
            </a:r>
            <a:r>
              <a:rPr lang="en-US" sz="1800" b="1" kern="1500" dirty="0">
                <a:ln>
                  <a:noFill/>
                </a:ln>
                <a:solidFill>
                  <a:srgbClr val="000000"/>
                </a:solidFill>
                <a:effectLst/>
                <a:latin typeface="Times New Roman" panose="02020603050405020304" pitchFamily="18" charset="0"/>
              </a:rPr>
              <a:t>He gives everlasting consolation and good hope!</a:t>
            </a:r>
            <a:endParaRPr lang="en-US" sz="1200" b="1" kern="1500" dirty="0">
              <a:ln>
                <a:noFill/>
              </a:ln>
              <a:solidFill>
                <a:srgbClr val="000000"/>
              </a:solidFill>
              <a:effectLst/>
              <a:latin typeface="Times New Roman" panose="02020603050405020304" pitchFamily="18" charset="0"/>
            </a:endParaRPr>
          </a:p>
        </p:txBody>
      </p:sp>
      <p:sp>
        <p:nvSpPr>
          <p:cNvPr id="2" name="TextBox 1">
            <a:extLst>
              <a:ext uri="{FF2B5EF4-FFF2-40B4-BE49-F238E27FC236}">
                <a16:creationId xmlns:a16="http://schemas.microsoft.com/office/drawing/2014/main" id="{E839AB65-A903-48D1-A3F7-E9343722E156}"/>
              </a:ext>
            </a:extLst>
          </p:cNvPr>
          <p:cNvSpPr txBox="1"/>
          <p:nvPr/>
        </p:nvSpPr>
        <p:spPr>
          <a:xfrm>
            <a:off x="161365" y="1237129"/>
            <a:ext cx="11846859" cy="923330"/>
          </a:xfrm>
          <a:prstGeom prst="rect">
            <a:avLst/>
          </a:prstGeom>
          <a:noFill/>
        </p:spPr>
        <p:txBody>
          <a:bodyPr wrap="square" rtlCol="0">
            <a:spAutoFit/>
          </a:bodyPr>
          <a:lstStyle/>
          <a:p>
            <a:pPr algn="ctr"/>
            <a:r>
              <a:rPr lang="en-US" b="1" i="1" dirty="0">
                <a:solidFill>
                  <a:srgbClr val="CC6600"/>
                </a:solidFill>
                <a:latin typeface="Times New Roman" panose="02020603050405020304" pitchFamily="18" charset="0"/>
                <a:cs typeface="Times New Roman" panose="02020603050405020304" pitchFamily="18" charset="0"/>
              </a:rPr>
              <a:t>Which is a manifest token of the righteous judgment of God, </a:t>
            </a:r>
          </a:p>
          <a:p>
            <a:pPr algn="ctr"/>
            <a:r>
              <a:rPr lang="en-US" b="1" i="1" dirty="0">
                <a:solidFill>
                  <a:srgbClr val="CC6600"/>
                </a:solidFill>
                <a:latin typeface="Times New Roman" panose="02020603050405020304" pitchFamily="18" charset="0"/>
                <a:cs typeface="Times New Roman" panose="02020603050405020304" pitchFamily="18" charset="0"/>
              </a:rPr>
              <a:t>that ye may be counted worthy of the kingdom of God, for which ye also suffer: </a:t>
            </a:r>
          </a:p>
          <a:p>
            <a:pPr algn="ctr"/>
            <a:r>
              <a:rPr lang="en-US" b="1" i="1" dirty="0">
                <a:solidFill>
                  <a:srgbClr val="CC6600"/>
                </a:solidFill>
                <a:latin typeface="Times New Roman" panose="02020603050405020304" pitchFamily="18" charset="0"/>
                <a:cs typeface="Times New Roman" panose="02020603050405020304" pitchFamily="18" charset="0"/>
              </a:rPr>
              <a:t>Seeing it is a righteous thing with God to recompense tribulation to them that trouble you; </a:t>
            </a:r>
          </a:p>
        </p:txBody>
      </p:sp>
      <p:sp>
        <p:nvSpPr>
          <p:cNvPr id="3" name="TextBox 2">
            <a:extLst>
              <a:ext uri="{FF2B5EF4-FFF2-40B4-BE49-F238E27FC236}">
                <a16:creationId xmlns:a16="http://schemas.microsoft.com/office/drawing/2014/main" id="{C794FE28-0D6C-428C-A51B-0DEE0BDD561A}"/>
              </a:ext>
            </a:extLst>
          </p:cNvPr>
          <p:cNvSpPr txBox="1"/>
          <p:nvPr/>
        </p:nvSpPr>
        <p:spPr>
          <a:xfrm>
            <a:off x="518832" y="3893011"/>
            <a:ext cx="11099426" cy="1200329"/>
          </a:xfrm>
          <a:prstGeom prst="rect">
            <a:avLst/>
          </a:prstGeom>
          <a:noFill/>
        </p:spPr>
        <p:txBody>
          <a:bodyPr wrap="square" rtlCol="0">
            <a:spAutoFit/>
          </a:bodyPr>
          <a:lstStyle/>
          <a:p>
            <a:pPr algn="ctr"/>
            <a:r>
              <a:rPr lang="en-US" b="1" i="1" dirty="0">
                <a:solidFill>
                  <a:srgbClr val="CC6600"/>
                </a:solidFill>
                <a:latin typeface="Times New Roman" panose="02020603050405020304" pitchFamily="18" charset="0"/>
                <a:cs typeface="Times New Roman" panose="02020603050405020304" pitchFamily="18" charset="0"/>
              </a:rPr>
              <a:t>Now our Lord Jesus Christ himself, and God, even our Father, </a:t>
            </a:r>
          </a:p>
          <a:p>
            <a:pPr algn="ctr"/>
            <a:r>
              <a:rPr lang="en-US" b="1" i="1" dirty="0">
                <a:solidFill>
                  <a:srgbClr val="CC6600"/>
                </a:solidFill>
                <a:latin typeface="Times New Roman" panose="02020603050405020304" pitchFamily="18" charset="0"/>
                <a:cs typeface="Times New Roman" panose="02020603050405020304" pitchFamily="18" charset="0"/>
              </a:rPr>
              <a:t>which hath loved us, and hath given us everlasting consolation and good hope through grace, </a:t>
            </a:r>
          </a:p>
          <a:p>
            <a:pPr algn="ctr"/>
            <a:r>
              <a:rPr lang="en-US" b="1" i="1" dirty="0">
                <a:solidFill>
                  <a:srgbClr val="CC6600"/>
                </a:solidFill>
                <a:latin typeface="Times New Roman" panose="02020603050405020304" pitchFamily="18" charset="0"/>
                <a:cs typeface="Times New Roman" panose="02020603050405020304" pitchFamily="18" charset="0"/>
              </a:rPr>
              <a:t>Comfort your hearts,</a:t>
            </a:r>
          </a:p>
          <a:p>
            <a:pPr algn="ctr"/>
            <a:r>
              <a:rPr lang="en-US" b="1" i="1" dirty="0">
                <a:solidFill>
                  <a:srgbClr val="CC6600"/>
                </a:solidFill>
                <a:latin typeface="Times New Roman" panose="02020603050405020304" pitchFamily="18" charset="0"/>
                <a:cs typeface="Times New Roman" panose="02020603050405020304" pitchFamily="18" charset="0"/>
              </a:rPr>
              <a:t>and stablish you in every good word and work. </a:t>
            </a:r>
          </a:p>
        </p:txBody>
      </p:sp>
      <p:sp>
        <p:nvSpPr>
          <p:cNvPr id="4" name="TextBox 3">
            <a:extLst>
              <a:ext uri="{FF2B5EF4-FFF2-40B4-BE49-F238E27FC236}">
                <a16:creationId xmlns:a16="http://schemas.microsoft.com/office/drawing/2014/main" id="{C1830E1B-6E76-4D55-97AD-9AF9BA1B20E6}"/>
              </a:ext>
            </a:extLst>
          </p:cNvPr>
          <p:cNvSpPr txBox="1"/>
          <p:nvPr/>
        </p:nvSpPr>
        <p:spPr>
          <a:xfrm>
            <a:off x="1075764" y="5518220"/>
            <a:ext cx="10004611" cy="369332"/>
          </a:xfrm>
          <a:prstGeom prst="rect">
            <a:avLst/>
          </a:prstGeom>
          <a:noFill/>
        </p:spPr>
        <p:txBody>
          <a:bodyPr wrap="square" rtlCol="0">
            <a:spAutoFit/>
          </a:bodyPr>
          <a:lstStyle/>
          <a:p>
            <a:pPr algn="ctr"/>
            <a:r>
              <a:rPr lang="en-US" b="1" i="1" dirty="0">
                <a:solidFill>
                  <a:srgbClr val="CC6600"/>
                </a:solidFill>
                <a:latin typeface="Times New Roman" panose="02020603050405020304" pitchFamily="18" charset="0"/>
                <a:cs typeface="Times New Roman" panose="02020603050405020304" pitchFamily="18" charset="0"/>
              </a:rPr>
              <a:t>But the Lord is faithful, who shall stablish you, and keep you from evil. </a:t>
            </a:r>
          </a:p>
        </p:txBody>
      </p:sp>
      <p:sp>
        <p:nvSpPr>
          <p:cNvPr id="11" name="TextBox 10">
            <a:extLst>
              <a:ext uri="{FF2B5EF4-FFF2-40B4-BE49-F238E27FC236}">
                <a16:creationId xmlns:a16="http://schemas.microsoft.com/office/drawing/2014/main" id="{37134367-D62E-4FB6-8446-09F7B76A078F}"/>
              </a:ext>
            </a:extLst>
          </p:cNvPr>
          <p:cNvSpPr txBox="1"/>
          <p:nvPr/>
        </p:nvSpPr>
        <p:spPr>
          <a:xfrm>
            <a:off x="328630" y="2074129"/>
            <a:ext cx="11525810" cy="1754326"/>
          </a:xfrm>
          <a:prstGeom prst="rect">
            <a:avLst/>
          </a:prstGeom>
          <a:noFill/>
        </p:spPr>
        <p:txBody>
          <a:bodyPr wrap="square" rtlCol="0">
            <a:spAutoFit/>
          </a:bodyPr>
          <a:lstStyle/>
          <a:p>
            <a:pPr algn="ctr"/>
            <a:r>
              <a:rPr lang="en-US" b="1" i="1" dirty="0">
                <a:solidFill>
                  <a:srgbClr val="CC6600"/>
                </a:solidFill>
                <a:latin typeface="Times New Roman" panose="02020603050405020304" pitchFamily="18" charset="0"/>
                <a:cs typeface="Times New Roman" panose="02020603050405020304" pitchFamily="18" charset="0"/>
              </a:rPr>
              <a:t>And to you who are troubled rest with us, when the Lord Jesus shall be revealed from heaven with his mighty angels, </a:t>
            </a:r>
          </a:p>
          <a:p>
            <a:pPr algn="ctr"/>
            <a:r>
              <a:rPr lang="en-US" b="1" i="1" dirty="0">
                <a:solidFill>
                  <a:srgbClr val="CC6600"/>
                </a:solidFill>
                <a:latin typeface="Times New Roman" panose="02020603050405020304" pitchFamily="18" charset="0"/>
                <a:cs typeface="Times New Roman" panose="02020603050405020304" pitchFamily="18" charset="0"/>
              </a:rPr>
              <a:t>In flaming fire taking vengeance on them that know not God, and that obey not the gospel of our Lord Jesus Christ: </a:t>
            </a:r>
          </a:p>
          <a:p>
            <a:pPr algn="ctr"/>
            <a:r>
              <a:rPr lang="en-US" b="1" i="1" dirty="0">
                <a:solidFill>
                  <a:srgbClr val="CC6600"/>
                </a:solidFill>
                <a:latin typeface="Times New Roman" panose="02020603050405020304" pitchFamily="18" charset="0"/>
                <a:cs typeface="Times New Roman" panose="02020603050405020304" pitchFamily="18" charset="0"/>
              </a:rPr>
              <a:t>Who shall be punished with everlasting destruction from the presence of the Lord, and from the glory of his power; </a:t>
            </a:r>
          </a:p>
          <a:p>
            <a:pPr algn="ctr"/>
            <a:r>
              <a:rPr lang="en-US" b="1" i="1" dirty="0">
                <a:solidFill>
                  <a:srgbClr val="CC6600"/>
                </a:solidFill>
                <a:latin typeface="Times New Roman" panose="02020603050405020304" pitchFamily="18" charset="0"/>
                <a:cs typeface="Times New Roman" panose="02020603050405020304" pitchFamily="18" charset="0"/>
              </a:rPr>
              <a:t>When he shall come to be glorified in his saints, and to be admired in all them that believe </a:t>
            </a:r>
          </a:p>
          <a:p>
            <a:pPr algn="ctr"/>
            <a:r>
              <a:rPr lang="en-US" b="1" i="1" dirty="0">
                <a:solidFill>
                  <a:srgbClr val="CC6600"/>
                </a:solidFill>
                <a:latin typeface="Times New Roman" panose="02020603050405020304" pitchFamily="18" charset="0"/>
                <a:cs typeface="Times New Roman" panose="02020603050405020304" pitchFamily="18" charset="0"/>
              </a:rPr>
              <a:t>(because our testimony among you was believed) in that day. </a:t>
            </a:r>
          </a:p>
          <a:p>
            <a:endParaRPr lang="en-US" dirty="0"/>
          </a:p>
        </p:txBody>
      </p:sp>
    </p:spTree>
    <p:extLst>
      <p:ext uri="{BB962C8B-B14F-4D97-AF65-F5344CB8AC3E}">
        <p14:creationId xmlns:p14="http://schemas.microsoft.com/office/powerpoint/2010/main" val="367854799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3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10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up)">
                                      <p:cBhvr>
                                        <p:cTn id="27" dur="10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ipe(up)">
                                      <p:cBhvr>
                                        <p:cTn id="3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2" grpId="0"/>
      <p:bldP spid="3" grpId="0"/>
      <p:bldP spid="4" grpId="0"/>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F7AB03A-D968-4E5D-9B3C-50B0BDB97A0E}"/>
              </a:ext>
            </a:extLst>
          </p:cNvPr>
          <p:cNvSpPr/>
          <p:nvPr/>
        </p:nvSpPr>
        <p:spPr>
          <a:xfrm>
            <a:off x="0" y="0"/>
            <a:ext cx="12192000" cy="6858000"/>
          </a:xfrm>
          <a:prstGeom prst="rect">
            <a:avLst/>
          </a:prstGeom>
          <a:noFill/>
          <a:ln w="76200">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CAFC45D4-1799-428A-A553-1A12D70C984B}"/>
              </a:ext>
            </a:extLst>
          </p:cNvPr>
          <p:cNvSpPr txBox="1"/>
          <p:nvPr/>
        </p:nvSpPr>
        <p:spPr>
          <a:xfrm>
            <a:off x="438150" y="17320"/>
            <a:ext cx="11249025" cy="523220"/>
          </a:xfrm>
          <a:prstGeom prst="rect">
            <a:avLst/>
          </a:prstGeom>
          <a:solidFill>
            <a:schemeClr val="bg1">
              <a:lumMod val="95000"/>
            </a:schemeClr>
          </a:solidFill>
          <a:ln w="28575">
            <a:solidFill>
              <a:srgbClr val="CC6600"/>
            </a:solidFill>
          </a:ln>
        </p:spPr>
        <p:txBody>
          <a:bodyPr wrap="square" rtlCol="0">
            <a:spAutoFit/>
          </a:bodyPr>
          <a:lstStyle/>
          <a:p>
            <a:pPr algn="ctr"/>
            <a:r>
              <a:rPr lang="en-US" sz="2800" b="1" dirty="0">
                <a:ln w="3175">
                  <a:solidFill>
                    <a:srgbClr val="CC6600"/>
                  </a:solidFill>
                  <a:prstDash val="solid"/>
                </a:ln>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This is the Risen Christ That Paul Teaches in my King James 1611 Bible</a:t>
            </a:r>
          </a:p>
        </p:txBody>
      </p:sp>
      <p:sp>
        <p:nvSpPr>
          <p:cNvPr id="7" name="TextBox 6">
            <a:extLst>
              <a:ext uri="{FF2B5EF4-FFF2-40B4-BE49-F238E27FC236}">
                <a16:creationId xmlns:a16="http://schemas.microsoft.com/office/drawing/2014/main" id="{0845F2F3-688D-470F-BE4E-107718825CFB}"/>
              </a:ext>
            </a:extLst>
          </p:cNvPr>
          <p:cNvSpPr txBox="1"/>
          <p:nvPr/>
        </p:nvSpPr>
        <p:spPr>
          <a:xfrm>
            <a:off x="5256072" y="556125"/>
            <a:ext cx="1731818" cy="400110"/>
          </a:xfrm>
          <a:prstGeom prst="rect">
            <a:avLst/>
          </a:prstGeom>
          <a:noFill/>
        </p:spPr>
        <p:txBody>
          <a:bodyPr wrap="square" rtlCol="0">
            <a:spAutoFit/>
          </a:bodyPr>
          <a:lstStyle/>
          <a:p>
            <a:pPr algn="ctr"/>
            <a:r>
              <a:rPr lang="en-US" sz="2000" b="1" dirty="0">
                <a:solidFill>
                  <a:srgbClr val="FF0000"/>
                </a:solidFill>
                <a:latin typeface="Times New Roman" panose="02020603050405020304" pitchFamily="18" charset="0"/>
                <a:cs typeface="Times New Roman" panose="02020603050405020304" pitchFamily="18" charset="0"/>
              </a:rPr>
              <a:t>I Timothy</a:t>
            </a:r>
          </a:p>
        </p:txBody>
      </p:sp>
      <p:sp>
        <p:nvSpPr>
          <p:cNvPr id="8" name="TextBox 7">
            <a:extLst>
              <a:ext uri="{FF2B5EF4-FFF2-40B4-BE49-F238E27FC236}">
                <a16:creationId xmlns:a16="http://schemas.microsoft.com/office/drawing/2014/main" id="{3E42C844-2025-4035-A9FA-5F489550DA4F}"/>
              </a:ext>
            </a:extLst>
          </p:cNvPr>
          <p:cNvSpPr txBox="1"/>
          <p:nvPr/>
        </p:nvSpPr>
        <p:spPr>
          <a:xfrm>
            <a:off x="3254468" y="5743983"/>
            <a:ext cx="5629276" cy="369332"/>
          </a:xfrm>
          <a:prstGeom prst="rect">
            <a:avLst/>
          </a:prstGeom>
          <a:noFill/>
        </p:spPr>
        <p:txBody>
          <a:bodyPr wrap="square">
            <a:spAutoFit/>
          </a:bodyPr>
          <a:lstStyle/>
          <a:p>
            <a:pPr marL="0" marR="0" indent="0" algn="ctr">
              <a:spcBef>
                <a:spcPts val="0"/>
              </a:spcBef>
              <a:spcAft>
                <a:spcPts val="0"/>
              </a:spcAft>
            </a:pPr>
            <a:r>
              <a:rPr lang="en-US" sz="1800" b="1" kern="1500" dirty="0">
                <a:ln>
                  <a:noFill/>
                </a:ln>
                <a:solidFill>
                  <a:srgbClr val="FF0000"/>
                </a:solidFill>
                <a:effectLst/>
                <a:latin typeface="Times New Roman" panose="02020603050405020304" pitchFamily="18" charset="0"/>
              </a:rPr>
              <a:t>6:16 - </a:t>
            </a:r>
            <a:r>
              <a:rPr lang="en-US" sz="1800" b="1" kern="1500" dirty="0">
                <a:ln>
                  <a:noFill/>
                </a:ln>
                <a:solidFill>
                  <a:srgbClr val="000000"/>
                </a:solidFill>
                <a:effectLst/>
                <a:latin typeface="Times New Roman" panose="02020603050405020304" pitchFamily="18" charset="0"/>
              </a:rPr>
              <a:t>He is to whom be </a:t>
            </a:r>
            <a:r>
              <a:rPr lang="en-US" sz="1800" b="1" kern="1500" dirty="0" err="1">
                <a:ln>
                  <a:noFill/>
                </a:ln>
                <a:solidFill>
                  <a:srgbClr val="000000"/>
                </a:solidFill>
                <a:effectLst/>
                <a:latin typeface="Times New Roman" panose="02020603050405020304" pitchFamily="18" charset="0"/>
              </a:rPr>
              <a:t>honour</a:t>
            </a:r>
            <a:r>
              <a:rPr lang="en-US" sz="1800" b="1" kern="1500" dirty="0">
                <a:ln>
                  <a:noFill/>
                </a:ln>
                <a:solidFill>
                  <a:srgbClr val="000000"/>
                </a:solidFill>
                <a:effectLst/>
                <a:latin typeface="Times New Roman" panose="02020603050405020304" pitchFamily="18" charset="0"/>
              </a:rPr>
              <a:t> and power everlasting!</a:t>
            </a:r>
            <a:endParaRPr lang="en-US" sz="1200" b="1" kern="1500" dirty="0">
              <a:ln>
                <a:noFill/>
              </a:ln>
              <a:solidFill>
                <a:srgbClr val="000000"/>
              </a:solidFill>
              <a:effectLst/>
              <a:latin typeface="Times New Roman" panose="02020603050405020304" pitchFamily="18" charset="0"/>
            </a:endParaRPr>
          </a:p>
        </p:txBody>
      </p:sp>
      <p:sp>
        <p:nvSpPr>
          <p:cNvPr id="9" name="TextBox 8">
            <a:extLst>
              <a:ext uri="{FF2B5EF4-FFF2-40B4-BE49-F238E27FC236}">
                <a16:creationId xmlns:a16="http://schemas.microsoft.com/office/drawing/2014/main" id="{D9C08916-4EB1-4FD6-9861-D95E34CFD62C}"/>
              </a:ext>
            </a:extLst>
          </p:cNvPr>
          <p:cNvSpPr txBox="1"/>
          <p:nvPr/>
        </p:nvSpPr>
        <p:spPr>
          <a:xfrm>
            <a:off x="3664531" y="971820"/>
            <a:ext cx="4876800" cy="369332"/>
          </a:xfrm>
          <a:prstGeom prst="rect">
            <a:avLst/>
          </a:prstGeom>
          <a:noFill/>
        </p:spPr>
        <p:txBody>
          <a:bodyPr wrap="square">
            <a:spAutoFit/>
          </a:bodyPr>
          <a:lstStyle/>
          <a:p>
            <a:pPr marL="0" marR="0" indent="0" algn="ctr">
              <a:spcBef>
                <a:spcPts val="0"/>
              </a:spcBef>
              <a:spcAft>
                <a:spcPts val="0"/>
              </a:spcAft>
            </a:pPr>
            <a:r>
              <a:rPr lang="en-US" sz="1800" b="1" kern="1500" dirty="0">
                <a:ln>
                  <a:noFill/>
                </a:ln>
                <a:solidFill>
                  <a:srgbClr val="FF0000"/>
                </a:solidFill>
                <a:effectLst/>
                <a:latin typeface="Times New Roman" panose="02020603050405020304" pitchFamily="18" charset="0"/>
              </a:rPr>
              <a:t>1:14 - </a:t>
            </a:r>
            <a:r>
              <a:rPr lang="en-US" sz="1800" b="1" kern="1500" dirty="0">
                <a:ln>
                  <a:noFill/>
                </a:ln>
                <a:solidFill>
                  <a:srgbClr val="000000"/>
                </a:solidFill>
                <a:effectLst/>
                <a:latin typeface="Times New Roman" panose="02020603050405020304" pitchFamily="18" charset="0"/>
              </a:rPr>
              <a:t>His grace is abundant with faith and love!</a:t>
            </a:r>
            <a:endParaRPr lang="en-US" sz="1200" b="1" kern="1500" dirty="0">
              <a:ln>
                <a:noFill/>
              </a:ln>
              <a:solidFill>
                <a:srgbClr val="000000"/>
              </a:solidFill>
              <a:effectLst/>
              <a:latin typeface="Times New Roman" panose="02020603050405020304" pitchFamily="18" charset="0"/>
            </a:endParaRPr>
          </a:p>
        </p:txBody>
      </p:sp>
      <p:sp>
        <p:nvSpPr>
          <p:cNvPr id="10" name="TextBox 9">
            <a:extLst>
              <a:ext uri="{FF2B5EF4-FFF2-40B4-BE49-F238E27FC236}">
                <a16:creationId xmlns:a16="http://schemas.microsoft.com/office/drawing/2014/main" id="{6977FA12-418B-43B9-AFB1-181A48037013}"/>
              </a:ext>
            </a:extLst>
          </p:cNvPr>
          <p:cNvSpPr txBox="1"/>
          <p:nvPr/>
        </p:nvSpPr>
        <p:spPr>
          <a:xfrm>
            <a:off x="4017236" y="1873818"/>
            <a:ext cx="4104788" cy="369332"/>
          </a:xfrm>
          <a:prstGeom prst="rect">
            <a:avLst/>
          </a:prstGeom>
          <a:noFill/>
        </p:spPr>
        <p:txBody>
          <a:bodyPr wrap="square">
            <a:spAutoFit/>
          </a:bodyPr>
          <a:lstStyle/>
          <a:p>
            <a:pPr marL="0" marR="0" indent="0" algn="ctr">
              <a:spcBef>
                <a:spcPts val="0"/>
              </a:spcBef>
              <a:spcAft>
                <a:spcPts val="0"/>
              </a:spcAft>
            </a:pPr>
            <a:r>
              <a:rPr lang="en-US" sz="1800" b="1" kern="1500" dirty="0">
                <a:ln>
                  <a:noFill/>
                </a:ln>
                <a:solidFill>
                  <a:srgbClr val="FF0000"/>
                </a:solidFill>
                <a:effectLst/>
                <a:latin typeface="Times New Roman" panose="02020603050405020304" pitchFamily="18" charset="0"/>
              </a:rPr>
              <a:t>2:5,6 - </a:t>
            </a:r>
            <a:r>
              <a:rPr lang="en-US" sz="1800" b="1" kern="1500" dirty="0">
                <a:ln>
                  <a:noFill/>
                </a:ln>
                <a:solidFill>
                  <a:srgbClr val="000000"/>
                </a:solidFill>
                <a:effectLst/>
                <a:latin typeface="Times New Roman" panose="02020603050405020304" pitchFamily="18" charset="0"/>
              </a:rPr>
              <a:t>He gave himself a ransom for all!</a:t>
            </a:r>
            <a:endParaRPr lang="en-US" sz="1200" b="1" kern="1500" dirty="0">
              <a:ln>
                <a:noFill/>
              </a:ln>
              <a:solidFill>
                <a:srgbClr val="000000"/>
              </a:solidFill>
              <a:effectLst/>
              <a:latin typeface="Times New Roman" panose="02020603050405020304" pitchFamily="18" charset="0"/>
            </a:endParaRPr>
          </a:p>
        </p:txBody>
      </p:sp>
      <p:sp>
        <p:nvSpPr>
          <p:cNvPr id="12" name="TextBox 11">
            <a:extLst>
              <a:ext uri="{FF2B5EF4-FFF2-40B4-BE49-F238E27FC236}">
                <a16:creationId xmlns:a16="http://schemas.microsoft.com/office/drawing/2014/main" id="{8DBB09B3-DB3D-4418-A736-FD240E2FF320}"/>
              </a:ext>
            </a:extLst>
          </p:cNvPr>
          <p:cNvSpPr txBox="1"/>
          <p:nvPr/>
        </p:nvSpPr>
        <p:spPr>
          <a:xfrm>
            <a:off x="1719749" y="2997586"/>
            <a:ext cx="8701722" cy="369332"/>
          </a:xfrm>
          <a:prstGeom prst="rect">
            <a:avLst/>
          </a:prstGeom>
          <a:noFill/>
        </p:spPr>
        <p:txBody>
          <a:bodyPr wrap="square">
            <a:spAutoFit/>
          </a:bodyPr>
          <a:lstStyle/>
          <a:p>
            <a:pPr marL="0" marR="0" indent="0" algn="ctr">
              <a:spcBef>
                <a:spcPts val="0"/>
              </a:spcBef>
              <a:spcAft>
                <a:spcPts val="0"/>
              </a:spcAft>
            </a:pPr>
            <a:r>
              <a:rPr lang="en-US" sz="1800" b="1" kern="1500" dirty="0">
                <a:ln>
                  <a:noFill/>
                </a:ln>
                <a:solidFill>
                  <a:srgbClr val="FF0000"/>
                </a:solidFill>
                <a:effectLst/>
                <a:latin typeface="Times New Roman" panose="02020603050405020304" pitchFamily="18" charset="0"/>
              </a:rPr>
              <a:t>6:14b-15 - </a:t>
            </a:r>
            <a:r>
              <a:rPr lang="en-US" sz="1800" b="1" kern="1500" dirty="0">
                <a:ln>
                  <a:noFill/>
                </a:ln>
                <a:solidFill>
                  <a:srgbClr val="000000"/>
                </a:solidFill>
                <a:effectLst/>
                <a:latin typeface="Times New Roman" panose="02020603050405020304" pitchFamily="18" charset="0"/>
              </a:rPr>
              <a:t>He is the blessed and ONLY Potentate, the King of kings, and Lord of lords!</a:t>
            </a:r>
            <a:endParaRPr lang="en-US" sz="1200" b="1" kern="1500" dirty="0">
              <a:ln>
                <a:noFill/>
              </a:ln>
              <a:solidFill>
                <a:srgbClr val="000000"/>
              </a:solidFill>
              <a:effectLst/>
              <a:latin typeface="Times New Roman" panose="02020603050405020304" pitchFamily="18" charset="0"/>
            </a:endParaRPr>
          </a:p>
        </p:txBody>
      </p:sp>
      <p:sp>
        <p:nvSpPr>
          <p:cNvPr id="14" name="TextBox 13">
            <a:extLst>
              <a:ext uri="{FF2B5EF4-FFF2-40B4-BE49-F238E27FC236}">
                <a16:creationId xmlns:a16="http://schemas.microsoft.com/office/drawing/2014/main" id="{005DE2DB-FE42-429E-956C-184CF697056B}"/>
              </a:ext>
            </a:extLst>
          </p:cNvPr>
          <p:cNvSpPr txBox="1"/>
          <p:nvPr/>
        </p:nvSpPr>
        <p:spPr>
          <a:xfrm>
            <a:off x="1067080" y="4716765"/>
            <a:ext cx="10048874" cy="369332"/>
          </a:xfrm>
          <a:prstGeom prst="rect">
            <a:avLst/>
          </a:prstGeom>
          <a:noFill/>
        </p:spPr>
        <p:txBody>
          <a:bodyPr wrap="square">
            <a:spAutoFit/>
          </a:bodyPr>
          <a:lstStyle/>
          <a:p>
            <a:pPr marL="0" marR="0" indent="0" algn="ctr">
              <a:spcBef>
                <a:spcPts val="0"/>
              </a:spcBef>
              <a:spcAft>
                <a:spcPts val="0"/>
              </a:spcAft>
            </a:pPr>
            <a:r>
              <a:rPr lang="en-US" sz="1800" b="1" kern="1500" dirty="0">
                <a:ln>
                  <a:noFill/>
                </a:ln>
                <a:solidFill>
                  <a:srgbClr val="FF0000"/>
                </a:solidFill>
                <a:effectLst/>
                <a:latin typeface="Times New Roman" panose="02020603050405020304" pitchFamily="18" charset="0"/>
              </a:rPr>
              <a:t>6:16 - </a:t>
            </a:r>
            <a:r>
              <a:rPr lang="en-US" sz="1800" b="1" kern="1500" dirty="0">
                <a:ln>
                  <a:noFill/>
                </a:ln>
                <a:solidFill>
                  <a:srgbClr val="000000"/>
                </a:solidFill>
                <a:effectLst/>
                <a:latin typeface="Times New Roman" panose="02020603050405020304" pitchFamily="18" charset="0"/>
              </a:rPr>
              <a:t>He hath immortality, dwelling in the light which no man can approach unto, seen, can see, etc.</a:t>
            </a:r>
            <a:endParaRPr lang="en-US" sz="1200" b="1" kern="1500" dirty="0">
              <a:ln>
                <a:noFill/>
              </a:ln>
              <a:solidFill>
                <a:srgbClr val="000000"/>
              </a:solidFill>
              <a:effectLst/>
              <a:latin typeface="Times New Roman" panose="02020603050405020304" pitchFamily="18" charset="0"/>
            </a:endParaRPr>
          </a:p>
        </p:txBody>
      </p:sp>
      <p:sp>
        <p:nvSpPr>
          <p:cNvPr id="2" name="TextBox 1">
            <a:extLst>
              <a:ext uri="{FF2B5EF4-FFF2-40B4-BE49-F238E27FC236}">
                <a16:creationId xmlns:a16="http://schemas.microsoft.com/office/drawing/2014/main" id="{70FBB46C-5657-47FB-8D37-99CAF48A5D78}"/>
              </a:ext>
            </a:extLst>
          </p:cNvPr>
          <p:cNvSpPr txBox="1"/>
          <p:nvPr/>
        </p:nvSpPr>
        <p:spPr>
          <a:xfrm>
            <a:off x="1344706" y="1264023"/>
            <a:ext cx="9493623" cy="369332"/>
          </a:xfrm>
          <a:prstGeom prst="rect">
            <a:avLst/>
          </a:prstGeom>
          <a:noFill/>
        </p:spPr>
        <p:txBody>
          <a:bodyPr wrap="square" rtlCol="0">
            <a:spAutoFit/>
          </a:bodyPr>
          <a:lstStyle/>
          <a:p>
            <a:pPr algn="ctr"/>
            <a:r>
              <a:rPr lang="en-US" b="1" i="1" dirty="0">
                <a:solidFill>
                  <a:srgbClr val="CC6600"/>
                </a:solidFill>
                <a:latin typeface="Times New Roman" panose="02020603050405020304" pitchFamily="18" charset="0"/>
                <a:cs typeface="Times New Roman" panose="02020603050405020304" pitchFamily="18" charset="0"/>
              </a:rPr>
              <a:t>And the grace of our Lord was exceeding abundant with faith and love which is in Christ Jesus. </a:t>
            </a:r>
          </a:p>
        </p:txBody>
      </p:sp>
      <p:sp>
        <p:nvSpPr>
          <p:cNvPr id="3" name="TextBox 2">
            <a:extLst>
              <a:ext uri="{FF2B5EF4-FFF2-40B4-BE49-F238E27FC236}">
                <a16:creationId xmlns:a16="http://schemas.microsoft.com/office/drawing/2014/main" id="{53ADA43C-2FAD-4EEE-94D5-782265B21146}"/>
              </a:ext>
            </a:extLst>
          </p:cNvPr>
          <p:cNvSpPr txBox="1"/>
          <p:nvPr/>
        </p:nvSpPr>
        <p:spPr>
          <a:xfrm>
            <a:off x="793517" y="2164142"/>
            <a:ext cx="10528766" cy="646331"/>
          </a:xfrm>
          <a:prstGeom prst="rect">
            <a:avLst/>
          </a:prstGeom>
          <a:noFill/>
        </p:spPr>
        <p:txBody>
          <a:bodyPr wrap="square" rtlCol="0">
            <a:spAutoFit/>
          </a:bodyPr>
          <a:lstStyle/>
          <a:p>
            <a:pPr algn="ctr"/>
            <a:r>
              <a:rPr lang="en-US" b="1" i="1" dirty="0">
                <a:solidFill>
                  <a:srgbClr val="CC6600"/>
                </a:solidFill>
                <a:latin typeface="Times New Roman" panose="02020603050405020304" pitchFamily="18" charset="0"/>
                <a:cs typeface="Times New Roman" panose="02020603050405020304" pitchFamily="18" charset="0"/>
              </a:rPr>
              <a:t> For there is one God, and one mediator between God and men, the man Christ Jesus; </a:t>
            </a:r>
          </a:p>
          <a:p>
            <a:pPr algn="ctr"/>
            <a:r>
              <a:rPr lang="en-US" b="1" i="1" dirty="0">
                <a:solidFill>
                  <a:srgbClr val="CC6600"/>
                </a:solidFill>
                <a:latin typeface="Times New Roman" panose="02020603050405020304" pitchFamily="18" charset="0"/>
                <a:cs typeface="Times New Roman" panose="02020603050405020304" pitchFamily="18" charset="0"/>
              </a:rPr>
              <a:t>Who gave himself a ransom for all, to be testified in due time. </a:t>
            </a:r>
          </a:p>
        </p:txBody>
      </p:sp>
      <p:sp>
        <p:nvSpPr>
          <p:cNvPr id="4" name="TextBox 3">
            <a:extLst>
              <a:ext uri="{FF2B5EF4-FFF2-40B4-BE49-F238E27FC236}">
                <a16:creationId xmlns:a16="http://schemas.microsoft.com/office/drawing/2014/main" id="{58FD902A-1548-4A11-90CB-FC5B8A13A1AC}"/>
              </a:ext>
            </a:extLst>
          </p:cNvPr>
          <p:cNvSpPr txBox="1"/>
          <p:nvPr/>
        </p:nvSpPr>
        <p:spPr>
          <a:xfrm>
            <a:off x="806823" y="3286236"/>
            <a:ext cx="10528766" cy="646331"/>
          </a:xfrm>
          <a:prstGeom prst="rect">
            <a:avLst/>
          </a:prstGeom>
          <a:noFill/>
        </p:spPr>
        <p:txBody>
          <a:bodyPr wrap="square" rtlCol="0">
            <a:spAutoFit/>
          </a:bodyPr>
          <a:lstStyle/>
          <a:p>
            <a:pPr algn="ctr"/>
            <a:r>
              <a:rPr lang="en-US" b="1" i="1" dirty="0">
                <a:solidFill>
                  <a:srgbClr val="CC6600"/>
                </a:solidFill>
                <a:latin typeface="Times New Roman" panose="02020603050405020304" pitchFamily="18" charset="0"/>
                <a:cs typeface="Times New Roman" panose="02020603050405020304" pitchFamily="18" charset="0"/>
              </a:rPr>
              <a:t> …the appearing of our Lord Jesus Christ: Which in his times he shall shew, </a:t>
            </a:r>
          </a:p>
          <a:p>
            <a:pPr algn="ctr"/>
            <a:r>
              <a:rPr lang="en-US" b="1" i="1" dirty="0">
                <a:solidFill>
                  <a:srgbClr val="CC6600"/>
                </a:solidFill>
                <a:latin typeface="Times New Roman" panose="02020603050405020304" pitchFamily="18" charset="0"/>
                <a:cs typeface="Times New Roman" panose="02020603050405020304" pitchFamily="18" charset="0"/>
              </a:rPr>
              <a:t>who is the blessed and only Potentate, the King of kings, and Lord of lords; </a:t>
            </a:r>
          </a:p>
        </p:txBody>
      </p:sp>
      <p:sp>
        <p:nvSpPr>
          <p:cNvPr id="11" name="TextBox 10">
            <a:extLst>
              <a:ext uri="{FF2B5EF4-FFF2-40B4-BE49-F238E27FC236}">
                <a16:creationId xmlns:a16="http://schemas.microsoft.com/office/drawing/2014/main" id="{B12123AD-D21E-4570-BC64-06D2EEE02951}"/>
              </a:ext>
            </a:extLst>
          </p:cNvPr>
          <p:cNvSpPr txBox="1"/>
          <p:nvPr/>
        </p:nvSpPr>
        <p:spPr>
          <a:xfrm>
            <a:off x="188259" y="6037729"/>
            <a:ext cx="11766177" cy="369332"/>
          </a:xfrm>
          <a:prstGeom prst="rect">
            <a:avLst/>
          </a:prstGeom>
          <a:noFill/>
        </p:spPr>
        <p:txBody>
          <a:bodyPr wrap="square" rtlCol="0">
            <a:spAutoFit/>
          </a:bodyPr>
          <a:lstStyle/>
          <a:p>
            <a:pPr algn="ctr"/>
            <a:r>
              <a:rPr lang="en-US" b="1" i="1" dirty="0">
                <a:solidFill>
                  <a:srgbClr val="CC6600"/>
                </a:solidFill>
                <a:latin typeface="Times New Roman" panose="02020603050405020304" pitchFamily="18" charset="0"/>
                <a:cs typeface="Times New Roman" panose="02020603050405020304" pitchFamily="18" charset="0"/>
              </a:rPr>
              <a:t>…to whom be </a:t>
            </a:r>
            <a:r>
              <a:rPr lang="en-US" b="1" i="1" dirty="0" err="1">
                <a:solidFill>
                  <a:srgbClr val="CC6600"/>
                </a:solidFill>
                <a:latin typeface="Times New Roman" panose="02020603050405020304" pitchFamily="18" charset="0"/>
                <a:cs typeface="Times New Roman" panose="02020603050405020304" pitchFamily="18" charset="0"/>
              </a:rPr>
              <a:t>honour</a:t>
            </a:r>
            <a:r>
              <a:rPr lang="en-US" b="1" i="1" dirty="0">
                <a:solidFill>
                  <a:srgbClr val="CC6600"/>
                </a:solidFill>
                <a:latin typeface="Times New Roman" panose="02020603050405020304" pitchFamily="18" charset="0"/>
                <a:cs typeface="Times New Roman" panose="02020603050405020304" pitchFamily="18" charset="0"/>
              </a:rPr>
              <a:t> and power everlasting. Amen. </a:t>
            </a:r>
          </a:p>
        </p:txBody>
      </p:sp>
      <p:sp>
        <p:nvSpPr>
          <p:cNvPr id="13" name="TextBox 12">
            <a:extLst>
              <a:ext uri="{FF2B5EF4-FFF2-40B4-BE49-F238E27FC236}">
                <a16:creationId xmlns:a16="http://schemas.microsoft.com/office/drawing/2014/main" id="{8BCE70A0-E175-495D-8080-DE0B72088DD9}"/>
              </a:ext>
            </a:extLst>
          </p:cNvPr>
          <p:cNvSpPr txBox="1"/>
          <p:nvPr/>
        </p:nvSpPr>
        <p:spPr>
          <a:xfrm>
            <a:off x="726141" y="5002306"/>
            <a:ext cx="10690271" cy="646331"/>
          </a:xfrm>
          <a:prstGeom prst="rect">
            <a:avLst/>
          </a:prstGeom>
          <a:noFill/>
        </p:spPr>
        <p:txBody>
          <a:bodyPr wrap="square" rtlCol="0">
            <a:spAutoFit/>
          </a:bodyPr>
          <a:lstStyle/>
          <a:p>
            <a:pPr algn="ctr"/>
            <a:r>
              <a:rPr lang="en-US" b="1" i="1" dirty="0">
                <a:solidFill>
                  <a:srgbClr val="CC6600"/>
                </a:solidFill>
                <a:latin typeface="Times New Roman" panose="02020603050405020304" pitchFamily="18" charset="0"/>
                <a:cs typeface="Times New Roman" panose="02020603050405020304" pitchFamily="18" charset="0"/>
              </a:rPr>
              <a:t>Who only hath immortality, dwelling in the light which no man can approach unto; </a:t>
            </a:r>
          </a:p>
          <a:p>
            <a:pPr algn="ctr"/>
            <a:r>
              <a:rPr lang="en-US" b="1" i="1" dirty="0">
                <a:solidFill>
                  <a:srgbClr val="CC6600"/>
                </a:solidFill>
                <a:latin typeface="Times New Roman" panose="02020603050405020304" pitchFamily="18" charset="0"/>
                <a:cs typeface="Times New Roman" panose="02020603050405020304" pitchFamily="18" charset="0"/>
              </a:rPr>
              <a:t>whom no man hath seen, nor can see:</a:t>
            </a:r>
            <a:endParaRPr lang="en-US" dirty="0"/>
          </a:p>
        </p:txBody>
      </p:sp>
      <p:sp>
        <p:nvSpPr>
          <p:cNvPr id="15" name="TextBox 14">
            <a:extLst>
              <a:ext uri="{FF2B5EF4-FFF2-40B4-BE49-F238E27FC236}">
                <a16:creationId xmlns:a16="http://schemas.microsoft.com/office/drawing/2014/main" id="{8B619F36-8842-449D-8058-A4EB8C2F7404}"/>
              </a:ext>
            </a:extLst>
          </p:cNvPr>
          <p:cNvSpPr txBox="1"/>
          <p:nvPr/>
        </p:nvSpPr>
        <p:spPr>
          <a:xfrm>
            <a:off x="1598726" y="3946014"/>
            <a:ext cx="8957216" cy="646331"/>
          </a:xfrm>
          <a:prstGeom prst="rect">
            <a:avLst/>
          </a:prstGeom>
          <a:noFill/>
        </p:spPr>
        <p:txBody>
          <a:bodyPr wrap="square" rtlCol="0">
            <a:spAutoFit/>
          </a:bodyPr>
          <a:lstStyle/>
          <a:p>
            <a:pPr algn="ctr"/>
            <a:r>
              <a:rPr lang="en-US" b="1" dirty="0">
                <a:solidFill>
                  <a:srgbClr val="FF0000"/>
                </a:solidFill>
                <a:latin typeface="Times New Roman" panose="02020603050405020304" pitchFamily="18" charset="0"/>
                <a:cs typeface="Times New Roman" panose="02020603050405020304" pitchFamily="18" charset="0"/>
              </a:rPr>
              <a:t>Rev 19:16 - </a:t>
            </a:r>
            <a:r>
              <a:rPr lang="en-US" b="1" i="1" dirty="0">
                <a:solidFill>
                  <a:srgbClr val="CC6600"/>
                </a:solidFill>
                <a:latin typeface="Times New Roman" panose="02020603050405020304" pitchFamily="18" charset="0"/>
                <a:cs typeface="Times New Roman" panose="02020603050405020304" pitchFamily="18" charset="0"/>
              </a:rPr>
              <a:t>And he hath on his vesture and on his thigh a name written,</a:t>
            </a:r>
          </a:p>
          <a:p>
            <a:pPr algn="ctr"/>
            <a:r>
              <a:rPr lang="en-US" b="1" i="1" dirty="0">
                <a:solidFill>
                  <a:srgbClr val="CC6600"/>
                </a:solidFill>
                <a:latin typeface="Times New Roman" panose="02020603050405020304" pitchFamily="18" charset="0"/>
                <a:cs typeface="Times New Roman" panose="02020603050405020304" pitchFamily="18" charset="0"/>
              </a:rPr>
              <a:t>KING OF KINGS, AND LORD OF LORDS.</a:t>
            </a:r>
          </a:p>
        </p:txBody>
      </p:sp>
    </p:spTree>
    <p:extLst>
      <p:ext uri="{BB962C8B-B14F-4D97-AF65-F5344CB8AC3E}">
        <p14:creationId xmlns:p14="http://schemas.microsoft.com/office/powerpoint/2010/main" val="173487665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1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up)">
                                      <p:cBhvr>
                                        <p:cTn id="22" dur="10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wipe(up)">
                                      <p:cBhvr>
                                        <p:cTn id="32" dur="10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up)">
                                      <p:cBhvr>
                                        <p:cTn id="37" dur="10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wipe(up)">
                                      <p:cBhvr>
                                        <p:cTn id="47" dur="10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fade">
                                      <p:cBhvr>
                                        <p:cTn id="52" dur="500"/>
                                        <p:tgtEl>
                                          <p:spTgt spid="8"/>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grpId="0" nodeType="click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wipe(up)">
                                      <p:cBhvr>
                                        <p:cTn id="5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2" grpId="0"/>
      <p:bldP spid="14" grpId="0"/>
      <p:bldP spid="2" grpId="0"/>
      <p:bldP spid="3" grpId="0"/>
      <p:bldP spid="4" grpId="0"/>
      <p:bldP spid="11" grpId="0"/>
      <p:bldP spid="13" grpId="0"/>
      <p:bldP spid="1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F7AB03A-D968-4E5D-9B3C-50B0BDB97A0E}"/>
              </a:ext>
            </a:extLst>
          </p:cNvPr>
          <p:cNvSpPr/>
          <p:nvPr/>
        </p:nvSpPr>
        <p:spPr>
          <a:xfrm>
            <a:off x="0" y="0"/>
            <a:ext cx="12192000" cy="6858000"/>
          </a:xfrm>
          <a:prstGeom prst="rect">
            <a:avLst/>
          </a:prstGeom>
          <a:noFill/>
          <a:ln w="76200">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CAFC45D4-1799-428A-A553-1A12D70C984B}"/>
              </a:ext>
            </a:extLst>
          </p:cNvPr>
          <p:cNvSpPr txBox="1"/>
          <p:nvPr/>
        </p:nvSpPr>
        <p:spPr>
          <a:xfrm>
            <a:off x="438150" y="17320"/>
            <a:ext cx="11249025" cy="523220"/>
          </a:xfrm>
          <a:prstGeom prst="rect">
            <a:avLst/>
          </a:prstGeom>
          <a:solidFill>
            <a:schemeClr val="bg1">
              <a:lumMod val="95000"/>
            </a:schemeClr>
          </a:solidFill>
          <a:ln w="28575">
            <a:solidFill>
              <a:srgbClr val="CC6600"/>
            </a:solidFill>
          </a:ln>
        </p:spPr>
        <p:txBody>
          <a:bodyPr wrap="square" rtlCol="0">
            <a:spAutoFit/>
          </a:bodyPr>
          <a:lstStyle/>
          <a:p>
            <a:pPr algn="ctr"/>
            <a:r>
              <a:rPr lang="en-US" sz="2800" b="1" dirty="0">
                <a:ln w="3175">
                  <a:solidFill>
                    <a:srgbClr val="CC6600"/>
                  </a:solidFill>
                  <a:prstDash val="solid"/>
                </a:ln>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This is the Risen Christ That Paul Teaches in my King James 1611 Bible</a:t>
            </a:r>
          </a:p>
        </p:txBody>
      </p:sp>
      <p:sp>
        <p:nvSpPr>
          <p:cNvPr id="7" name="TextBox 6">
            <a:extLst>
              <a:ext uri="{FF2B5EF4-FFF2-40B4-BE49-F238E27FC236}">
                <a16:creationId xmlns:a16="http://schemas.microsoft.com/office/drawing/2014/main" id="{0845F2F3-688D-470F-BE4E-107718825CFB}"/>
              </a:ext>
            </a:extLst>
          </p:cNvPr>
          <p:cNvSpPr txBox="1"/>
          <p:nvPr/>
        </p:nvSpPr>
        <p:spPr>
          <a:xfrm>
            <a:off x="5208447" y="556125"/>
            <a:ext cx="1731818" cy="400110"/>
          </a:xfrm>
          <a:prstGeom prst="rect">
            <a:avLst/>
          </a:prstGeom>
          <a:noFill/>
        </p:spPr>
        <p:txBody>
          <a:bodyPr wrap="square" rtlCol="0">
            <a:spAutoFit/>
          </a:bodyPr>
          <a:lstStyle/>
          <a:p>
            <a:pPr algn="ctr"/>
            <a:r>
              <a:rPr lang="en-US" sz="2000" b="1" dirty="0">
                <a:solidFill>
                  <a:srgbClr val="FF0000"/>
                </a:solidFill>
                <a:latin typeface="Times New Roman" panose="02020603050405020304" pitchFamily="18" charset="0"/>
                <a:cs typeface="Times New Roman" panose="02020603050405020304" pitchFamily="18" charset="0"/>
              </a:rPr>
              <a:t>II Timothy</a:t>
            </a:r>
          </a:p>
        </p:txBody>
      </p:sp>
      <p:sp>
        <p:nvSpPr>
          <p:cNvPr id="8" name="TextBox 7">
            <a:extLst>
              <a:ext uri="{FF2B5EF4-FFF2-40B4-BE49-F238E27FC236}">
                <a16:creationId xmlns:a16="http://schemas.microsoft.com/office/drawing/2014/main" id="{C0C791DD-7FCC-46AA-9685-2543F6650720}"/>
              </a:ext>
            </a:extLst>
          </p:cNvPr>
          <p:cNvSpPr txBox="1"/>
          <p:nvPr/>
        </p:nvSpPr>
        <p:spPr>
          <a:xfrm>
            <a:off x="4240355" y="5840436"/>
            <a:ext cx="3711290" cy="369332"/>
          </a:xfrm>
          <a:prstGeom prst="rect">
            <a:avLst/>
          </a:prstGeom>
          <a:noFill/>
        </p:spPr>
        <p:txBody>
          <a:bodyPr wrap="square">
            <a:spAutoFit/>
          </a:bodyPr>
          <a:lstStyle/>
          <a:p>
            <a:pPr marL="0" marR="0" indent="0" algn="ctr">
              <a:spcBef>
                <a:spcPts val="0"/>
              </a:spcBef>
              <a:spcAft>
                <a:spcPts val="0"/>
              </a:spcAft>
            </a:pPr>
            <a:r>
              <a:rPr lang="en-US" sz="1800" b="1" kern="1500" dirty="0">
                <a:ln>
                  <a:noFill/>
                </a:ln>
                <a:solidFill>
                  <a:srgbClr val="FF0000"/>
                </a:solidFill>
                <a:effectLst/>
                <a:latin typeface="Times New Roman" panose="02020603050405020304" pitchFamily="18" charset="0"/>
              </a:rPr>
              <a:t>2:8 - </a:t>
            </a:r>
            <a:r>
              <a:rPr lang="en-US" sz="1800" b="1" kern="1500" dirty="0">
                <a:ln>
                  <a:noFill/>
                </a:ln>
                <a:solidFill>
                  <a:srgbClr val="000000"/>
                </a:solidFill>
                <a:effectLst/>
                <a:latin typeface="Times New Roman" panose="02020603050405020304" pitchFamily="18" charset="0"/>
              </a:rPr>
              <a:t>He was raised from the dead</a:t>
            </a:r>
            <a:r>
              <a:rPr lang="en-US" b="1" kern="1500" dirty="0">
                <a:solidFill>
                  <a:srgbClr val="000000"/>
                </a:solidFill>
                <a:latin typeface="Times New Roman" panose="02020603050405020304" pitchFamily="18" charset="0"/>
              </a:rPr>
              <a:t>!</a:t>
            </a:r>
            <a:endParaRPr lang="en-US" sz="1200" b="1" kern="1500" dirty="0">
              <a:ln>
                <a:noFill/>
              </a:ln>
              <a:solidFill>
                <a:srgbClr val="000000"/>
              </a:solidFill>
              <a:effectLst/>
              <a:latin typeface="Times New Roman" panose="02020603050405020304" pitchFamily="18" charset="0"/>
            </a:endParaRPr>
          </a:p>
        </p:txBody>
      </p:sp>
      <p:sp>
        <p:nvSpPr>
          <p:cNvPr id="9" name="TextBox 8">
            <a:extLst>
              <a:ext uri="{FF2B5EF4-FFF2-40B4-BE49-F238E27FC236}">
                <a16:creationId xmlns:a16="http://schemas.microsoft.com/office/drawing/2014/main" id="{E0D25B0B-1440-4AA7-8C7E-067F6000FCDB}"/>
              </a:ext>
            </a:extLst>
          </p:cNvPr>
          <p:cNvSpPr txBox="1"/>
          <p:nvPr/>
        </p:nvSpPr>
        <p:spPr>
          <a:xfrm>
            <a:off x="4700587" y="971820"/>
            <a:ext cx="2790825" cy="369332"/>
          </a:xfrm>
          <a:prstGeom prst="rect">
            <a:avLst/>
          </a:prstGeom>
          <a:noFill/>
        </p:spPr>
        <p:txBody>
          <a:bodyPr wrap="square">
            <a:spAutoFit/>
          </a:bodyPr>
          <a:lstStyle/>
          <a:p>
            <a:pPr marL="0" marR="0" indent="0" algn="ctr">
              <a:spcBef>
                <a:spcPts val="0"/>
              </a:spcBef>
              <a:spcAft>
                <a:spcPts val="0"/>
              </a:spcAft>
            </a:pPr>
            <a:r>
              <a:rPr lang="en-US" sz="1800" b="1" kern="1500" dirty="0">
                <a:ln>
                  <a:noFill/>
                </a:ln>
                <a:solidFill>
                  <a:srgbClr val="FF0000"/>
                </a:solidFill>
                <a:effectLst/>
                <a:latin typeface="Times New Roman" panose="02020603050405020304" pitchFamily="18" charset="0"/>
              </a:rPr>
              <a:t>1:10 - </a:t>
            </a:r>
            <a:r>
              <a:rPr lang="en-US" sz="1800" b="1" kern="1500" dirty="0">
                <a:ln>
                  <a:noFill/>
                </a:ln>
                <a:solidFill>
                  <a:srgbClr val="000000"/>
                </a:solidFill>
                <a:effectLst/>
                <a:latin typeface="Times New Roman" panose="02020603050405020304" pitchFamily="18" charset="0"/>
              </a:rPr>
              <a:t>He abolished death!</a:t>
            </a:r>
            <a:endParaRPr lang="en-US" sz="1200" b="1" kern="1500" dirty="0">
              <a:ln>
                <a:noFill/>
              </a:ln>
              <a:solidFill>
                <a:srgbClr val="000000"/>
              </a:solidFill>
              <a:effectLst/>
              <a:latin typeface="Times New Roman" panose="02020603050405020304" pitchFamily="18" charset="0"/>
            </a:endParaRPr>
          </a:p>
        </p:txBody>
      </p:sp>
      <p:sp>
        <p:nvSpPr>
          <p:cNvPr id="10" name="TextBox 9">
            <a:extLst>
              <a:ext uri="{FF2B5EF4-FFF2-40B4-BE49-F238E27FC236}">
                <a16:creationId xmlns:a16="http://schemas.microsoft.com/office/drawing/2014/main" id="{B3B6CB5A-1F22-4A62-8BE0-D232070AB382}"/>
              </a:ext>
            </a:extLst>
          </p:cNvPr>
          <p:cNvSpPr txBox="1"/>
          <p:nvPr/>
        </p:nvSpPr>
        <p:spPr>
          <a:xfrm>
            <a:off x="3652836" y="2162560"/>
            <a:ext cx="4886325" cy="369332"/>
          </a:xfrm>
          <a:prstGeom prst="rect">
            <a:avLst/>
          </a:prstGeom>
          <a:noFill/>
        </p:spPr>
        <p:txBody>
          <a:bodyPr wrap="square">
            <a:spAutoFit/>
          </a:bodyPr>
          <a:lstStyle/>
          <a:p>
            <a:pPr marL="0" marR="0" indent="0" algn="ctr">
              <a:spcBef>
                <a:spcPts val="0"/>
              </a:spcBef>
              <a:spcAft>
                <a:spcPts val="0"/>
              </a:spcAft>
            </a:pPr>
            <a:r>
              <a:rPr lang="en-US" sz="1800" b="1" kern="1500" dirty="0">
                <a:ln>
                  <a:noFill/>
                </a:ln>
                <a:solidFill>
                  <a:srgbClr val="FF0000"/>
                </a:solidFill>
                <a:effectLst/>
                <a:latin typeface="Times New Roman" panose="02020603050405020304" pitchFamily="18" charset="0"/>
              </a:rPr>
              <a:t>1:10 - </a:t>
            </a:r>
            <a:r>
              <a:rPr lang="en-US" sz="1800" b="1" kern="1500" dirty="0">
                <a:ln>
                  <a:noFill/>
                </a:ln>
                <a:solidFill>
                  <a:srgbClr val="000000"/>
                </a:solidFill>
                <a:effectLst/>
                <a:latin typeface="Times New Roman" panose="02020603050405020304" pitchFamily="18" charset="0"/>
              </a:rPr>
              <a:t>He brought life and immortality to light!</a:t>
            </a:r>
            <a:endParaRPr lang="en-US" sz="1200" b="1" kern="1500" dirty="0">
              <a:ln>
                <a:noFill/>
              </a:ln>
              <a:solidFill>
                <a:srgbClr val="000000"/>
              </a:solidFill>
              <a:effectLst/>
              <a:latin typeface="Times New Roman" panose="02020603050405020304" pitchFamily="18" charset="0"/>
            </a:endParaRPr>
          </a:p>
        </p:txBody>
      </p:sp>
      <p:sp>
        <p:nvSpPr>
          <p:cNvPr id="12" name="TextBox 11">
            <a:extLst>
              <a:ext uri="{FF2B5EF4-FFF2-40B4-BE49-F238E27FC236}">
                <a16:creationId xmlns:a16="http://schemas.microsoft.com/office/drawing/2014/main" id="{EE8EF867-0CAA-4E65-AE1F-2269C1F5E69C}"/>
              </a:ext>
            </a:extLst>
          </p:cNvPr>
          <p:cNvSpPr txBox="1"/>
          <p:nvPr/>
        </p:nvSpPr>
        <p:spPr>
          <a:xfrm>
            <a:off x="3824285" y="3407088"/>
            <a:ext cx="4543425" cy="369332"/>
          </a:xfrm>
          <a:prstGeom prst="rect">
            <a:avLst/>
          </a:prstGeom>
          <a:noFill/>
        </p:spPr>
        <p:txBody>
          <a:bodyPr wrap="square">
            <a:spAutoFit/>
          </a:bodyPr>
          <a:lstStyle/>
          <a:p>
            <a:pPr marL="0" marR="0" indent="0" algn="ctr">
              <a:spcBef>
                <a:spcPts val="0"/>
              </a:spcBef>
              <a:spcAft>
                <a:spcPts val="0"/>
              </a:spcAft>
            </a:pPr>
            <a:r>
              <a:rPr lang="en-US" sz="1800" b="1" kern="1500" dirty="0">
                <a:ln>
                  <a:noFill/>
                </a:ln>
                <a:solidFill>
                  <a:srgbClr val="FF0000"/>
                </a:solidFill>
                <a:effectLst/>
                <a:latin typeface="Times New Roman" panose="02020603050405020304" pitchFamily="18" charset="0"/>
              </a:rPr>
              <a:t>2:1 - </a:t>
            </a:r>
            <a:r>
              <a:rPr lang="en-US" sz="1800" b="1" kern="1500" dirty="0">
                <a:ln>
                  <a:noFill/>
                </a:ln>
                <a:solidFill>
                  <a:srgbClr val="000000"/>
                </a:solidFill>
                <a:effectLst/>
                <a:latin typeface="Times New Roman" panose="02020603050405020304" pitchFamily="18" charset="0"/>
              </a:rPr>
              <a:t>He gives us strength through his grace!</a:t>
            </a:r>
            <a:endParaRPr lang="en-US" sz="1200" b="1" kern="1500" dirty="0">
              <a:ln>
                <a:noFill/>
              </a:ln>
              <a:solidFill>
                <a:srgbClr val="000000"/>
              </a:solidFill>
              <a:effectLst/>
              <a:latin typeface="Times New Roman" panose="02020603050405020304" pitchFamily="18" charset="0"/>
            </a:endParaRPr>
          </a:p>
        </p:txBody>
      </p:sp>
      <p:sp>
        <p:nvSpPr>
          <p:cNvPr id="2" name="TextBox 1">
            <a:extLst>
              <a:ext uri="{FF2B5EF4-FFF2-40B4-BE49-F238E27FC236}">
                <a16:creationId xmlns:a16="http://schemas.microsoft.com/office/drawing/2014/main" id="{860A2F10-FB09-4B35-BBDE-514820849C2C}"/>
              </a:ext>
            </a:extLst>
          </p:cNvPr>
          <p:cNvSpPr txBox="1"/>
          <p:nvPr/>
        </p:nvSpPr>
        <p:spPr>
          <a:xfrm>
            <a:off x="712695" y="1264023"/>
            <a:ext cx="10759328" cy="369332"/>
          </a:xfrm>
          <a:prstGeom prst="rect">
            <a:avLst/>
          </a:prstGeom>
          <a:noFill/>
        </p:spPr>
        <p:txBody>
          <a:bodyPr wrap="square" rtlCol="0">
            <a:spAutoFit/>
          </a:bodyPr>
          <a:lstStyle/>
          <a:p>
            <a:pPr algn="ctr"/>
            <a:r>
              <a:rPr lang="en-US" b="1" i="1" dirty="0">
                <a:solidFill>
                  <a:srgbClr val="CC6600"/>
                </a:solidFill>
                <a:latin typeface="Times New Roman" panose="02020603050405020304" pitchFamily="18" charset="0"/>
                <a:cs typeface="Times New Roman" panose="02020603050405020304" pitchFamily="18" charset="0"/>
              </a:rPr>
              <a:t>But is now made manifest by the appearing of our Saviour Jesus Christ, who hath abolished death…</a:t>
            </a:r>
          </a:p>
        </p:txBody>
      </p:sp>
      <p:sp>
        <p:nvSpPr>
          <p:cNvPr id="3" name="TextBox 2">
            <a:extLst>
              <a:ext uri="{FF2B5EF4-FFF2-40B4-BE49-F238E27FC236}">
                <a16:creationId xmlns:a16="http://schemas.microsoft.com/office/drawing/2014/main" id="{58337326-9E5A-4EB3-B86B-1E3245F30E9A}"/>
              </a:ext>
            </a:extLst>
          </p:cNvPr>
          <p:cNvSpPr txBox="1"/>
          <p:nvPr/>
        </p:nvSpPr>
        <p:spPr>
          <a:xfrm>
            <a:off x="1506070" y="2451210"/>
            <a:ext cx="9184342" cy="369332"/>
          </a:xfrm>
          <a:prstGeom prst="rect">
            <a:avLst/>
          </a:prstGeom>
          <a:noFill/>
        </p:spPr>
        <p:txBody>
          <a:bodyPr wrap="square" rtlCol="0">
            <a:spAutoFit/>
          </a:bodyPr>
          <a:lstStyle/>
          <a:p>
            <a:pPr algn="ctr"/>
            <a:r>
              <a:rPr lang="en-US" b="1" i="1" dirty="0">
                <a:solidFill>
                  <a:srgbClr val="CC6600"/>
                </a:solidFill>
                <a:latin typeface="Times New Roman" panose="02020603050405020304" pitchFamily="18" charset="0"/>
                <a:cs typeface="Times New Roman" panose="02020603050405020304" pitchFamily="18" charset="0"/>
              </a:rPr>
              <a:t>and hath brought life and immortality to light through the gospel:</a:t>
            </a:r>
          </a:p>
        </p:txBody>
      </p:sp>
      <p:sp>
        <p:nvSpPr>
          <p:cNvPr id="4" name="TextBox 3">
            <a:extLst>
              <a:ext uri="{FF2B5EF4-FFF2-40B4-BE49-F238E27FC236}">
                <a16:creationId xmlns:a16="http://schemas.microsoft.com/office/drawing/2014/main" id="{61293069-5254-4DFC-937C-77C86055C3FC}"/>
              </a:ext>
            </a:extLst>
          </p:cNvPr>
          <p:cNvSpPr txBox="1"/>
          <p:nvPr/>
        </p:nvSpPr>
        <p:spPr>
          <a:xfrm>
            <a:off x="2030507" y="3697942"/>
            <a:ext cx="8135470" cy="369332"/>
          </a:xfrm>
          <a:prstGeom prst="rect">
            <a:avLst/>
          </a:prstGeom>
          <a:noFill/>
        </p:spPr>
        <p:txBody>
          <a:bodyPr wrap="square" rtlCol="0">
            <a:spAutoFit/>
          </a:bodyPr>
          <a:lstStyle/>
          <a:p>
            <a:pPr algn="ctr"/>
            <a:r>
              <a:rPr lang="en-US" b="1" i="1" dirty="0">
                <a:solidFill>
                  <a:srgbClr val="CC6600"/>
                </a:solidFill>
                <a:latin typeface="Times New Roman" panose="02020603050405020304" pitchFamily="18" charset="0"/>
                <a:cs typeface="Times New Roman" panose="02020603050405020304" pitchFamily="18" charset="0"/>
              </a:rPr>
              <a:t>Thou therefore, my son, be strong in the grace that is in Christ Jesus. </a:t>
            </a:r>
          </a:p>
        </p:txBody>
      </p:sp>
      <p:sp>
        <p:nvSpPr>
          <p:cNvPr id="11" name="TextBox 10">
            <a:extLst>
              <a:ext uri="{FF2B5EF4-FFF2-40B4-BE49-F238E27FC236}">
                <a16:creationId xmlns:a16="http://schemas.microsoft.com/office/drawing/2014/main" id="{5A082B06-7ACF-4CEB-A425-254B302114E9}"/>
              </a:ext>
            </a:extLst>
          </p:cNvPr>
          <p:cNvSpPr txBox="1"/>
          <p:nvPr/>
        </p:nvSpPr>
        <p:spPr>
          <a:xfrm>
            <a:off x="3131203" y="3986592"/>
            <a:ext cx="5943599" cy="1477328"/>
          </a:xfrm>
          <a:prstGeom prst="rect">
            <a:avLst/>
          </a:prstGeom>
          <a:noFill/>
        </p:spPr>
        <p:txBody>
          <a:bodyPr wrap="square" rtlCol="0">
            <a:spAutoFit/>
          </a:bodyPr>
          <a:lstStyle/>
          <a:p>
            <a:pPr algn="ctr"/>
            <a:r>
              <a:rPr lang="en-US" b="1" i="1" dirty="0">
                <a:solidFill>
                  <a:srgbClr val="CC6600"/>
                </a:solidFill>
                <a:latin typeface="Times New Roman" panose="02020603050405020304" pitchFamily="18" charset="0"/>
                <a:cs typeface="Times New Roman" panose="02020603050405020304" pitchFamily="18" charset="0"/>
              </a:rPr>
              <a:t>And he said unto me, My grace is sufficient for thee:</a:t>
            </a:r>
          </a:p>
          <a:p>
            <a:pPr algn="ctr"/>
            <a:r>
              <a:rPr lang="en-US" b="1" i="1" dirty="0">
                <a:solidFill>
                  <a:srgbClr val="CC6600"/>
                </a:solidFill>
                <a:latin typeface="Times New Roman" panose="02020603050405020304" pitchFamily="18" charset="0"/>
                <a:cs typeface="Times New Roman" panose="02020603050405020304" pitchFamily="18" charset="0"/>
              </a:rPr>
              <a:t>for my strength is made perfect in weakness.</a:t>
            </a:r>
          </a:p>
          <a:p>
            <a:pPr algn="ctr"/>
            <a:r>
              <a:rPr lang="en-US" b="1" i="1" dirty="0">
                <a:solidFill>
                  <a:srgbClr val="CC6600"/>
                </a:solidFill>
                <a:latin typeface="Times New Roman" panose="02020603050405020304" pitchFamily="18" charset="0"/>
                <a:cs typeface="Times New Roman" panose="02020603050405020304" pitchFamily="18" charset="0"/>
              </a:rPr>
              <a:t>Most gladly therefore will I rather glory in my infirmities,</a:t>
            </a:r>
          </a:p>
          <a:p>
            <a:pPr algn="ctr"/>
            <a:r>
              <a:rPr lang="en-US" b="1" i="1" dirty="0">
                <a:solidFill>
                  <a:srgbClr val="CC6600"/>
                </a:solidFill>
                <a:latin typeface="Times New Roman" panose="02020603050405020304" pitchFamily="18" charset="0"/>
                <a:cs typeface="Times New Roman" panose="02020603050405020304" pitchFamily="18" charset="0"/>
              </a:rPr>
              <a:t>that the power of Christ may rest upon me. </a:t>
            </a:r>
          </a:p>
          <a:p>
            <a:pPr algn="ctr"/>
            <a:r>
              <a:rPr lang="en-US" b="1" dirty="0">
                <a:solidFill>
                  <a:srgbClr val="FF0000"/>
                </a:solidFill>
                <a:latin typeface="Times New Roman" panose="02020603050405020304" pitchFamily="18" charset="0"/>
                <a:cs typeface="Times New Roman" panose="02020603050405020304" pitchFamily="18" charset="0"/>
              </a:rPr>
              <a:t>II Corinthians 12:9 -</a:t>
            </a:r>
            <a:endParaRPr lang="en-US" b="1" i="1" dirty="0">
              <a:solidFill>
                <a:srgbClr val="CC6600"/>
              </a:solidFill>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A7374763-25D9-4CA9-9FFA-68A990B37A96}"/>
              </a:ext>
            </a:extLst>
          </p:cNvPr>
          <p:cNvSpPr txBox="1"/>
          <p:nvPr/>
        </p:nvSpPr>
        <p:spPr>
          <a:xfrm>
            <a:off x="1228161" y="6131294"/>
            <a:ext cx="9735671" cy="369332"/>
          </a:xfrm>
          <a:prstGeom prst="rect">
            <a:avLst/>
          </a:prstGeom>
          <a:noFill/>
        </p:spPr>
        <p:txBody>
          <a:bodyPr wrap="square" rtlCol="0">
            <a:spAutoFit/>
          </a:bodyPr>
          <a:lstStyle/>
          <a:p>
            <a:pPr algn="ctr"/>
            <a:r>
              <a:rPr lang="en-US" b="1" i="1" dirty="0">
                <a:solidFill>
                  <a:srgbClr val="CC6600"/>
                </a:solidFill>
                <a:latin typeface="Times New Roman" panose="02020603050405020304" pitchFamily="18" charset="0"/>
                <a:cs typeface="Times New Roman" panose="02020603050405020304" pitchFamily="18" charset="0"/>
              </a:rPr>
              <a:t>Remember that Jesus Christ of the seed of David was raised from the dead according to my gospel:</a:t>
            </a:r>
          </a:p>
        </p:txBody>
      </p:sp>
    </p:spTree>
    <p:extLst>
      <p:ext uri="{BB962C8B-B14F-4D97-AF65-F5344CB8AC3E}">
        <p14:creationId xmlns:p14="http://schemas.microsoft.com/office/powerpoint/2010/main" val="397261852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1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up)">
                                      <p:cBhvr>
                                        <p:cTn id="22" dur="10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wipe(up)">
                                      <p:cBhvr>
                                        <p:cTn id="32" dur="10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up)">
                                      <p:cBhvr>
                                        <p:cTn id="37" dur="10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5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wipe(up)">
                                      <p:cBhvr>
                                        <p:cTn id="4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2" grpId="0"/>
      <p:bldP spid="2" grpId="0"/>
      <p:bldP spid="3" grpId="0"/>
      <p:bldP spid="4" grpId="0"/>
      <p:bldP spid="11" grpId="0"/>
      <p:bldP spid="1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F7AB03A-D968-4E5D-9B3C-50B0BDB97A0E}"/>
              </a:ext>
            </a:extLst>
          </p:cNvPr>
          <p:cNvSpPr/>
          <p:nvPr/>
        </p:nvSpPr>
        <p:spPr>
          <a:xfrm>
            <a:off x="0" y="0"/>
            <a:ext cx="12192000" cy="6858000"/>
          </a:xfrm>
          <a:prstGeom prst="rect">
            <a:avLst/>
          </a:prstGeom>
          <a:noFill/>
          <a:ln w="76200">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CAFC45D4-1799-428A-A553-1A12D70C984B}"/>
              </a:ext>
            </a:extLst>
          </p:cNvPr>
          <p:cNvSpPr txBox="1"/>
          <p:nvPr/>
        </p:nvSpPr>
        <p:spPr>
          <a:xfrm>
            <a:off x="438150" y="17320"/>
            <a:ext cx="11249025" cy="523220"/>
          </a:xfrm>
          <a:prstGeom prst="rect">
            <a:avLst/>
          </a:prstGeom>
          <a:solidFill>
            <a:schemeClr val="bg1">
              <a:lumMod val="95000"/>
            </a:schemeClr>
          </a:solidFill>
          <a:ln w="28575">
            <a:solidFill>
              <a:srgbClr val="CC6600"/>
            </a:solidFill>
          </a:ln>
        </p:spPr>
        <p:txBody>
          <a:bodyPr wrap="square" rtlCol="0">
            <a:spAutoFit/>
          </a:bodyPr>
          <a:lstStyle/>
          <a:p>
            <a:pPr algn="ctr"/>
            <a:r>
              <a:rPr lang="en-US" sz="2800" b="1" dirty="0">
                <a:ln w="3175">
                  <a:solidFill>
                    <a:srgbClr val="CC6600"/>
                  </a:solidFill>
                  <a:prstDash val="solid"/>
                </a:ln>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This is the Risen Christ That Paul Teaches in my King James 1611 Bible</a:t>
            </a:r>
          </a:p>
        </p:txBody>
      </p:sp>
      <p:sp>
        <p:nvSpPr>
          <p:cNvPr id="7" name="TextBox 6">
            <a:extLst>
              <a:ext uri="{FF2B5EF4-FFF2-40B4-BE49-F238E27FC236}">
                <a16:creationId xmlns:a16="http://schemas.microsoft.com/office/drawing/2014/main" id="{0845F2F3-688D-470F-BE4E-107718825CFB}"/>
              </a:ext>
            </a:extLst>
          </p:cNvPr>
          <p:cNvSpPr txBox="1"/>
          <p:nvPr/>
        </p:nvSpPr>
        <p:spPr>
          <a:xfrm>
            <a:off x="5509348" y="550065"/>
            <a:ext cx="1116154" cy="400110"/>
          </a:xfrm>
          <a:prstGeom prst="rect">
            <a:avLst/>
          </a:prstGeom>
          <a:noFill/>
        </p:spPr>
        <p:txBody>
          <a:bodyPr wrap="square" rtlCol="0">
            <a:spAutoFit/>
          </a:bodyPr>
          <a:lstStyle/>
          <a:p>
            <a:pPr algn="ctr"/>
            <a:r>
              <a:rPr lang="en-US" sz="2000" b="1" dirty="0">
                <a:solidFill>
                  <a:srgbClr val="FF0000"/>
                </a:solidFill>
                <a:latin typeface="Times New Roman" panose="02020603050405020304" pitchFamily="18" charset="0"/>
                <a:cs typeface="Times New Roman" panose="02020603050405020304" pitchFamily="18" charset="0"/>
              </a:rPr>
              <a:t>Titus</a:t>
            </a:r>
          </a:p>
        </p:txBody>
      </p:sp>
      <p:sp>
        <p:nvSpPr>
          <p:cNvPr id="9" name="TextBox 8">
            <a:extLst>
              <a:ext uri="{FF2B5EF4-FFF2-40B4-BE49-F238E27FC236}">
                <a16:creationId xmlns:a16="http://schemas.microsoft.com/office/drawing/2014/main" id="{6D961F80-3872-4922-8FFB-01F7FDDC8FFD}"/>
              </a:ext>
            </a:extLst>
          </p:cNvPr>
          <p:cNvSpPr txBox="1"/>
          <p:nvPr/>
        </p:nvSpPr>
        <p:spPr>
          <a:xfrm>
            <a:off x="784692" y="969225"/>
            <a:ext cx="10604967" cy="369332"/>
          </a:xfrm>
          <a:prstGeom prst="rect">
            <a:avLst/>
          </a:prstGeom>
          <a:noFill/>
        </p:spPr>
        <p:txBody>
          <a:bodyPr wrap="square">
            <a:spAutoFit/>
          </a:bodyPr>
          <a:lstStyle/>
          <a:p>
            <a:pPr marL="0" marR="0" indent="0" algn="ctr">
              <a:spcBef>
                <a:spcPts val="0"/>
              </a:spcBef>
              <a:spcAft>
                <a:spcPts val="0"/>
              </a:spcAft>
            </a:pPr>
            <a:r>
              <a:rPr lang="en-US" sz="1800" b="1" kern="1500" dirty="0">
                <a:ln>
                  <a:noFill/>
                </a:ln>
                <a:solidFill>
                  <a:srgbClr val="FF0000"/>
                </a:solidFill>
                <a:effectLst/>
                <a:latin typeface="Times New Roman" panose="02020603050405020304" pitchFamily="18" charset="0"/>
              </a:rPr>
              <a:t>1:1-3 - </a:t>
            </a:r>
            <a:r>
              <a:rPr lang="en-US" sz="1800" b="1" kern="1500" dirty="0">
                <a:ln>
                  <a:noFill/>
                </a:ln>
                <a:solidFill>
                  <a:srgbClr val="000000"/>
                </a:solidFill>
                <a:effectLst/>
                <a:latin typeface="Times New Roman" panose="02020603050405020304" pitchFamily="18" charset="0"/>
              </a:rPr>
              <a:t>He manifests His word through preaching of Paul and today, through the KJB!</a:t>
            </a:r>
            <a:endParaRPr lang="en-US" sz="1200" b="1" kern="1500" dirty="0">
              <a:ln>
                <a:noFill/>
              </a:ln>
              <a:solidFill>
                <a:srgbClr val="000000"/>
              </a:solidFill>
              <a:effectLst/>
              <a:latin typeface="Times New Roman" panose="02020603050405020304" pitchFamily="18" charset="0"/>
            </a:endParaRPr>
          </a:p>
        </p:txBody>
      </p:sp>
      <p:sp>
        <p:nvSpPr>
          <p:cNvPr id="10" name="TextBox 9">
            <a:extLst>
              <a:ext uri="{FF2B5EF4-FFF2-40B4-BE49-F238E27FC236}">
                <a16:creationId xmlns:a16="http://schemas.microsoft.com/office/drawing/2014/main" id="{2888E9C5-4279-4C69-AD07-4BE2606C0B36}"/>
              </a:ext>
            </a:extLst>
          </p:cNvPr>
          <p:cNvSpPr txBox="1"/>
          <p:nvPr/>
        </p:nvSpPr>
        <p:spPr>
          <a:xfrm>
            <a:off x="4556031" y="4259417"/>
            <a:ext cx="3067050" cy="369332"/>
          </a:xfrm>
          <a:prstGeom prst="rect">
            <a:avLst/>
          </a:prstGeom>
          <a:noFill/>
        </p:spPr>
        <p:txBody>
          <a:bodyPr wrap="square">
            <a:spAutoFit/>
          </a:bodyPr>
          <a:lstStyle/>
          <a:p>
            <a:pPr marL="0" marR="0" indent="0" algn="ctr">
              <a:spcBef>
                <a:spcPts val="0"/>
              </a:spcBef>
              <a:spcAft>
                <a:spcPts val="0"/>
              </a:spcAft>
            </a:pPr>
            <a:r>
              <a:rPr lang="en-US" sz="1800" b="1" kern="1500" dirty="0">
                <a:ln>
                  <a:noFill/>
                </a:ln>
                <a:solidFill>
                  <a:srgbClr val="FF0000"/>
                </a:solidFill>
                <a:effectLst/>
                <a:latin typeface="Times New Roman" panose="02020603050405020304" pitchFamily="18" charset="0"/>
              </a:rPr>
              <a:t>2:13 - </a:t>
            </a:r>
            <a:r>
              <a:rPr lang="en-US" sz="1800" b="1" kern="1500" dirty="0">
                <a:ln>
                  <a:noFill/>
                </a:ln>
                <a:solidFill>
                  <a:srgbClr val="000000"/>
                </a:solidFill>
                <a:effectLst/>
                <a:latin typeface="Times New Roman" panose="02020603050405020304" pitchFamily="18" charset="0"/>
              </a:rPr>
              <a:t>He is our blessed hope!</a:t>
            </a:r>
            <a:endParaRPr lang="en-US" sz="1200" b="1" kern="1500" dirty="0">
              <a:ln>
                <a:noFill/>
              </a:ln>
              <a:solidFill>
                <a:srgbClr val="000000"/>
              </a:solidFill>
              <a:effectLst/>
              <a:latin typeface="Times New Roman" panose="02020603050405020304" pitchFamily="18" charset="0"/>
            </a:endParaRPr>
          </a:p>
        </p:txBody>
      </p:sp>
      <p:sp>
        <p:nvSpPr>
          <p:cNvPr id="12" name="TextBox 11">
            <a:extLst>
              <a:ext uri="{FF2B5EF4-FFF2-40B4-BE49-F238E27FC236}">
                <a16:creationId xmlns:a16="http://schemas.microsoft.com/office/drawing/2014/main" id="{F4FAE745-F331-45A9-8762-FFE8DF31D5FC}"/>
              </a:ext>
            </a:extLst>
          </p:cNvPr>
          <p:cNvSpPr txBox="1"/>
          <p:nvPr/>
        </p:nvSpPr>
        <p:spPr>
          <a:xfrm>
            <a:off x="1764365" y="5175209"/>
            <a:ext cx="8677275" cy="646331"/>
          </a:xfrm>
          <a:prstGeom prst="rect">
            <a:avLst/>
          </a:prstGeom>
          <a:noFill/>
        </p:spPr>
        <p:txBody>
          <a:bodyPr wrap="square">
            <a:spAutoFit/>
          </a:bodyPr>
          <a:lstStyle/>
          <a:p>
            <a:pPr marL="0" marR="0" indent="0" algn="ctr">
              <a:spcBef>
                <a:spcPts val="0"/>
              </a:spcBef>
              <a:spcAft>
                <a:spcPts val="0"/>
              </a:spcAft>
            </a:pPr>
            <a:r>
              <a:rPr lang="en-US" sz="1800" b="1" kern="1500" dirty="0">
                <a:ln>
                  <a:noFill/>
                </a:ln>
                <a:solidFill>
                  <a:srgbClr val="FF0000"/>
                </a:solidFill>
                <a:effectLst/>
                <a:latin typeface="Times New Roman" panose="02020603050405020304" pitchFamily="18" charset="0"/>
              </a:rPr>
              <a:t>2:14 - </a:t>
            </a:r>
            <a:r>
              <a:rPr lang="en-US" sz="1800" b="1" kern="1500" dirty="0">
                <a:ln>
                  <a:noFill/>
                </a:ln>
                <a:solidFill>
                  <a:srgbClr val="000000"/>
                </a:solidFill>
                <a:effectLst/>
                <a:latin typeface="Times New Roman" panose="02020603050405020304" pitchFamily="18" charset="0"/>
              </a:rPr>
              <a:t>He is the One who gave himself for us, that he might redeem us from all iniquity, and purify unto himself a peculiar people, zealous of good works.</a:t>
            </a:r>
            <a:endParaRPr lang="en-US" sz="1200" b="1" kern="1500" dirty="0">
              <a:ln>
                <a:noFill/>
              </a:ln>
              <a:solidFill>
                <a:srgbClr val="000000"/>
              </a:solidFill>
              <a:effectLst/>
              <a:latin typeface="Times New Roman" panose="02020603050405020304" pitchFamily="18" charset="0"/>
            </a:endParaRPr>
          </a:p>
        </p:txBody>
      </p:sp>
      <p:sp>
        <p:nvSpPr>
          <p:cNvPr id="2" name="TextBox 1">
            <a:extLst>
              <a:ext uri="{FF2B5EF4-FFF2-40B4-BE49-F238E27FC236}">
                <a16:creationId xmlns:a16="http://schemas.microsoft.com/office/drawing/2014/main" id="{32FDD7C9-8768-4C38-BD97-968BB350662B}"/>
              </a:ext>
            </a:extLst>
          </p:cNvPr>
          <p:cNvSpPr txBox="1"/>
          <p:nvPr/>
        </p:nvSpPr>
        <p:spPr>
          <a:xfrm>
            <a:off x="179571" y="1248657"/>
            <a:ext cx="11846859" cy="1477328"/>
          </a:xfrm>
          <a:prstGeom prst="rect">
            <a:avLst/>
          </a:prstGeom>
          <a:noFill/>
        </p:spPr>
        <p:txBody>
          <a:bodyPr wrap="square" rtlCol="0">
            <a:spAutoFit/>
          </a:bodyPr>
          <a:lstStyle/>
          <a:p>
            <a:pPr algn="ctr"/>
            <a:r>
              <a:rPr lang="en-US" b="1" i="1" dirty="0">
                <a:solidFill>
                  <a:srgbClr val="CC6600"/>
                </a:solidFill>
                <a:latin typeface="Times New Roman" panose="02020603050405020304" pitchFamily="18" charset="0"/>
                <a:cs typeface="Times New Roman" panose="02020603050405020304" pitchFamily="18" charset="0"/>
              </a:rPr>
              <a:t>Paul, a servant of God, and an apostle of Jesus Christ, according to the faith of God's elect, </a:t>
            </a:r>
          </a:p>
          <a:p>
            <a:pPr algn="ctr"/>
            <a:r>
              <a:rPr lang="en-US" b="1" i="1" dirty="0">
                <a:solidFill>
                  <a:srgbClr val="CC6600"/>
                </a:solidFill>
                <a:latin typeface="Times New Roman" panose="02020603050405020304" pitchFamily="18" charset="0"/>
                <a:cs typeface="Times New Roman" panose="02020603050405020304" pitchFamily="18" charset="0"/>
              </a:rPr>
              <a:t>and the acknowledging of the truth which is after godliness; </a:t>
            </a:r>
          </a:p>
          <a:p>
            <a:pPr algn="ctr"/>
            <a:r>
              <a:rPr lang="en-US" b="1" i="1" dirty="0">
                <a:solidFill>
                  <a:srgbClr val="CC6600"/>
                </a:solidFill>
                <a:latin typeface="Times New Roman" panose="02020603050405020304" pitchFamily="18" charset="0"/>
                <a:cs typeface="Times New Roman" panose="02020603050405020304" pitchFamily="18" charset="0"/>
              </a:rPr>
              <a:t>In hope of eternal life, which God, that cannot lie, promised before the world began; </a:t>
            </a:r>
          </a:p>
          <a:p>
            <a:pPr algn="ctr"/>
            <a:r>
              <a:rPr lang="en-US" b="1" i="1" dirty="0">
                <a:solidFill>
                  <a:srgbClr val="CC6600"/>
                </a:solidFill>
                <a:latin typeface="Times New Roman" panose="02020603050405020304" pitchFamily="18" charset="0"/>
                <a:cs typeface="Times New Roman" panose="02020603050405020304" pitchFamily="18" charset="0"/>
              </a:rPr>
              <a:t>But hath in due times manifested his word through preaching, </a:t>
            </a:r>
          </a:p>
          <a:p>
            <a:pPr algn="ctr"/>
            <a:r>
              <a:rPr lang="en-US" b="1" i="1" dirty="0">
                <a:solidFill>
                  <a:srgbClr val="CC6600"/>
                </a:solidFill>
                <a:latin typeface="Times New Roman" panose="02020603050405020304" pitchFamily="18" charset="0"/>
                <a:cs typeface="Times New Roman" panose="02020603050405020304" pitchFamily="18" charset="0"/>
              </a:rPr>
              <a:t>which is committed unto me according to the commandment of God our Saviour;</a:t>
            </a:r>
          </a:p>
        </p:txBody>
      </p:sp>
      <p:sp>
        <p:nvSpPr>
          <p:cNvPr id="3" name="TextBox 2">
            <a:extLst>
              <a:ext uri="{FF2B5EF4-FFF2-40B4-BE49-F238E27FC236}">
                <a16:creationId xmlns:a16="http://schemas.microsoft.com/office/drawing/2014/main" id="{546B182C-AC97-4DFC-87B2-4AE176169BEE}"/>
              </a:ext>
            </a:extLst>
          </p:cNvPr>
          <p:cNvSpPr txBox="1"/>
          <p:nvPr/>
        </p:nvSpPr>
        <p:spPr>
          <a:xfrm>
            <a:off x="2291881" y="2645303"/>
            <a:ext cx="7578260" cy="1477328"/>
          </a:xfrm>
          <a:prstGeom prst="rect">
            <a:avLst/>
          </a:prstGeom>
          <a:noFill/>
        </p:spPr>
        <p:txBody>
          <a:bodyPr wrap="square" rtlCol="0">
            <a:spAutoFit/>
          </a:bodyPr>
          <a:lstStyle/>
          <a:p>
            <a:pPr algn="ctr"/>
            <a:r>
              <a:rPr lang="en-US" b="1" i="1" dirty="0">
                <a:solidFill>
                  <a:srgbClr val="CC6600"/>
                </a:solidFill>
                <a:latin typeface="Times New Roman" panose="02020603050405020304" pitchFamily="18" charset="0"/>
                <a:cs typeface="Times New Roman" panose="02020603050405020304" pitchFamily="18" charset="0"/>
              </a:rPr>
              <a:t>The words of the LORD are pure words:</a:t>
            </a:r>
          </a:p>
          <a:p>
            <a:pPr algn="ctr"/>
            <a:r>
              <a:rPr lang="en-US" b="1" i="1" dirty="0">
                <a:solidFill>
                  <a:srgbClr val="CC6600"/>
                </a:solidFill>
                <a:latin typeface="Times New Roman" panose="02020603050405020304" pitchFamily="18" charset="0"/>
                <a:cs typeface="Times New Roman" panose="02020603050405020304" pitchFamily="18" charset="0"/>
              </a:rPr>
              <a:t>as silver tried in a furnace of earth, purified seven times. </a:t>
            </a:r>
          </a:p>
          <a:p>
            <a:pPr algn="ctr"/>
            <a:r>
              <a:rPr lang="en-US" b="1" i="1" dirty="0">
                <a:solidFill>
                  <a:srgbClr val="CC6600"/>
                </a:solidFill>
                <a:latin typeface="Times New Roman" panose="02020603050405020304" pitchFamily="18" charset="0"/>
                <a:cs typeface="Times New Roman" panose="02020603050405020304" pitchFamily="18" charset="0"/>
              </a:rPr>
              <a:t>Thou shalt keep them, O LORD, thou shalt preserve them </a:t>
            </a:r>
          </a:p>
          <a:p>
            <a:pPr algn="ctr"/>
            <a:r>
              <a:rPr lang="en-US" b="1" i="1" dirty="0">
                <a:solidFill>
                  <a:srgbClr val="CC6600"/>
                </a:solidFill>
                <a:latin typeface="Times New Roman" panose="02020603050405020304" pitchFamily="18" charset="0"/>
                <a:cs typeface="Times New Roman" panose="02020603050405020304" pitchFamily="18" charset="0"/>
              </a:rPr>
              <a:t>from this generation for ever. </a:t>
            </a:r>
          </a:p>
          <a:p>
            <a:pPr algn="ctr"/>
            <a:r>
              <a:rPr lang="en-US" b="1" dirty="0">
                <a:solidFill>
                  <a:srgbClr val="FF0000"/>
                </a:solidFill>
                <a:latin typeface="Times New Roman" panose="02020603050405020304" pitchFamily="18" charset="0"/>
                <a:cs typeface="Times New Roman" panose="02020603050405020304" pitchFamily="18" charset="0"/>
              </a:rPr>
              <a:t>Psalm 12:6,7</a:t>
            </a:r>
          </a:p>
        </p:txBody>
      </p:sp>
      <p:sp>
        <p:nvSpPr>
          <p:cNvPr id="4" name="TextBox 3">
            <a:extLst>
              <a:ext uri="{FF2B5EF4-FFF2-40B4-BE49-F238E27FC236}">
                <a16:creationId xmlns:a16="http://schemas.microsoft.com/office/drawing/2014/main" id="{2872FD42-72BB-4B6C-A642-F23D6EA4F557}"/>
              </a:ext>
            </a:extLst>
          </p:cNvPr>
          <p:cNvSpPr txBox="1"/>
          <p:nvPr/>
        </p:nvSpPr>
        <p:spPr>
          <a:xfrm>
            <a:off x="841560" y="4548067"/>
            <a:ext cx="10521203" cy="369332"/>
          </a:xfrm>
          <a:prstGeom prst="rect">
            <a:avLst/>
          </a:prstGeom>
          <a:noFill/>
        </p:spPr>
        <p:txBody>
          <a:bodyPr wrap="square" rtlCol="0">
            <a:spAutoFit/>
          </a:bodyPr>
          <a:lstStyle/>
          <a:p>
            <a:pPr algn="ctr"/>
            <a:r>
              <a:rPr lang="en-US" b="1" i="1" dirty="0">
                <a:solidFill>
                  <a:srgbClr val="CC6600"/>
                </a:solidFill>
                <a:latin typeface="Times New Roman" panose="02020603050405020304" pitchFamily="18" charset="0"/>
                <a:cs typeface="Times New Roman" panose="02020603050405020304" pitchFamily="18" charset="0"/>
              </a:rPr>
              <a:t>Looking for that blessed hope, and the glorious appearing of the great God and our Saviour Jesus Christ; </a:t>
            </a:r>
          </a:p>
        </p:txBody>
      </p:sp>
      <p:sp>
        <p:nvSpPr>
          <p:cNvPr id="11" name="TextBox 10">
            <a:extLst>
              <a:ext uri="{FF2B5EF4-FFF2-40B4-BE49-F238E27FC236}">
                <a16:creationId xmlns:a16="http://schemas.microsoft.com/office/drawing/2014/main" id="{CB09A848-C65D-4E97-A97C-278754E38B4E}"/>
              </a:ext>
            </a:extLst>
          </p:cNvPr>
          <p:cNvSpPr txBox="1"/>
          <p:nvPr/>
        </p:nvSpPr>
        <p:spPr>
          <a:xfrm>
            <a:off x="478491" y="5740858"/>
            <a:ext cx="11249025" cy="923330"/>
          </a:xfrm>
          <a:prstGeom prst="rect">
            <a:avLst/>
          </a:prstGeom>
          <a:noFill/>
        </p:spPr>
        <p:txBody>
          <a:bodyPr wrap="square" rtlCol="0">
            <a:spAutoFit/>
          </a:bodyPr>
          <a:lstStyle/>
          <a:p>
            <a:pPr algn="ctr"/>
            <a:r>
              <a:rPr lang="en-US" b="1" i="1" dirty="0">
                <a:solidFill>
                  <a:srgbClr val="CC6600"/>
                </a:solidFill>
                <a:latin typeface="Times New Roman" panose="02020603050405020304" pitchFamily="18" charset="0"/>
                <a:cs typeface="Times New Roman" panose="02020603050405020304" pitchFamily="18" charset="0"/>
              </a:rPr>
              <a:t>Who gave himself for us, that he might redeem us from all iniquity, </a:t>
            </a:r>
          </a:p>
          <a:p>
            <a:pPr algn="ctr"/>
            <a:r>
              <a:rPr lang="en-US" b="1" i="1" dirty="0">
                <a:solidFill>
                  <a:srgbClr val="CC6600"/>
                </a:solidFill>
                <a:latin typeface="Times New Roman" panose="02020603050405020304" pitchFamily="18" charset="0"/>
                <a:cs typeface="Times New Roman" panose="02020603050405020304" pitchFamily="18" charset="0"/>
              </a:rPr>
              <a:t>and purify unto himself a peculiar people, </a:t>
            </a:r>
          </a:p>
          <a:p>
            <a:pPr algn="ctr"/>
            <a:r>
              <a:rPr lang="en-US" b="1" i="1" dirty="0">
                <a:solidFill>
                  <a:srgbClr val="CC6600"/>
                </a:solidFill>
                <a:latin typeface="Times New Roman" panose="02020603050405020304" pitchFamily="18" charset="0"/>
                <a:cs typeface="Times New Roman" panose="02020603050405020304" pitchFamily="18" charset="0"/>
              </a:rPr>
              <a:t>zealous of good works. </a:t>
            </a:r>
          </a:p>
        </p:txBody>
      </p:sp>
    </p:spTree>
    <p:extLst>
      <p:ext uri="{BB962C8B-B14F-4D97-AF65-F5344CB8AC3E}">
        <p14:creationId xmlns:p14="http://schemas.microsoft.com/office/powerpoint/2010/main" val="349527869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1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up)">
                                      <p:cBhvr>
                                        <p:cTn id="17" dur="1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up)">
                                      <p:cBhvr>
                                        <p:cTn id="27" dur="10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up)">
                                      <p:cBhvr>
                                        <p:cTn id="3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2" grpId="0"/>
      <p:bldP spid="2" grpId="0"/>
      <p:bldP spid="3" grpId="0"/>
      <p:bldP spid="4" grpId="0"/>
      <p:bldP spid="1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F7AB03A-D968-4E5D-9B3C-50B0BDB97A0E}"/>
              </a:ext>
            </a:extLst>
          </p:cNvPr>
          <p:cNvSpPr/>
          <p:nvPr/>
        </p:nvSpPr>
        <p:spPr>
          <a:xfrm>
            <a:off x="0" y="0"/>
            <a:ext cx="12192000" cy="6858000"/>
          </a:xfrm>
          <a:prstGeom prst="rect">
            <a:avLst/>
          </a:prstGeom>
          <a:noFill/>
          <a:ln w="76200">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CAFC45D4-1799-428A-A553-1A12D70C984B}"/>
              </a:ext>
            </a:extLst>
          </p:cNvPr>
          <p:cNvSpPr txBox="1"/>
          <p:nvPr/>
        </p:nvSpPr>
        <p:spPr>
          <a:xfrm>
            <a:off x="438150" y="17320"/>
            <a:ext cx="11249025" cy="523220"/>
          </a:xfrm>
          <a:prstGeom prst="rect">
            <a:avLst/>
          </a:prstGeom>
          <a:solidFill>
            <a:schemeClr val="bg1">
              <a:lumMod val="95000"/>
            </a:schemeClr>
          </a:solidFill>
          <a:ln w="28575">
            <a:solidFill>
              <a:srgbClr val="CC6600"/>
            </a:solidFill>
          </a:ln>
        </p:spPr>
        <p:txBody>
          <a:bodyPr wrap="square" rtlCol="0">
            <a:spAutoFit/>
          </a:bodyPr>
          <a:lstStyle/>
          <a:p>
            <a:pPr algn="ctr"/>
            <a:r>
              <a:rPr lang="en-US" sz="2800" b="1" dirty="0">
                <a:ln w="3175">
                  <a:solidFill>
                    <a:srgbClr val="CC6600"/>
                  </a:solidFill>
                  <a:prstDash val="solid"/>
                </a:ln>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This is the Risen Christ That Paul Teaches in my King James 1611 Bible</a:t>
            </a:r>
          </a:p>
        </p:txBody>
      </p:sp>
      <p:sp>
        <p:nvSpPr>
          <p:cNvPr id="7" name="TextBox 6">
            <a:extLst>
              <a:ext uri="{FF2B5EF4-FFF2-40B4-BE49-F238E27FC236}">
                <a16:creationId xmlns:a16="http://schemas.microsoft.com/office/drawing/2014/main" id="{0845F2F3-688D-470F-BE4E-107718825CFB}"/>
              </a:ext>
            </a:extLst>
          </p:cNvPr>
          <p:cNvSpPr txBox="1"/>
          <p:nvPr/>
        </p:nvSpPr>
        <p:spPr>
          <a:xfrm>
            <a:off x="5509348" y="550065"/>
            <a:ext cx="1116154" cy="400110"/>
          </a:xfrm>
          <a:prstGeom prst="rect">
            <a:avLst/>
          </a:prstGeom>
          <a:noFill/>
        </p:spPr>
        <p:txBody>
          <a:bodyPr wrap="square" rtlCol="0">
            <a:spAutoFit/>
          </a:bodyPr>
          <a:lstStyle/>
          <a:p>
            <a:pPr algn="ctr"/>
            <a:r>
              <a:rPr lang="en-US" sz="2000" b="1" dirty="0">
                <a:solidFill>
                  <a:srgbClr val="FF0000"/>
                </a:solidFill>
                <a:latin typeface="Times New Roman" panose="02020603050405020304" pitchFamily="18" charset="0"/>
                <a:cs typeface="Times New Roman" panose="02020603050405020304" pitchFamily="18" charset="0"/>
              </a:rPr>
              <a:t>Titus</a:t>
            </a:r>
          </a:p>
        </p:txBody>
      </p:sp>
      <p:sp>
        <p:nvSpPr>
          <p:cNvPr id="8" name="TextBox 7">
            <a:extLst>
              <a:ext uri="{FF2B5EF4-FFF2-40B4-BE49-F238E27FC236}">
                <a16:creationId xmlns:a16="http://schemas.microsoft.com/office/drawing/2014/main" id="{58A22AB1-44FD-410C-B066-1F0D532D6CAA}"/>
              </a:ext>
            </a:extLst>
          </p:cNvPr>
          <p:cNvSpPr txBox="1"/>
          <p:nvPr/>
        </p:nvSpPr>
        <p:spPr>
          <a:xfrm>
            <a:off x="1145240" y="3875658"/>
            <a:ext cx="9915525" cy="369332"/>
          </a:xfrm>
          <a:prstGeom prst="rect">
            <a:avLst/>
          </a:prstGeom>
          <a:noFill/>
        </p:spPr>
        <p:txBody>
          <a:bodyPr wrap="square">
            <a:spAutoFit/>
          </a:bodyPr>
          <a:lstStyle/>
          <a:p>
            <a:pPr marL="0" marR="0" indent="0" algn="ctr">
              <a:spcBef>
                <a:spcPts val="0"/>
              </a:spcBef>
              <a:spcAft>
                <a:spcPts val="0"/>
              </a:spcAft>
            </a:pPr>
            <a:r>
              <a:rPr lang="en-US" sz="1800" b="1" kern="1500" dirty="0">
                <a:ln>
                  <a:noFill/>
                </a:ln>
                <a:solidFill>
                  <a:srgbClr val="FF0000"/>
                </a:solidFill>
                <a:effectLst/>
                <a:latin typeface="Times New Roman" panose="02020603050405020304" pitchFamily="18" charset="0"/>
              </a:rPr>
              <a:t>3:7 - </a:t>
            </a:r>
            <a:r>
              <a:rPr lang="en-US" sz="1800" b="1" kern="1500" dirty="0">
                <a:ln>
                  <a:noFill/>
                </a:ln>
                <a:solidFill>
                  <a:srgbClr val="000000"/>
                </a:solidFill>
                <a:effectLst/>
                <a:latin typeface="Times New Roman" panose="02020603050405020304" pitchFamily="18" charset="0"/>
              </a:rPr>
              <a:t>He justified us by his grace that we should be made</a:t>
            </a:r>
            <a:r>
              <a:rPr lang="en-US" b="1" kern="1500" dirty="0">
                <a:solidFill>
                  <a:srgbClr val="000000"/>
                </a:solidFill>
                <a:latin typeface="Times New Roman" panose="02020603050405020304" pitchFamily="18" charset="0"/>
              </a:rPr>
              <a:t> </a:t>
            </a:r>
            <a:r>
              <a:rPr lang="en-US" sz="1800" b="1" kern="1500" dirty="0">
                <a:ln>
                  <a:noFill/>
                </a:ln>
                <a:solidFill>
                  <a:srgbClr val="000000"/>
                </a:solidFill>
                <a:effectLst/>
                <a:latin typeface="Times New Roman" panose="02020603050405020304" pitchFamily="18" charset="0"/>
              </a:rPr>
              <a:t>heirs according to the hope of eternal life</a:t>
            </a:r>
            <a:r>
              <a:rPr lang="en-US" b="1" kern="1500" dirty="0">
                <a:solidFill>
                  <a:srgbClr val="000000"/>
                </a:solidFill>
                <a:latin typeface="Times New Roman" panose="02020603050405020304" pitchFamily="18" charset="0"/>
              </a:rPr>
              <a:t>!</a:t>
            </a:r>
            <a:endParaRPr lang="en-US" sz="1200" b="1" kern="1500" dirty="0">
              <a:ln>
                <a:noFill/>
              </a:ln>
              <a:solidFill>
                <a:srgbClr val="000000"/>
              </a:solidFill>
              <a:effectLst/>
              <a:latin typeface="Times New Roman" panose="02020603050405020304" pitchFamily="18" charset="0"/>
            </a:endParaRPr>
          </a:p>
        </p:txBody>
      </p:sp>
      <p:sp>
        <p:nvSpPr>
          <p:cNvPr id="9" name="TextBox 8">
            <a:extLst>
              <a:ext uri="{FF2B5EF4-FFF2-40B4-BE49-F238E27FC236}">
                <a16:creationId xmlns:a16="http://schemas.microsoft.com/office/drawing/2014/main" id="{6D961F80-3872-4922-8FFB-01F7FDDC8FFD}"/>
              </a:ext>
            </a:extLst>
          </p:cNvPr>
          <p:cNvSpPr txBox="1"/>
          <p:nvPr/>
        </p:nvSpPr>
        <p:spPr>
          <a:xfrm>
            <a:off x="919162" y="969225"/>
            <a:ext cx="10353675" cy="646331"/>
          </a:xfrm>
          <a:prstGeom prst="rect">
            <a:avLst/>
          </a:prstGeom>
          <a:noFill/>
        </p:spPr>
        <p:txBody>
          <a:bodyPr wrap="square">
            <a:spAutoFit/>
          </a:bodyPr>
          <a:lstStyle/>
          <a:p>
            <a:pPr algn="ctr"/>
            <a:r>
              <a:rPr lang="en-US" b="1" kern="1500" dirty="0">
                <a:ln>
                  <a:noFill/>
                </a:ln>
                <a:solidFill>
                  <a:srgbClr val="FF0000"/>
                </a:solidFill>
                <a:effectLst/>
                <a:latin typeface="Times New Roman" panose="02020603050405020304" pitchFamily="18" charset="0"/>
              </a:rPr>
              <a:t>3:4-6 – </a:t>
            </a:r>
            <a:r>
              <a:rPr lang="en-US" b="1" kern="1500" dirty="0">
                <a:solidFill>
                  <a:srgbClr val="000000"/>
                </a:solidFill>
                <a:latin typeface="Times New Roman" panose="02020603050405020304" pitchFamily="18" charset="0"/>
              </a:rPr>
              <a:t>Because of the kindness and love of God our Saviour, h</a:t>
            </a:r>
            <a:r>
              <a:rPr lang="en-US" b="1" kern="1500" dirty="0">
                <a:ln>
                  <a:noFill/>
                </a:ln>
                <a:solidFill>
                  <a:srgbClr val="000000"/>
                </a:solidFill>
                <a:effectLst/>
                <a:latin typeface="Times New Roman" panose="02020603050405020304" pitchFamily="18" charset="0"/>
              </a:rPr>
              <a:t>e shed on us abundantly </a:t>
            </a:r>
          </a:p>
          <a:p>
            <a:pPr algn="ctr"/>
            <a:r>
              <a:rPr lang="en-US" b="1" kern="1500" dirty="0">
                <a:ln>
                  <a:noFill/>
                </a:ln>
                <a:solidFill>
                  <a:srgbClr val="000000"/>
                </a:solidFill>
                <a:effectLst/>
                <a:latin typeface="Times New Roman" panose="02020603050405020304" pitchFamily="18" charset="0"/>
              </a:rPr>
              <a:t>the washing and renewing of the Holy Ghost!</a:t>
            </a:r>
          </a:p>
        </p:txBody>
      </p:sp>
      <p:sp>
        <p:nvSpPr>
          <p:cNvPr id="3" name="TextBox 2">
            <a:extLst>
              <a:ext uri="{FF2B5EF4-FFF2-40B4-BE49-F238E27FC236}">
                <a16:creationId xmlns:a16="http://schemas.microsoft.com/office/drawing/2014/main" id="{53DA3CB8-7E45-40E2-BC88-78CE07B4683C}"/>
              </a:ext>
            </a:extLst>
          </p:cNvPr>
          <p:cNvSpPr txBox="1"/>
          <p:nvPr/>
        </p:nvSpPr>
        <p:spPr>
          <a:xfrm>
            <a:off x="564777" y="1561768"/>
            <a:ext cx="11068610" cy="1477328"/>
          </a:xfrm>
          <a:prstGeom prst="rect">
            <a:avLst/>
          </a:prstGeom>
          <a:noFill/>
        </p:spPr>
        <p:txBody>
          <a:bodyPr wrap="square" rtlCol="0">
            <a:spAutoFit/>
          </a:bodyPr>
          <a:lstStyle/>
          <a:p>
            <a:pPr algn="ctr"/>
            <a:r>
              <a:rPr lang="en-US" b="1" i="1" dirty="0">
                <a:solidFill>
                  <a:srgbClr val="CC6600"/>
                </a:solidFill>
                <a:latin typeface="Times New Roman" panose="02020603050405020304" pitchFamily="18" charset="0"/>
                <a:cs typeface="Times New Roman" panose="02020603050405020304" pitchFamily="18" charset="0"/>
              </a:rPr>
              <a:t>But after that the kindness and love of God our Saviour toward man appeared, </a:t>
            </a:r>
          </a:p>
          <a:p>
            <a:pPr algn="ctr"/>
            <a:r>
              <a:rPr lang="en-US" b="1" i="1" dirty="0">
                <a:solidFill>
                  <a:srgbClr val="CC6600"/>
                </a:solidFill>
                <a:latin typeface="Times New Roman" panose="02020603050405020304" pitchFamily="18" charset="0"/>
                <a:cs typeface="Times New Roman" panose="02020603050405020304" pitchFamily="18" charset="0"/>
              </a:rPr>
              <a:t>    Not by works of righteousness which we have done,</a:t>
            </a:r>
          </a:p>
          <a:p>
            <a:pPr algn="ctr"/>
            <a:r>
              <a:rPr lang="en-US" b="1" i="1" dirty="0">
                <a:solidFill>
                  <a:srgbClr val="CC6600"/>
                </a:solidFill>
                <a:latin typeface="Times New Roman" panose="02020603050405020304" pitchFamily="18" charset="0"/>
                <a:cs typeface="Times New Roman" panose="02020603050405020304" pitchFamily="18" charset="0"/>
              </a:rPr>
              <a:t>but according to his mercy he saved us,</a:t>
            </a:r>
          </a:p>
          <a:p>
            <a:pPr algn="ctr"/>
            <a:r>
              <a:rPr lang="en-US" b="1" i="1" dirty="0">
                <a:solidFill>
                  <a:srgbClr val="CC6600"/>
                </a:solidFill>
                <a:latin typeface="Times New Roman" panose="02020603050405020304" pitchFamily="18" charset="0"/>
                <a:cs typeface="Times New Roman" panose="02020603050405020304" pitchFamily="18" charset="0"/>
              </a:rPr>
              <a:t>by the washing of regeneration, and renewing of the Holy Ghost; </a:t>
            </a:r>
          </a:p>
          <a:p>
            <a:pPr algn="ctr"/>
            <a:r>
              <a:rPr lang="en-US" b="1" i="1" dirty="0">
                <a:solidFill>
                  <a:srgbClr val="CC6600"/>
                </a:solidFill>
                <a:latin typeface="Times New Roman" panose="02020603050405020304" pitchFamily="18" charset="0"/>
                <a:cs typeface="Times New Roman" panose="02020603050405020304" pitchFamily="18" charset="0"/>
              </a:rPr>
              <a:t>    Which he shed on us abundantly through Jesus Christ our Saviour; </a:t>
            </a:r>
          </a:p>
        </p:txBody>
      </p:sp>
      <p:sp>
        <p:nvSpPr>
          <p:cNvPr id="4" name="TextBox 3">
            <a:extLst>
              <a:ext uri="{FF2B5EF4-FFF2-40B4-BE49-F238E27FC236}">
                <a16:creationId xmlns:a16="http://schemas.microsoft.com/office/drawing/2014/main" id="{BC2178FE-47DF-45F0-8751-F7CE9B7C2D3D}"/>
              </a:ext>
            </a:extLst>
          </p:cNvPr>
          <p:cNvSpPr txBox="1"/>
          <p:nvPr/>
        </p:nvSpPr>
        <p:spPr>
          <a:xfrm>
            <a:off x="1156446" y="4164308"/>
            <a:ext cx="9915525" cy="369332"/>
          </a:xfrm>
          <a:prstGeom prst="rect">
            <a:avLst/>
          </a:prstGeom>
          <a:noFill/>
        </p:spPr>
        <p:txBody>
          <a:bodyPr wrap="square" rtlCol="0">
            <a:spAutoFit/>
          </a:bodyPr>
          <a:lstStyle/>
          <a:p>
            <a:pPr algn="ctr"/>
            <a:r>
              <a:rPr lang="en-US" b="1" dirty="0">
                <a:solidFill>
                  <a:srgbClr val="CC6600"/>
                </a:solidFill>
                <a:latin typeface="Times New Roman" panose="02020603050405020304" pitchFamily="18" charset="0"/>
                <a:cs typeface="Times New Roman" panose="02020603050405020304" pitchFamily="18" charset="0"/>
              </a:rPr>
              <a:t>That being justified by his grace, we should be made heirs according to the hope of eternal life. </a:t>
            </a:r>
          </a:p>
        </p:txBody>
      </p:sp>
    </p:spTree>
    <p:extLst>
      <p:ext uri="{BB962C8B-B14F-4D97-AF65-F5344CB8AC3E}">
        <p14:creationId xmlns:p14="http://schemas.microsoft.com/office/powerpoint/2010/main" val="331770169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up)">
                                      <p:cBhvr>
                                        <p:cTn id="1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F7AB03A-D968-4E5D-9B3C-50B0BDB97A0E}"/>
              </a:ext>
            </a:extLst>
          </p:cNvPr>
          <p:cNvSpPr/>
          <p:nvPr/>
        </p:nvSpPr>
        <p:spPr>
          <a:xfrm>
            <a:off x="0" y="0"/>
            <a:ext cx="12192000" cy="6858000"/>
          </a:xfrm>
          <a:prstGeom prst="rect">
            <a:avLst/>
          </a:prstGeom>
          <a:noFill/>
          <a:ln w="76200">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CAFC45D4-1799-428A-A553-1A12D70C984B}"/>
              </a:ext>
            </a:extLst>
          </p:cNvPr>
          <p:cNvSpPr txBox="1"/>
          <p:nvPr/>
        </p:nvSpPr>
        <p:spPr>
          <a:xfrm>
            <a:off x="438150" y="17320"/>
            <a:ext cx="11249025" cy="523220"/>
          </a:xfrm>
          <a:prstGeom prst="rect">
            <a:avLst/>
          </a:prstGeom>
          <a:solidFill>
            <a:schemeClr val="bg1">
              <a:lumMod val="95000"/>
            </a:schemeClr>
          </a:solidFill>
          <a:ln w="28575">
            <a:solidFill>
              <a:srgbClr val="CC6600"/>
            </a:solidFill>
          </a:ln>
        </p:spPr>
        <p:txBody>
          <a:bodyPr wrap="square" rtlCol="0">
            <a:spAutoFit/>
          </a:bodyPr>
          <a:lstStyle/>
          <a:p>
            <a:pPr algn="ctr"/>
            <a:r>
              <a:rPr lang="en-US" sz="2800" b="1" dirty="0">
                <a:ln w="3175">
                  <a:solidFill>
                    <a:srgbClr val="CC6600"/>
                  </a:solidFill>
                  <a:prstDash val="solid"/>
                </a:ln>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This is the Risen Christ That Paul Teaches in my King James 1611 Bible</a:t>
            </a:r>
          </a:p>
        </p:txBody>
      </p:sp>
      <p:sp>
        <p:nvSpPr>
          <p:cNvPr id="7" name="TextBox 6">
            <a:extLst>
              <a:ext uri="{FF2B5EF4-FFF2-40B4-BE49-F238E27FC236}">
                <a16:creationId xmlns:a16="http://schemas.microsoft.com/office/drawing/2014/main" id="{0845F2F3-688D-470F-BE4E-107718825CFB}"/>
              </a:ext>
            </a:extLst>
          </p:cNvPr>
          <p:cNvSpPr txBox="1"/>
          <p:nvPr/>
        </p:nvSpPr>
        <p:spPr>
          <a:xfrm>
            <a:off x="5065571" y="556125"/>
            <a:ext cx="2011503" cy="400110"/>
          </a:xfrm>
          <a:prstGeom prst="rect">
            <a:avLst/>
          </a:prstGeom>
          <a:noFill/>
        </p:spPr>
        <p:txBody>
          <a:bodyPr wrap="square" rtlCol="0">
            <a:spAutoFit/>
          </a:bodyPr>
          <a:lstStyle/>
          <a:p>
            <a:pPr algn="ctr"/>
            <a:r>
              <a:rPr lang="en-US" sz="2000" b="1" dirty="0">
                <a:solidFill>
                  <a:srgbClr val="FF0000"/>
                </a:solidFill>
                <a:latin typeface="Times New Roman" panose="02020603050405020304" pitchFamily="18" charset="0"/>
                <a:cs typeface="Times New Roman" panose="02020603050405020304" pitchFamily="18" charset="0"/>
              </a:rPr>
              <a:t>Philemon</a:t>
            </a:r>
          </a:p>
        </p:txBody>
      </p:sp>
      <p:sp>
        <p:nvSpPr>
          <p:cNvPr id="9" name="TextBox 8">
            <a:extLst>
              <a:ext uri="{FF2B5EF4-FFF2-40B4-BE49-F238E27FC236}">
                <a16:creationId xmlns:a16="http://schemas.microsoft.com/office/drawing/2014/main" id="{F5B8C63E-F2F3-4A4D-86EE-E42FC19755F1}"/>
              </a:ext>
            </a:extLst>
          </p:cNvPr>
          <p:cNvSpPr txBox="1"/>
          <p:nvPr/>
        </p:nvSpPr>
        <p:spPr>
          <a:xfrm>
            <a:off x="4230781" y="5581394"/>
            <a:ext cx="3695699" cy="369332"/>
          </a:xfrm>
          <a:prstGeom prst="rect">
            <a:avLst/>
          </a:prstGeom>
          <a:noFill/>
        </p:spPr>
        <p:txBody>
          <a:bodyPr wrap="square">
            <a:spAutoFit/>
          </a:bodyPr>
          <a:lstStyle/>
          <a:p>
            <a:pPr marL="0" marR="0" indent="0" algn="ctr">
              <a:spcBef>
                <a:spcPts val="0"/>
              </a:spcBef>
              <a:spcAft>
                <a:spcPts val="0"/>
              </a:spcAft>
            </a:pPr>
            <a:r>
              <a:rPr lang="en-US" sz="1800" b="1" kern="1500" dirty="0">
                <a:ln>
                  <a:noFill/>
                </a:ln>
                <a:solidFill>
                  <a:srgbClr val="FF0000"/>
                </a:solidFill>
                <a:effectLst/>
                <a:latin typeface="Times New Roman" panose="02020603050405020304" pitchFamily="18" charset="0"/>
              </a:rPr>
              <a:t>1:25 - </a:t>
            </a:r>
            <a:r>
              <a:rPr lang="en-US" sz="1800" b="1" kern="1500" dirty="0">
                <a:ln>
                  <a:noFill/>
                </a:ln>
                <a:solidFill>
                  <a:srgbClr val="000000"/>
                </a:solidFill>
                <a:effectLst/>
                <a:latin typeface="Times New Roman" panose="02020603050405020304" pitchFamily="18" charset="0"/>
              </a:rPr>
              <a:t>He gives our spirit His grace!</a:t>
            </a:r>
            <a:endParaRPr lang="en-US" sz="1200" b="1" kern="1500" dirty="0">
              <a:ln>
                <a:noFill/>
              </a:ln>
              <a:solidFill>
                <a:srgbClr val="000000"/>
              </a:solidFill>
              <a:effectLst/>
              <a:latin typeface="Times New Roman" panose="02020603050405020304" pitchFamily="18" charset="0"/>
            </a:endParaRPr>
          </a:p>
        </p:txBody>
      </p:sp>
      <p:sp>
        <p:nvSpPr>
          <p:cNvPr id="10" name="TextBox 9">
            <a:extLst>
              <a:ext uri="{FF2B5EF4-FFF2-40B4-BE49-F238E27FC236}">
                <a16:creationId xmlns:a16="http://schemas.microsoft.com/office/drawing/2014/main" id="{7E42AFEC-BE1D-47C4-B2AA-666DAE0BBE83}"/>
              </a:ext>
            </a:extLst>
          </p:cNvPr>
          <p:cNvSpPr txBox="1"/>
          <p:nvPr/>
        </p:nvSpPr>
        <p:spPr>
          <a:xfrm>
            <a:off x="3557587" y="940816"/>
            <a:ext cx="5076825" cy="369332"/>
          </a:xfrm>
          <a:prstGeom prst="rect">
            <a:avLst/>
          </a:prstGeom>
          <a:noFill/>
        </p:spPr>
        <p:txBody>
          <a:bodyPr wrap="square">
            <a:spAutoFit/>
          </a:bodyPr>
          <a:lstStyle/>
          <a:p>
            <a:pPr marL="0" marR="0" indent="0" algn="ctr">
              <a:spcBef>
                <a:spcPts val="0"/>
              </a:spcBef>
              <a:spcAft>
                <a:spcPts val="0"/>
              </a:spcAft>
            </a:pPr>
            <a:r>
              <a:rPr lang="en-US" sz="1800" b="1" kern="1500" dirty="0">
                <a:ln>
                  <a:noFill/>
                </a:ln>
                <a:solidFill>
                  <a:srgbClr val="FF0000"/>
                </a:solidFill>
                <a:effectLst/>
                <a:latin typeface="Times New Roman" panose="02020603050405020304" pitchFamily="18" charset="0"/>
              </a:rPr>
              <a:t>1:3 - </a:t>
            </a:r>
            <a:r>
              <a:rPr lang="en-US" sz="1800" b="1" kern="1500" dirty="0">
                <a:ln>
                  <a:noFill/>
                </a:ln>
                <a:solidFill>
                  <a:srgbClr val="000000"/>
                </a:solidFill>
                <a:effectLst/>
                <a:latin typeface="Times New Roman" panose="02020603050405020304" pitchFamily="18" charset="0"/>
              </a:rPr>
              <a:t>He is from whom grace and peace has come!</a:t>
            </a:r>
            <a:endParaRPr lang="en-US" sz="1200" b="1" kern="1500" dirty="0">
              <a:ln>
                <a:noFill/>
              </a:ln>
              <a:solidFill>
                <a:srgbClr val="000000"/>
              </a:solidFill>
              <a:effectLst/>
              <a:latin typeface="Times New Roman" panose="02020603050405020304" pitchFamily="18" charset="0"/>
            </a:endParaRPr>
          </a:p>
        </p:txBody>
      </p:sp>
      <p:sp>
        <p:nvSpPr>
          <p:cNvPr id="11" name="TextBox 10">
            <a:extLst>
              <a:ext uri="{FF2B5EF4-FFF2-40B4-BE49-F238E27FC236}">
                <a16:creationId xmlns:a16="http://schemas.microsoft.com/office/drawing/2014/main" id="{95BD6F56-A848-44A8-BA53-DB25FB166165}"/>
              </a:ext>
            </a:extLst>
          </p:cNvPr>
          <p:cNvSpPr txBox="1"/>
          <p:nvPr/>
        </p:nvSpPr>
        <p:spPr>
          <a:xfrm>
            <a:off x="3757611" y="2292896"/>
            <a:ext cx="4676775" cy="369332"/>
          </a:xfrm>
          <a:prstGeom prst="rect">
            <a:avLst/>
          </a:prstGeom>
          <a:noFill/>
        </p:spPr>
        <p:txBody>
          <a:bodyPr wrap="square">
            <a:spAutoFit/>
          </a:bodyPr>
          <a:lstStyle/>
          <a:p>
            <a:pPr marL="0" marR="0" indent="0" algn="ctr">
              <a:spcBef>
                <a:spcPts val="0"/>
              </a:spcBef>
              <a:spcAft>
                <a:spcPts val="0"/>
              </a:spcAft>
            </a:pPr>
            <a:r>
              <a:rPr lang="en-US" sz="1800" b="1" kern="1500" dirty="0">
                <a:ln>
                  <a:noFill/>
                </a:ln>
                <a:solidFill>
                  <a:srgbClr val="FF0000"/>
                </a:solidFill>
                <a:effectLst/>
                <a:latin typeface="Times New Roman" panose="02020603050405020304" pitchFamily="18" charset="0"/>
              </a:rPr>
              <a:t>1:6 - </a:t>
            </a:r>
            <a:r>
              <a:rPr lang="en-US" sz="1800" b="1" kern="1500" dirty="0">
                <a:ln>
                  <a:noFill/>
                </a:ln>
                <a:solidFill>
                  <a:srgbClr val="000000"/>
                </a:solidFill>
                <a:effectLst/>
                <a:latin typeface="Times New Roman" panose="02020603050405020304" pitchFamily="18" charset="0"/>
              </a:rPr>
              <a:t>He is from whom every good thing is in!</a:t>
            </a:r>
            <a:endParaRPr lang="en-US" sz="1200" b="1" kern="1500" dirty="0">
              <a:ln>
                <a:noFill/>
              </a:ln>
              <a:solidFill>
                <a:srgbClr val="000000"/>
              </a:solidFill>
              <a:effectLst/>
              <a:latin typeface="Times New Roman" panose="02020603050405020304" pitchFamily="18" charset="0"/>
            </a:endParaRPr>
          </a:p>
        </p:txBody>
      </p:sp>
      <p:sp>
        <p:nvSpPr>
          <p:cNvPr id="13" name="TextBox 12">
            <a:extLst>
              <a:ext uri="{FF2B5EF4-FFF2-40B4-BE49-F238E27FC236}">
                <a16:creationId xmlns:a16="http://schemas.microsoft.com/office/drawing/2014/main" id="{95F465CA-3C98-4AED-9E22-B405E3EE1195}"/>
              </a:ext>
            </a:extLst>
          </p:cNvPr>
          <p:cNvSpPr txBox="1"/>
          <p:nvPr/>
        </p:nvSpPr>
        <p:spPr>
          <a:xfrm>
            <a:off x="2253224" y="3768598"/>
            <a:ext cx="7697599" cy="369332"/>
          </a:xfrm>
          <a:prstGeom prst="rect">
            <a:avLst/>
          </a:prstGeom>
          <a:noFill/>
        </p:spPr>
        <p:txBody>
          <a:bodyPr wrap="square">
            <a:spAutoFit/>
          </a:bodyPr>
          <a:lstStyle/>
          <a:p>
            <a:pPr marL="0" marR="0" indent="0" algn="ctr">
              <a:spcBef>
                <a:spcPts val="0"/>
              </a:spcBef>
              <a:spcAft>
                <a:spcPts val="0"/>
              </a:spcAft>
            </a:pPr>
            <a:r>
              <a:rPr lang="en-US" sz="1800" b="1" kern="1500" dirty="0">
                <a:ln>
                  <a:noFill/>
                </a:ln>
                <a:solidFill>
                  <a:srgbClr val="FF0000"/>
                </a:solidFill>
                <a:effectLst/>
                <a:latin typeface="Times New Roman" panose="02020603050405020304" pitchFamily="18" charset="0"/>
              </a:rPr>
              <a:t>1:8,9 - </a:t>
            </a:r>
            <a:r>
              <a:rPr lang="en-US" sz="1800" b="1" kern="1500" dirty="0">
                <a:ln>
                  <a:noFill/>
                </a:ln>
                <a:solidFill>
                  <a:srgbClr val="000000"/>
                </a:solidFill>
                <a:effectLst/>
                <a:latin typeface="Times New Roman" panose="02020603050405020304" pitchFamily="18" charset="0"/>
              </a:rPr>
              <a:t>He </a:t>
            </a:r>
            <a:r>
              <a:rPr lang="en-US" b="1" kern="1500" dirty="0">
                <a:solidFill>
                  <a:srgbClr val="000000"/>
                </a:solidFill>
                <a:latin typeface="Times New Roman" panose="02020603050405020304" pitchFamily="18" charset="0"/>
              </a:rPr>
              <a:t>can be</a:t>
            </a:r>
            <a:r>
              <a:rPr lang="en-US" sz="1800" b="1" kern="1500" dirty="0">
                <a:ln>
                  <a:noFill/>
                </a:ln>
                <a:solidFill>
                  <a:srgbClr val="000000"/>
                </a:solidFill>
                <a:effectLst/>
                <a:latin typeface="Times New Roman" panose="02020603050405020304" pitchFamily="18" charset="0"/>
              </a:rPr>
              <a:t> our boldness as well as for love’s sake approach to people.</a:t>
            </a:r>
            <a:endParaRPr lang="en-US" sz="1200" b="1" kern="1500" dirty="0">
              <a:ln>
                <a:noFill/>
              </a:ln>
              <a:solidFill>
                <a:srgbClr val="000000"/>
              </a:solidFill>
              <a:effectLst/>
              <a:latin typeface="Times New Roman" panose="02020603050405020304" pitchFamily="18" charset="0"/>
            </a:endParaRPr>
          </a:p>
        </p:txBody>
      </p:sp>
      <p:sp>
        <p:nvSpPr>
          <p:cNvPr id="2" name="TextBox 1">
            <a:extLst>
              <a:ext uri="{FF2B5EF4-FFF2-40B4-BE49-F238E27FC236}">
                <a16:creationId xmlns:a16="http://schemas.microsoft.com/office/drawing/2014/main" id="{2F31558B-88E1-49AE-901D-ED9BA0610CBD}"/>
              </a:ext>
            </a:extLst>
          </p:cNvPr>
          <p:cNvSpPr txBox="1"/>
          <p:nvPr/>
        </p:nvSpPr>
        <p:spPr>
          <a:xfrm>
            <a:off x="2084294" y="1229466"/>
            <a:ext cx="8027894" cy="369332"/>
          </a:xfrm>
          <a:prstGeom prst="rect">
            <a:avLst/>
          </a:prstGeom>
          <a:noFill/>
        </p:spPr>
        <p:txBody>
          <a:bodyPr wrap="square" rtlCol="0">
            <a:spAutoFit/>
          </a:bodyPr>
          <a:lstStyle/>
          <a:p>
            <a:pPr algn="ctr"/>
            <a:r>
              <a:rPr lang="en-US" b="1" i="1" dirty="0">
                <a:solidFill>
                  <a:srgbClr val="CC6600"/>
                </a:solidFill>
                <a:latin typeface="Times New Roman" panose="02020603050405020304" pitchFamily="18" charset="0"/>
                <a:cs typeface="Times New Roman" panose="02020603050405020304" pitchFamily="18" charset="0"/>
              </a:rPr>
              <a:t>Grace to you, and peace, from God our Father and the Lord Jesus Christ. </a:t>
            </a:r>
          </a:p>
        </p:txBody>
      </p:sp>
      <p:sp>
        <p:nvSpPr>
          <p:cNvPr id="3" name="TextBox 2">
            <a:extLst>
              <a:ext uri="{FF2B5EF4-FFF2-40B4-BE49-F238E27FC236}">
                <a16:creationId xmlns:a16="http://schemas.microsoft.com/office/drawing/2014/main" id="{C795E11F-325F-4168-BCED-B6354B90257A}"/>
              </a:ext>
            </a:extLst>
          </p:cNvPr>
          <p:cNvSpPr txBox="1"/>
          <p:nvPr/>
        </p:nvSpPr>
        <p:spPr>
          <a:xfrm>
            <a:off x="1828800" y="2576657"/>
            <a:ext cx="8538882" cy="646331"/>
          </a:xfrm>
          <a:prstGeom prst="rect">
            <a:avLst/>
          </a:prstGeom>
          <a:noFill/>
        </p:spPr>
        <p:txBody>
          <a:bodyPr wrap="square" rtlCol="0">
            <a:spAutoFit/>
          </a:bodyPr>
          <a:lstStyle/>
          <a:p>
            <a:pPr algn="ctr"/>
            <a:r>
              <a:rPr lang="en-US" b="1" i="1" dirty="0">
                <a:solidFill>
                  <a:srgbClr val="CC6600"/>
                </a:solidFill>
                <a:latin typeface="Times New Roman" panose="02020603050405020304" pitchFamily="18" charset="0"/>
                <a:cs typeface="Times New Roman" panose="02020603050405020304" pitchFamily="18" charset="0"/>
              </a:rPr>
              <a:t>That the communication of thy faith may become effectual </a:t>
            </a:r>
          </a:p>
          <a:p>
            <a:pPr algn="ctr"/>
            <a:r>
              <a:rPr lang="en-US" b="1" i="1" dirty="0">
                <a:solidFill>
                  <a:srgbClr val="CC6600"/>
                </a:solidFill>
                <a:latin typeface="Times New Roman" panose="02020603050405020304" pitchFamily="18" charset="0"/>
                <a:cs typeface="Times New Roman" panose="02020603050405020304" pitchFamily="18" charset="0"/>
              </a:rPr>
              <a:t>by the acknowledging of every good thing which is in you in Christ Jesus. </a:t>
            </a:r>
          </a:p>
        </p:txBody>
      </p:sp>
      <p:sp>
        <p:nvSpPr>
          <p:cNvPr id="4" name="TextBox 3">
            <a:extLst>
              <a:ext uri="{FF2B5EF4-FFF2-40B4-BE49-F238E27FC236}">
                <a16:creationId xmlns:a16="http://schemas.microsoft.com/office/drawing/2014/main" id="{51A90021-6906-4A82-8224-4044B0711C75}"/>
              </a:ext>
            </a:extLst>
          </p:cNvPr>
          <p:cNvSpPr txBox="1"/>
          <p:nvPr/>
        </p:nvSpPr>
        <p:spPr>
          <a:xfrm>
            <a:off x="1169893" y="4061822"/>
            <a:ext cx="9870141" cy="1200329"/>
          </a:xfrm>
          <a:prstGeom prst="rect">
            <a:avLst/>
          </a:prstGeom>
          <a:noFill/>
        </p:spPr>
        <p:txBody>
          <a:bodyPr wrap="square" rtlCol="0">
            <a:spAutoFit/>
          </a:bodyPr>
          <a:lstStyle/>
          <a:p>
            <a:pPr algn="ctr"/>
            <a:r>
              <a:rPr lang="en-US" b="1" i="1" dirty="0">
                <a:solidFill>
                  <a:srgbClr val="CC6600"/>
                </a:solidFill>
                <a:latin typeface="Times New Roman" panose="02020603050405020304" pitchFamily="18" charset="0"/>
                <a:cs typeface="Times New Roman" panose="02020603050405020304" pitchFamily="18" charset="0"/>
              </a:rPr>
              <a:t>Wherefore, though I might be much bold in Christ to enjoin thee that which is convenient,</a:t>
            </a:r>
          </a:p>
          <a:p>
            <a:pPr algn="ctr"/>
            <a:r>
              <a:rPr lang="en-US" b="1" i="1" dirty="0">
                <a:solidFill>
                  <a:srgbClr val="CC6600"/>
                </a:solidFill>
                <a:latin typeface="Times New Roman" panose="02020603050405020304" pitchFamily="18" charset="0"/>
                <a:cs typeface="Times New Roman" panose="02020603050405020304" pitchFamily="18" charset="0"/>
              </a:rPr>
              <a:t>Yet for love's sake I rather beseech thee, </a:t>
            </a:r>
          </a:p>
          <a:p>
            <a:pPr algn="ctr"/>
            <a:r>
              <a:rPr lang="en-US" b="1" i="1" dirty="0">
                <a:solidFill>
                  <a:srgbClr val="CC6600"/>
                </a:solidFill>
                <a:latin typeface="Times New Roman" panose="02020603050405020304" pitchFamily="18" charset="0"/>
                <a:cs typeface="Times New Roman" panose="02020603050405020304" pitchFamily="18" charset="0"/>
              </a:rPr>
              <a:t>being such an one as Paul the aged, </a:t>
            </a:r>
          </a:p>
          <a:p>
            <a:pPr algn="ctr"/>
            <a:r>
              <a:rPr lang="en-US" b="1" i="1" dirty="0">
                <a:solidFill>
                  <a:srgbClr val="CC6600"/>
                </a:solidFill>
                <a:latin typeface="Times New Roman" panose="02020603050405020304" pitchFamily="18" charset="0"/>
                <a:cs typeface="Times New Roman" panose="02020603050405020304" pitchFamily="18" charset="0"/>
              </a:rPr>
              <a:t>and now also a prisoner of Jesus Christ. </a:t>
            </a:r>
          </a:p>
        </p:txBody>
      </p:sp>
      <p:sp>
        <p:nvSpPr>
          <p:cNvPr id="8" name="TextBox 7">
            <a:extLst>
              <a:ext uri="{FF2B5EF4-FFF2-40B4-BE49-F238E27FC236}">
                <a16:creationId xmlns:a16="http://schemas.microsoft.com/office/drawing/2014/main" id="{7E9A4ECF-C11E-4CD4-B247-DBBE9FF40589}"/>
              </a:ext>
            </a:extLst>
          </p:cNvPr>
          <p:cNvSpPr txBox="1"/>
          <p:nvPr/>
        </p:nvSpPr>
        <p:spPr>
          <a:xfrm>
            <a:off x="1452283" y="5862919"/>
            <a:ext cx="9278471" cy="369332"/>
          </a:xfrm>
          <a:prstGeom prst="rect">
            <a:avLst/>
          </a:prstGeom>
          <a:noFill/>
        </p:spPr>
        <p:txBody>
          <a:bodyPr wrap="square" rtlCol="0">
            <a:spAutoFit/>
          </a:bodyPr>
          <a:lstStyle/>
          <a:p>
            <a:pPr algn="ctr"/>
            <a:r>
              <a:rPr lang="en-US" b="1" i="1" dirty="0">
                <a:solidFill>
                  <a:srgbClr val="CC6600"/>
                </a:solidFill>
                <a:latin typeface="Times New Roman" panose="02020603050405020304" pitchFamily="18" charset="0"/>
                <a:cs typeface="Times New Roman" panose="02020603050405020304" pitchFamily="18" charset="0"/>
              </a:rPr>
              <a:t>The grace of our Lord Jesus Christ be with your spirit. Amen.</a:t>
            </a:r>
          </a:p>
        </p:txBody>
      </p:sp>
    </p:spTree>
    <p:extLst>
      <p:ext uri="{BB962C8B-B14F-4D97-AF65-F5344CB8AC3E}">
        <p14:creationId xmlns:p14="http://schemas.microsoft.com/office/powerpoint/2010/main" val="206462983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1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up)">
                                      <p:cBhvr>
                                        <p:cTn id="22" dur="10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wipe(up)">
                                      <p:cBhvr>
                                        <p:cTn id="32" dur="10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wipe(up)">
                                      <p:cBhvr>
                                        <p:cTn id="42"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3" grpId="0"/>
      <p:bldP spid="2" grpId="0"/>
      <p:bldP spid="3" grpId="0"/>
      <p:bldP spid="4"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6">
            <a:extLst>
              <a:ext uri="{FF2B5EF4-FFF2-40B4-BE49-F238E27FC236}">
                <a16:creationId xmlns:a16="http://schemas.microsoft.com/office/drawing/2014/main" id="{0ADF4876-2659-4CDA-95C9-840F0146E7B0}"/>
              </a:ext>
            </a:extLst>
          </p:cNvPr>
          <p:cNvSpPr txBox="1">
            <a:spLocks noChangeArrowheads="1"/>
          </p:cNvSpPr>
          <p:nvPr/>
        </p:nvSpPr>
        <p:spPr bwMode="auto">
          <a:xfrm>
            <a:off x="468346" y="19049"/>
            <a:ext cx="11275277" cy="523876"/>
          </a:xfrm>
          <a:prstGeom prst="rect">
            <a:avLst/>
          </a:prstGeom>
          <a:solidFill>
            <a:srgbClr val="FFFFFF"/>
          </a:solidFill>
          <a:ln w="28575" algn="in">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FF0000"/>
                  </a:outerShdw>
                </a:effectLst>
              </a14:hiddenEffects>
            </a:ext>
          </a:extLst>
        </p:spPr>
        <p:txBody>
          <a:bodyPr vert="horz" wrap="square" lIns="36195" tIns="36195" rIns="36195" bIns="36195"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a:ln w="12700">
                  <a:noFill/>
                </a:ln>
                <a:effectLst/>
                <a:latin typeface="Old English Text MT" panose="03040902040508030806" pitchFamily="66" charset="0"/>
              </a:rPr>
              <a:t>Paul’s </a:t>
            </a:r>
            <a:r>
              <a:rPr lang="en-US" altLang="en-US" sz="2800" b="1" dirty="0">
                <a:ln w="12700">
                  <a:noFill/>
                </a:ln>
                <a:latin typeface="Old English Text MT" panose="03040902040508030806" pitchFamily="66" charset="0"/>
              </a:rPr>
              <a:t>W</a:t>
            </a:r>
            <a:r>
              <a:rPr kumimoji="0" lang="en-US" altLang="en-US" sz="2800" b="1" i="0" u="none" strike="noStrike" cap="none" normalizeH="0" baseline="0" dirty="0">
                <a:ln w="12700">
                  <a:noFill/>
                </a:ln>
                <a:effectLst/>
                <a:latin typeface="Old English Text MT" panose="03040902040508030806" pitchFamily="66" charset="0"/>
              </a:rPr>
              <a:t>arns </a:t>
            </a:r>
            <a:r>
              <a:rPr lang="en-US" altLang="en-US" sz="2800" b="1" dirty="0">
                <a:ln w="12700">
                  <a:noFill/>
                </a:ln>
                <a:latin typeface="Old English Text MT" panose="03040902040508030806" pitchFamily="66" charset="0"/>
              </a:rPr>
              <a:t>U</a:t>
            </a:r>
            <a:r>
              <a:rPr kumimoji="0" lang="en-US" altLang="en-US" sz="2800" b="1" i="0" u="none" strike="noStrike" cap="none" normalizeH="0" baseline="0" dirty="0">
                <a:ln w="12700">
                  <a:noFill/>
                </a:ln>
                <a:effectLst/>
                <a:latin typeface="Old English Text MT" panose="03040902040508030806" pitchFamily="66" charset="0"/>
              </a:rPr>
              <a:t>s </a:t>
            </a:r>
            <a:r>
              <a:rPr lang="en-US" altLang="en-US" sz="2800" b="1" dirty="0">
                <a:ln w="12700">
                  <a:noFill/>
                </a:ln>
                <a:latin typeface="Old English Text MT" panose="03040902040508030806" pitchFamily="66" charset="0"/>
              </a:rPr>
              <a:t>A</a:t>
            </a:r>
            <a:r>
              <a:rPr kumimoji="0" lang="en-US" altLang="en-US" sz="2800" b="1" i="0" u="none" strike="noStrike" cap="none" normalizeH="0" baseline="0" dirty="0">
                <a:ln w="12700">
                  <a:noFill/>
                </a:ln>
                <a:effectLst/>
                <a:latin typeface="Old English Text MT" panose="03040902040508030806" pitchFamily="66" charset="0"/>
              </a:rPr>
              <a:t>bout </a:t>
            </a:r>
            <a:r>
              <a:rPr lang="en-US" altLang="en-US" sz="2800" b="1" dirty="0">
                <a:ln w="12700">
                  <a:noFill/>
                </a:ln>
                <a:latin typeface="Old English Text MT" panose="03040902040508030806" pitchFamily="66" charset="0"/>
              </a:rPr>
              <a:t>A</a:t>
            </a:r>
            <a:r>
              <a:rPr kumimoji="0" lang="en-US" altLang="en-US" sz="2800" b="1" i="0" u="none" strike="noStrike" cap="none" normalizeH="0" baseline="0" dirty="0">
                <a:ln w="12700">
                  <a:noFill/>
                </a:ln>
                <a:effectLst/>
                <a:latin typeface="Old English Text MT" panose="03040902040508030806" pitchFamily="66" charset="0"/>
              </a:rPr>
              <a:t>nother Jesus, Another </a:t>
            </a:r>
            <a:r>
              <a:rPr lang="en-US" altLang="en-US" sz="2800" b="1" dirty="0">
                <a:ln w="12700">
                  <a:noFill/>
                </a:ln>
                <a:latin typeface="Old English Text MT" panose="03040902040508030806" pitchFamily="66" charset="0"/>
              </a:rPr>
              <a:t>S</a:t>
            </a:r>
            <a:r>
              <a:rPr kumimoji="0" lang="en-US" altLang="en-US" sz="2800" b="1" i="0" u="none" strike="noStrike" cap="none" normalizeH="0" baseline="0" dirty="0">
                <a:ln w="12700">
                  <a:noFill/>
                </a:ln>
                <a:effectLst/>
                <a:latin typeface="Old English Text MT" panose="03040902040508030806" pitchFamily="66" charset="0"/>
              </a:rPr>
              <a:t>pirit, and Another </a:t>
            </a:r>
            <a:r>
              <a:rPr lang="en-US" altLang="en-US" sz="2800" b="1" dirty="0">
                <a:ln w="12700">
                  <a:noFill/>
                </a:ln>
                <a:latin typeface="Old English Text MT" panose="03040902040508030806" pitchFamily="66" charset="0"/>
              </a:rPr>
              <a:t>G</a:t>
            </a:r>
            <a:r>
              <a:rPr kumimoji="0" lang="en-US" altLang="en-US" sz="2800" b="1" i="0" u="none" strike="noStrike" cap="none" normalizeH="0" baseline="0" dirty="0">
                <a:ln w="12700">
                  <a:noFill/>
                </a:ln>
                <a:effectLst/>
                <a:latin typeface="Old English Text MT" panose="03040902040508030806" pitchFamily="66" charset="0"/>
              </a:rPr>
              <a:t>ospel!</a:t>
            </a:r>
            <a:endParaRPr kumimoji="0" lang="en-US" altLang="en-US" sz="2800" b="0" i="0" u="none" strike="noStrike" cap="none" normalizeH="0" baseline="0" dirty="0">
              <a:ln w="12700">
                <a:noFill/>
              </a:ln>
              <a:effectLst/>
              <a:latin typeface="Arial" panose="020B0604020202020204" pitchFamily="34" charset="0"/>
            </a:endParaRPr>
          </a:p>
        </p:txBody>
      </p:sp>
      <p:sp>
        <p:nvSpPr>
          <p:cNvPr id="8" name="TextBox 7">
            <a:extLst>
              <a:ext uri="{FF2B5EF4-FFF2-40B4-BE49-F238E27FC236}">
                <a16:creationId xmlns:a16="http://schemas.microsoft.com/office/drawing/2014/main" id="{15E1105C-9B47-42B6-954D-D8A201D24124}"/>
              </a:ext>
            </a:extLst>
          </p:cNvPr>
          <p:cNvSpPr txBox="1"/>
          <p:nvPr/>
        </p:nvSpPr>
        <p:spPr>
          <a:xfrm>
            <a:off x="1331258" y="611769"/>
            <a:ext cx="9544610" cy="1200329"/>
          </a:xfrm>
          <a:prstGeom prst="rect">
            <a:avLst/>
          </a:prstGeom>
          <a:noFill/>
        </p:spPr>
        <p:txBody>
          <a:bodyPr wrap="square">
            <a:spAutoFit/>
          </a:bodyPr>
          <a:lstStyle/>
          <a:p>
            <a:pPr algn="ctr" rtl="0"/>
            <a:r>
              <a:rPr lang="en-US" b="1" i="1" u="none" strike="noStrike" kern="1500" baseline="0" dirty="0">
                <a:solidFill>
                  <a:srgbClr val="D27C04"/>
                </a:solidFill>
                <a:latin typeface="Times New Roman" panose="02020603050405020304" pitchFamily="18" charset="0"/>
              </a:rPr>
              <a:t>For I am jealous over you with godly jealousy: </a:t>
            </a:r>
          </a:p>
          <a:p>
            <a:pPr algn="ctr" rtl="0"/>
            <a:r>
              <a:rPr lang="en-US" b="1" i="1" u="none" strike="noStrike" kern="1500" baseline="0" dirty="0">
                <a:solidFill>
                  <a:srgbClr val="D27C04"/>
                </a:solidFill>
                <a:latin typeface="Times New Roman" panose="02020603050405020304" pitchFamily="18" charset="0"/>
              </a:rPr>
              <a:t>for I have espoused you to one husband, that I may present you as a chaste virgin to Christ.</a:t>
            </a:r>
          </a:p>
          <a:p>
            <a:pPr algn="ctr" rtl="0"/>
            <a:r>
              <a:rPr lang="en-US" b="1" i="1" u="none" strike="noStrike" kern="1500" baseline="0" dirty="0">
                <a:solidFill>
                  <a:srgbClr val="D27C04"/>
                </a:solidFill>
                <a:latin typeface="Times New Roman" panose="02020603050405020304" pitchFamily="18" charset="0"/>
              </a:rPr>
              <a:t>But I fear, lest by any means, as the serpent beguiled Eve through his subtilty, </a:t>
            </a:r>
          </a:p>
          <a:p>
            <a:pPr algn="ctr" rtl="0"/>
            <a:r>
              <a:rPr lang="en-US" b="1" i="1" u="none" strike="noStrike" kern="1500" baseline="0" dirty="0">
                <a:solidFill>
                  <a:srgbClr val="D27C04"/>
                </a:solidFill>
                <a:latin typeface="Times New Roman" panose="02020603050405020304" pitchFamily="18" charset="0"/>
              </a:rPr>
              <a:t>so your minds should be corrupted from the simplicity that is in Christ.</a:t>
            </a:r>
          </a:p>
        </p:txBody>
      </p:sp>
      <p:sp>
        <p:nvSpPr>
          <p:cNvPr id="10" name="TextBox 9">
            <a:extLst>
              <a:ext uri="{FF2B5EF4-FFF2-40B4-BE49-F238E27FC236}">
                <a16:creationId xmlns:a16="http://schemas.microsoft.com/office/drawing/2014/main" id="{733243B7-2FF6-43CF-AA66-23C1673A0645}"/>
              </a:ext>
            </a:extLst>
          </p:cNvPr>
          <p:cNvSpPr txBox="1"/>
          <p:nvPr/>
        </p:nvSpPr>
        <p:spPr>
          <a:xfrm>
            <a:off x="118782" y="3180494"/>
            <a:ext cx="11954436" cy="1692771"/>
          </a:xfrm>
          <a:prstGeom prst="rect">
            <a:avLst/>
          </a:prstGeom>
          <a:noFill/>
        </p:spPr>
        <p:txBody>
          <a:bodyPr wrap="square">
            <a:spAutoFit/>
          </a:bodyPr>
          <a:lstStyle/>
          <a:p>
            <a:pPr algn="ctr" rtl="0"/>
            <a:r>
              <a:rPr lang="en-US" b="1" i="1" u="none" strike="noStrike" kern="1500" baseline="0" dirty="0">
                <a:solidFill>
                  <a:srgbClr val="D27C04"/>
                </a:solidFill>
                <a:latin typeface="Times New Roman" panose="02020603050405020304" pitchFamily="18" charset="0"/>
              </a:rPr>
              <a:t>I marvel that ye are so soon removed from him that called you into the grace of Christ unto another gospel:</a:t>
            </a:r>
          </a:p>
          <a:p>
            <a:pPr algn="ctr" rtl="0"/>
            <a:r>
              <a:rPr lang="en-US" b="1" i="1" u="none" strike="noStrike" kern="1500" baseline="0" dirty="0">
                <a:solidFill>
                  <a:srgbClr val="D27C04"/>
                </a:solidFill>
                <a:latin typeface="Times New Roman" panose="02020603050405020304" pitchFamily="18" charset="0"/>
              </a:rPr>
              <a:t>Which is not another; but there be some that trouble you, and would pervert the gospel of Christ.</a:t>
            </a:r>
          </a:p>
          <a:p>
            <a:pPr algn="ctr" rtl="0"/>
            <a:r>
              <a:rPr lang="en-US" b="1" i="1" u="none" strike="noStrike" kern="1500" baseline="0" dirty="0">
                <a:solidFill>
                  <a:srgbClr val="D27C04"/>
                </a:solidFill>
                <a:latin typeface="Times New Roman" panose="02020603050405020304" pitchFamily="18" charset="0"/>
              </a:rPr>
              <a:t>But though we, or an angel from heaven, preach any other gospel unto you than that which we have preached unto you, </a:t>
            </a:r>
          </a:p>
          <a:p>
            <a:pPr algn="ctr" rtl="0"/>
            <a:r>
              <a:rPr lang="en-US" b="1" i="1" u="none" strike="noStrike" kern="1500" baseline="0" dirty="0">
                <a:solidFill>
                  <a:srgbClr val="D27C04"/>
                </a:solidFill>
                <a:latin typeface="Times New Roman" panose="02020603050405020304" pitchFamily="18" charset="0"/>
              </a:rPr>
              <a:t>let him be accursed. As we said before, so say I now again,</a:t>
            </a:r>
          </a:p>
          <a:p>
            <a:pPr algn="ctr" rtl="0"/>
            <a:r>
              <a:rPr lang="en-US" b="1" i="1" u="none" strike="noStrike" kern="1500" baseline="0" dirty="0">
                <a:solidFill>
                  <a:srgbClr val="D27C04"/>
                </a:solidFill>
                <a:latin typeface="Times New Roman" panose="02020603050405020304" pitchFamily="18" charset="0"/>
              </a:rPr>
              <a:t>If any man preach any other gospel unto you than that ye have received, let him be accursed.</a:t>
            </a:r>
          </a:p>
          <a:p>
            <a:pPr algn="ctr"/>
            <a:r>
              <a:rPr lang="en-US" sz="1400" b="1" i="0" u="none" strike="noStrike" kern="1500" baseline="0" dirty="0">
                <a:solidFill>
                  <a:srgbClr val="FF0000"/>
                </a:solidFill>
                <a:latin typeface="Times New Roman" panose="02020603050405020304" pitchFamily="18" charset="0"/>
              </a:rPr>
              <a:t>Galatians 1:6-9</a:t>
            </a:r>
          </a:p>
        </p:txBody>
      </p:sp>
      <p:sp>
        <p:nvSpPr>
          <p:cNvPr id="12" name="TextBox 11">
            <a:extLst>
              <a:ext uri="{FF2B5EF4-FFF2-40B4-BE49-F238E27FC236}">
                <a16:creationId xmlns:a16="http://schemas.microsoft.com/office/drawing/2014/main" id="{509AB48D-6545-4EC6-A771-91124F2156F4}"/>
              </a:ext>
            </a:extLst>
          </p:cNvPr>
          <p:cNvSpPr txBox="1"/>
          <p:nvPr/>
        </p:nvSpPr>
        <p:spPr>
          <a:xfrm>
            <a:off x="1892676" y="5012351"/>
            <a:ext cx="8418418" cy="400110"/>
          </a:xfrm>
          <a:prstGeom prst="rect">
            <a:avLst/>
          </a:prstGeom>
          <a:noFill/>
        </p:spPr>
        <p:txBody>
          <a:bodyPr wrap="square">
            <a:spAutoFit/>
          </a:bodyPr>
          <a:lstStyle/>
          <a:p>
            <a:pPr marL="0" marR="0" indent="0" algn="ctr">
              <a:spcBef>
                <a:spcPts val="0"/>
              </a:spcBef>
              <a:spcAft>
                <a:spcPts val="0"/>
              </a:spcAft>
            </a:pPr>
            <a:r>
              <a:rPr lang="en-US" sz="2000" b="1" kern="1500" dirty="0">
                <a:solidFill>
                  <a:srgbClr val="000000"/>
                </a:solidFill>
                <a:latin typeface="Times New Roman" panose="02020603050405020304" pitchFamily="18" charset="0"/>
              </a:rPr>
              <a:t>As Jesus </a:t>
            </a:r>
            <a:r>
              <a:rPr lang="en-US" sz="2000" b="1" kern="1500" dirty="0">
                <a:ln>
                  <a:noFill/>
                </a:ln>
                <a:solidFill>
                  <a:srgbClr val="000000"/>
                </a:solidFill>
                <a:effectLst/>
                <a:latin typeface="Times New Roman" panose="02020603050405020304" pitchFamily="18" charset="0"/>
              </a:rPr>
              <a:t>warned the Jews; we should also </a:t>
            </a:r>
            <a:r>
              <a:rPr lang="en-US" sz="2000" b="1" kern="1500" dirty="0">
                <a:solidFill>
                  <a:srgbClr val="000000"/>
                </a:solidFill>
                <a:latin typeface="Times New Roman" panose="02020603050405020304" pitchFamily="18" charset="0"/>
              </a:rPr>
              <a:t>learn from that</a:t>
            </a:r>
            <a:r>
              <a:rPr lang="en-US" sz="2000" b="1" kern="1500" dirty="0">
                <a:ln>
                  <a:noFill/>
                </a:ln>
                <a:solidFill>
                  <a:srgbClr val="000000"/>
                </a:solidFill>
                <a:effectLst/>
                <a:latin typeface="Times New Roman" panose="02020603050405020304" pitchFamily="18" charset="0"/>
              </a:rPr>
              <a:t> warning!</a:t>
            </a:r>
            <a:endParaRPr lang="en-US" sz="700" kern="1500" dirty="0">
              <a:ln>
                <a:noFill/>
              </a:ln>
              <a:solidFill>
                <a:srgbClr val="000000"/>
              </a:solidFill>
              <a:effectLst/>
              <a:latin typeface="Times New Roman" panose="02020603050405020304" pitchFamily="18" charset="0"/>
            </a:endParaRPr>
          </a:p>
        </p:txBody>
      </p:sp>
      <p:sp>
        <p:nvSpPr>
          <p:cNvPr id="14" name="Rectangle 13">
            <a:extLst>
              <a:ext uri="{FF2B5EF4-FFF2-40B4-BE49-F238E27FC236}">
                <a16:creationId xmlns:a16="http://schemas.microsoft.com/office/drawing/2014/main" id="{A0FB3274-EC50-4333-A2FC-9B3072EFFEFC}"/>
              </a:ext>
            </a:extLst>
          </p:cNvPr>
          <p:cNvSpPr/>
          <p:nvPr/>
        </p:nvSpPr>
        <p:spPr>
          <a:xfrm>
            <a:off x="0" y="0"/>
            <a:ext cx="12192000" cy="6858000"/>
          </a:xfrm>
          <a:prstGeom prst="rect">
            <a:avLst/>
          </a:prstGeom>
          <a:noFill/>
          <a:ln w="76200">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268F45DA-A6DC-4883-A46E-22C81E79AF1C}"/>
              </a:ext>
            </a:extLst>
          </p:cNvPr>
          <p:cNvSpPr txBox="1"/>
          <p:nvPr/>
        </p:nvSpPr>
        <p:spPr>
          <a:xfrm>
            <a:off x="2070848" y="5325036"/>
            <a:ext cx="8041341" cy="1415772"/>
          </a:xfrm>
          <a:prstGeom prst="rect">
            <a:avLst/>
          </a:prstGeom>
          <a:noFill/>
        </p:spPr>
        <p:txBody>
          <a:bodyPr wrap="square" rtlCol="0">
            <a:spAutoFit/>
          </a:bodyPr>
          <a:lstStyle/>
          <a:p>
            <a:pPr marL="0" marR="0" indent="0" algn="ctr">
              <a:spcBef>
                <a:spcPts val="0"/>
              </a:spcBef>
              <a:spcAft>
                <a:spcPts val="0"/>
              </a:spcAft>
            </a:pPr>
            <a:r>
              <a:rPr lang="en-US" b="1" i="1" kern="1500" dirty="0">
                <a:ln>
                  <a:noFill/>
                </a:ln>
                <a:solidFill>
                  <a:srgbClr val="D27C04"/>
                </a:solidFill>
                <a:effectLst/>
                <a:latin typeface="Times New Roman" panose="02020603050405020304" pitchFamily="18" charset="0"/>
              </a:rPr>
              <a:t>For there shall arise false Christs, and false prophets, </a:t>
            </a:r>
          </a:p>
          <a:p>
            <a:pPr marL="0" marR="0" indent="0" algn="ctr">
              <a:spcBef>
                <a:spcPts val="0"/>
              </a:spcBef>
              <a:spcAft>
                <a:spcPts val="0"/>
              </a:spcAft>
            </a:pPr>
            <a:r>
              <a:rPr lang="en-US" b="1" i="1" kern="1500" dirty="0">
                <a:ln>
                  <a:noFill/>
                </a:ln>
                <a:solidFill>
                  <a:srgbClr val="D27C04"/>
                </a:solidFill>
                <a:effectLst/>
                <a:latin typeface="Times New Roman" panose="02020603050405020304" pitchFamily="18" charset="0"/>
              </a:rPr>
              <a:t>and shall shew great signs and wonders; </a:t>
            </a:r>
          </a:p>
          <a:p>
            <a:pPr marL="0" marR="0" indent="0" algn="ctr">
              <a:spcBef>
                <a:spcPts val="0"/>
              </a:spcBef>
              <a:spcAft>
                <a:spcPts val="0"/>
              </a:spcAft>
            </a:pPr>
            <a:r>
              <a:rPr lang="en-US" b="1" i="1" kern="1500" dirty="0">
                <a:ln>
                  <a:noFill/>
                </a:ln>
                <a:solidFill>
                  <a:srgbClr val="D27C04"/>
                </a:solidFill>
                <a:effectLst/>
                <a:latin typeface="Times New Roman" panose="02020603050405020304" pitchFamily="18" charset="0"/>
              </a:rPr>
              <a:t>insomuch that, if it were possible,</a:t>
            </a:r>
          </a:p>
          <a:p>
            <a:pPr marL="0" marR="0" indent="0" algn="ctr">
              <a:spcBef>
                <a:spcPts val="0"/>
              </a:spcBef>
              <a:spcAft>
                <a:spcPts val="0"/>
              </a:spcAft>
            </a:pPr>
            <a:r>
              <a:rPr lang="en-US" b="1" i="1" kern="1500" dirty="0">
                <a:ln>
                  <a:noFill/>
                </a:ln>
                <a:solidFill>
                  <a:srgbClr val="D27C04"/>
                </a:solidFill>
                <a:effectLst/>
                <a:latin typeface="Times New Roman" panose="02020603050405020304" pitchFamily="18" charset="0"/>
              </a:rPr>
              <a:t>they shall deceive the very elect.</a:t>
            </a:r>
          </a:p>
          <a:p>
            <a:pPr algn="ctr"/>
            <a:r>
              <a:rPr lang="en-US" sz="1400" b="1" kern="1500" dirty="0">
                <a:ln>
                  <a:noFill/>
                </a:ln>
                <a:solidFill>
                  <a:srgbClr val="FF0000"/>
                </a:solidFill>
                <a:effectLst/>
                <a:latin typeface="Times New Roman" panose="02020603050405020304" pitchFamily="18" charset="0"/>
              </a:rPr>
              <a:t>Matthew 24:24</a:t>
            </a:r>
            <a:endParaRPr lang="en-US" sz="1400" kern="1500" dirty="0">
              <a:ln>
                <a:noFill/>
              </a:ln>
              <a:solidFill>
                <a:srgbClr val="000000"/>
              </a:solidFill>
              <a:effectLst/>
              <a:latin typeface="Times New Roman" panose="02020603050405020304" pitchFamily="18" charset="0"/>
            </a:endParaRPr>
          </a:p>
        </p:txBody>
      </p:sp>
      <p:sp>
        <p:nvSpPr>
          <p:cNvPr id="3" name="TextBox 2">
            <a:extLst>
              <a:ext uri="{FF2B5EF4-FFF2-40B4-BE49-F238E27FC236}">
                <a16:creationId xmlns:a16="http://schemas.microsoft.com/office/drawing/2014/main" id="{F639F69D-15E5-41F7-99C2-E90982001F89}"/>
              </a:ext>
            </a:extLst>
          </p:cNvPr>
          <p:cNvSpPr txBox="1"/>
          <p:nvPr/>
        </p:nvSpPr>
        <p:spPr>
          <a:xfrm>
            <a:off x="1326995" y="1728443"/>
            <a:ext cx="9556595" cy="1415772"/>
          </a:xfrm>
          <a:prstGeom prst="rect">
            <a:avLst/>
          </a:prstGeom>
          <a:noFill/>
        </p:spPr>
        <p:txBody>
          <a:bodyPr wrap="square" rtlCol="0">
            <a:spAutoFit/>
          </a:bodyPr>
          <a:lstStyle/>
          <a:p>
            <a:pPr algn="ctr" rtl="0"/>
            <a:r>
              <a:rPr lang="en-US" b="1" i="1" u="none" strike="noStrike" kern="1500" baseline="0" dirty="0">
                <a:solidFill>
                  <a:srgbClr val="D27C04"/>
                </a:solidFill>
                <a:latin typeface="Times New Roman" panose="02020603050405020304" pitchFamily="18" charset="0"/>
              </a:rPr>
              <a:t>For if he that cometh </a:t>
            </a:r>
            <a:r>
              <a:rPr lang="en-US" b="1" i="1" u="none" strike="noStrike" kern="1500" baseline="0" dirty="0" err="1">
                <a:solidFill>
                  <a:srgbClr val="D27C04"/>
                </a:solidFill>
                <a:latin typeface="Times New Roman" panose="02020603050405020304" pitchFamily="18" charset="0"/>
              </a:rPr>
              <a:t>preacheth</a:t>
            </a:r>
            <a:r>
              <a:rPr lang="en-US" b="1" i="1" u="none" strike="noStrike" kern="1500" baseline="0" dirty="0">
                <a:solidFill>
                  <a:srgbClr val="D27C04"/>
                </a:solidFill>
                <a:latin typeface="Times New Roman" panose="02020603050405020304" pitchFamily="18" charset="0"/>
              </a:rPr>
              <a:t> another Jesus, whom we have not preached, </a:t>
            </a:r>
          </a:p>
          <a:p>
            <a:pPr algn="ctr" rtl="0"/>
            <a:r>
              <a:rPr lang="en-US" b="1" i="1" u="none" strike="noStrike" kern="1500" baseline="0" dirty="0">
                <a:solidFill>
                  <a:srgbClr val="D27C04"/>
                </a:solidFill>
                <a:latin typeface="Times New Roman" panose="02020603050405020304" pitchFamily="18" charset="0"/>
              </a:rPr>
              <a:t>or if ye receive another spirit, which ye have not received, </a:t>
            </a:r>
          </a:p>
          <a:p>
            <a:pPr algn="ctr" rtl="0"/>
            <a:r>
              <a:rPr lang="en-US" b="1" i="1" u="none" strike="noStrike" kern="1500" baseline="0" dirty="0">
                <a:solidFill>
                  <a:srgbClr val="D27C04"/>
                </a:solidFill>
                <a:latin typeface="Times New Roman" panose="02020603050405020304" pitchFamily="18" charset="0"/>
              </a:rPr>
              <a:t>or another gospel, which ye have not accepted, </a:t>
            </a:r>
          </a:p>
          <a:p>
            <a:pPr algn="ctr" rtl="0"/>
            <a:r>
              <a:rPr lang="en-US" b="1" i="1" u="none" strike="noStrike" kern="1500" baseline="0" dirty="0">
                <a:solidFill>
                  <a:srgbClr val="D27C04"/>
                </a:solidFill>
                <a:latin typeface="Times New Roman" panose="02020603050405020304" pitchFamily="18" charset="0"/>
              </a:rPr>
              <a:t>ye might well bear with him.</a:t>
            </a:r>
          </a:p>
          <a:p>
            <a:pPr algn="ctr"/>
            <a:r>
              <a:rPr lang="en-US" sz="1400" b="1" i="0" u="none" strike="noStrike" kern="1500" baseline="0" dirty="0">
                <a:solidFill>
                  <a:srgbClr val="FF0000"/>
                </a:solidFill>
                <a:latin typeface="Times New Roman" panose="02020603050405020304" pitchFamily="18" charset="0"/>
              </a:rPr>
              <a:t>II Corinthians 11:2-4</a:t>
            </a:r>
          </a:p>
        </p:txBody>
      </p:sp>
    </p:spTree>
    <p:extLst>
      <p:ext uri="{BB962C8B-B14F-4D97-AF65-F5344CB8AC3E}">
        <p14:creationId xmlns:p14="http://schemas.microsoft.com/office/powerpoint/2010/main" val="3028701305"/>
      </p:ext>
    </p:extLst>
  </p:cSld>
  <p:clrMapOvr>
    <a:masterClrMapping/>
  </p:clrMapOvr>
  <mc:AlternateContent xmlns:mc="http://schemas.openxmlformats.org/markup-compatibility/2006" xmlns:p14="http://schemas.microsoft.com/office/powerpoint/2010/main">
    <mc:Choice Requires="p14">
      <p:transition spd="slow" p14:dur="2000">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1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up)">
                                      <p:cBhvr>
                                        <p:cTn id="17" dur="20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up)">
                                      <p:cBhvr>
                                        <p:cTn id="2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2" grpId="0"/>
      <p:bldP spid="2" grpId="0"/>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7246EB9-24AE-4546-9756-5B008FFDCE59}"/>
              </a:ext>
            </a:extLst>
          </p:cNvPr>
          <p:cNvSpPr txBox="1"/>
          <p:nvPr/>
        </p:nvSpPr>
        <p:spPr>
          <a:xfrm>
            <a:off x="7049163" y="928577"/>
            <a:ext cx="3370229" cy="2962349"/>
          </a:xfrm>
          <a:prstGeom prst="rect">
            <a:avLst/>
          </a:prstGeom>
          <a:noFill/>
        </p:spPr>
        <p:txBody>
          <a:bodyPr wrap="square" rtlCol="0">
            <a:spAutoFit/>
          </a:bodyPr>
          <a:lstStyle/>
          <a:p>
            <a:pPr algn="ctr" fontAlgn="base">
              <a:spcBef>
                <a:spcPct val="50000"/>
              </a:spcBef>
              <a:spcAft>
                <a:spcPct val="0"/>
              </a:spcAft>
            </a:pPr>
            <a:r>
              <a:rPr lang="en-US" sz="800" b="1" dirty="0">
                <a:solidFill>
                  <a:srgbClr val="FFFF99"/>
                </a:solidFill>
                <a:latin typeface="Times New Roman" panose="02020603050405020304" pitchFamily="18" charset="0"/>
              </a:rPr>
              <a:t>Prepared and presented by:</a:t>
            </a:r>
          </a:p>
          <a:p>
            <a:pPr algn="ctr" fontAlgn="base">
              <a:spcBef>
                <a:spcPct val="50000"/>
              </a:spcBef>
              <a:spcAft>
                <a:spcPct val="0"/>
              </a:spcAft>
            </a:pPr>
            <a:endParaRPr lang="en-US" sz="800" b="1" dirty="0">
              <a:solidFill>
                <a:srgbClr val="FFFF99"/>
              </a:solidFill>
              <a:latin typeface="Times New Roman" panose="02020603050405020304" pitchFamily="18" charset="0"/>
            </a:endParaRPr>
          </a:p>
          <a:p>
            <a:pPr algn="ctr" fontAlgn="base">
              <a:spcBef>
                <a:spcPct val="50000"/>
              </a:spcBef>
              <a:spcAft>
                <a:spcPct val="0"/>
              </a:spcAft>
            </a:pPr>
            <a:endParaRPr lang="en-US" sz="800" b="1" dirty="0">
              <a:solidFill>
                <a:srgbClr val="FFFF99"/>
              </a:solidFill>
              <a:latin typeface="Times New Roman" panose="02020603050405020304" pitchFamily="18" charset="0"/>
            </a:endParaRPr>
          </a:p>
          <a:p>
            <a:pPr algn="ctr" fontAlgn="base">
              <a:spcBef>
                <a:spcPct val="50000"/>
              </a:spcBef>
              <a:spcAft>
                <a:spcPct val="0"/>
              </a:spcAft>
            </a:pPr>
            <a:endParaRPr lang="en-US" sz="1600" b="1" dirty="0">
              <a:solidFill>
                <a:srgbClr val="FFFF99"/>
              </a:solidFill>
              <a:latin typeface="Times New Roman" panose="02020603050405020304" pitchFamily="18" charset="0"/>
            </a:endParaRPr>
          </a:p>
          <a:p>
            <a:pPr algn="ctr" fontAlgn="base">
              <a:spcBef>
                <a:spcPct val="50000"/>
              </a:spcBef>
              <a:spcAft>
                <a:spcPct val="0"/>
              </a:spcAft>
            </a:pPr>
            <a:endParaRPr lang="en-US" sz="1600" b="1" dirty="0">
              <a:solidFill>
                <a:srgbClr val="FFFF99"/>
              </a:solidFill>
              <a:latin typeface="Times New Roman" panose="02020603050405020304" pitchFamily="18" charset="0"/>
            </a:endParaRPr>
          </a:p>
          <a:p>
            <a:pPr algn="ctr" fontAlgn="base">
              <a:spcBef>
                <a:spcPct val="50000"/>
              </a:spcBef>
              <a:spcAft>
                <a:spcPct val="0"/>
              </a:spcAft>
            </a:pPr>
            <a:r>
              <a:rPr lang="en-US" sz="1600" b="1" dirty="0">
                <a:solidFill>
                  <a:srgbClr val="FFFF99"/>
                </a:solidFill>
                <a:latin typeface="Times New Roman" panose="02020603050405020304" pitchFamily="18" charset="0"/>
              </a:rPr>
              <a:t>Mikel Paulson</a:t>
            </a:r>
          </a:p>
          <a:p>
            <a:pPr algn="ctr" fontAlgn="base">
              <a:spcBef>
                <a:spcPct val="50000"/>
              </a:spcBef>
              <a:spcAft>
                <a:spcPct val="0"/>
              </a:spcAft>
            </a:pPr>
            <a:r>
              <a:rPr lang="en-US" sz="1100" b="1" dirty="0">
                <a:solidFill>
                  <a:srgbClr val="FFFF99"/>
                </a:solidFill>
                <a:latin typeface="Times New Roman" panose="02020603050405020304" pitchFamily="18" charset="0"/>
              </a:rPr>
              <a:t>2 Gretchen Ln, Bella Vista, AR  72715</a:t>
            </a:r>
          </a:p>
          <a:p>
            <a:pPr algn="ctr" fontAlgn="base">
              <a:spcBef>
                <a:spcPct val="50000"/>
              </a:spcBef>
              <a:spcAft>
                <a:spcPct val="0"/>
              </a:spcAft>
            </a:pPr>
            <a:r>
              <a:rPr lang="en-US" sz="1100" b="1" dirty="0">
                <a:solidFill>
                  <a:srgbClr val="FFFF99"/>
                </a:solidFill>
                <a:latin typeface="Times New Roman" panose="02020603050405020304" pitchFamily="18" charset="0"/>
              </a:rPr>
              <a:t>509-876-1611</a:t>
            </a:r>
          </a:p>
          <a:p>
            <a:pPr algn="ctr" fontAlgn="base">
              <a:spcBef>
                <a:spcPct val="50000"/>
              </a:spcBef>
              <a:spcAft>
                <a:spcPct val="0"/>
              </a:spcAft>
            </a:pPr>
            <a:r>
              <a:rPr lang="en-US" sz="1100" b="1" dirty="0">
                <a:solidFill>
                  <a:srgbClr val="FFFF99"/>
                </a:solidFill>
                <a:latin typeface="Times New Roman" panose="02020603050405020304" pitchFamily="18" charset="0"/>
                <a:hlinkClick r:id="rId2">
                  <a:extLst>
                    <a:ext uri="{A12FA001-AC4F-418D-AE19-62706E023703}">
                      <ahyp:hlinkClr xmlns:ahyp="http://schemas.microsoft.com/office/drawing/2018/hyperlinkcolor" val="tx"/>
                    </a:ext>
                  </a:extLst>
                </a:hlinkClick>
              </a:rPr>
              <a:t>www.scatteredchristians.org</a:t>
            </a:r>
            <a:endParaRPr lang="en-US" sz="1100" b="1" dirty="0">
              <a:solidFill>
                <a:srgbClr val="FFFF99"/>
              </a:solidFill>
              <a:latin typeface="Times New Roman" panose="02020603050405020304" pitchFamily="18" charset="0"/>
            </a:endParaRPr>
          </a:p>
          <a:p>
            <a:pPr algn="ctr" fontAlgn="base">
              <a:spcBef>
                <a:spcPct val="50000"/>
              </a:spcBef>
              <a:spcAft>
                <a:spcPct val="0"/>
              </a:spcAft>
            </a:pPr>
            <a:r>
              <a:rPr lang="en-US" sz="1100" b="1" dirty="0">
                <a:solidFill>
                  <a:srgbClr val="FFFF99"/>
                </a:solidFill>
                <a:latin typeface="Times New Roman" panose="02020603050405020304" pitchFamily="18" charset="0"/>
                <a:hlinkClick r:id="rId3">
                  <a:extLst>
                    <a:ext uri="{A12FA001-AC4F-418D-AE19-62706E023703}">
                      <ahyp:hlinkClr xmlns:ahyp="http://schemas.microsoft.com/office/drawing/2018/hyperlinkcolor" val="tx"/>
                    </a:ext>
                  </a:extLst>
                </a:hlinkClick>
              </a:rPr>
              <a:t>www.paulson1611rd.org</a:t>
            </a:r>
            <a:endParaRPr lang="en-US" sz="1100" b="1" dirty="0">
              <a:solidFill>
                <a:srgbClr val="FFFF99"/>
              </a:solidFill>
              <a:latin typeface="Times New Roman" panose="02020603050405020304" pitchFamily="18" charset="0"/>
            </a:endParaRPr>
          </a:p>
          <a:p>
            <a:pPr algn="ctr" fontAlgn="base">
              <a:spcBef>
                <a:spcPct val="50000"/>
              </a:spcBef>
              <a:spcAft>
                <a:spcPct val="0"/>
              </a:spcAft>
            </a:pPr>
            <a:r>
              <a:rPr lang="en-US" sz="1100" b="1" dirty="0">
                <a:solidFill>
                  <a:srgbClr val="FFFF99"/>
                </a:solidFill>
                <a:latin typeface="Times New Roman" panose="02020603050405020304" pitchFamily="18" charset="0"/>
                <a:hlinkClick r:id="rId4">
                  <a:extLst>
                    <a:ext uri="{A12FA001-AC4F-418D-AE19-62706E023703}">
                      <ahyp:hlinkClr xmlns:ahyp="http://schemas.microsoft.com/office/drawing/2018/hyperlinkcolor" val="tx"/>
                    </a:ext>
                  </a:extLst>
                </a:hlinkClick>
              </a:rPr>
              <a:t>sousaman1611@cox.net</a:t>
            </a:r>
            <a:endParaRPr lang="en-US" sz="1100" b="1" dirty="0">
              <a:solidFill>
                <a:srgbClr val="FFFF99"/>
              </a:solidFill>
              <a:latin typeface="Times New Roman" panose="02020603050405020304" pitchFamily="18" charset="0"/>
            </a:endParaRPr>
          </a:p>
        </p:txBody>
      </p:sp>
      <p:pic>
        <p:nvPicPr>
          <p:cNvPr id="4" name="Picture 3">
            <a:extLst>
              <a:ext uri="{FF2B5EF4-FFF2-40B4-BE49-F238E27FC236}">
                <a16:creationId xmlns:a16="http://schemas.microsoft.com/office/drawing/2014/main" id="{EC1FFEFE-3E6D-49F7-B773-E4BE9D0D52A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17964" y="1782171"/>
            <a:ext cx="4143125" cy="191443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Frame 2">
            <a:extLst>
              <a:ext uri="{FF2B5EF4-FFF2-40B4-BE49-F238E27FC236}">
                <a16:creationId xmlns:a16="http://schemas.microsoft.com/office/drawing/2014/main" id="{B7687362-90CF-4C67-BFE9-AC274C5857BB}"/>
              </a:ext>
            </a:extLst>
          </p:cNvPr>
          <p:cNvSpPr/>
          <p:nvPr/>
        </p:nvSpPr>
        <p:spPr>
          <a:xfrm>
            <a:off x="0" y="0"/>
            <a:ext cx="12192000" cy="6858000"/>
          </a:xfrm>
          <a:prstGeom prst="frame">
            <a:avLst/>
          </a:prstGeom>
          <a:solidFill>
            <a:srgbClr val="CC6600"/>
          </a:solidFill>
          <a:ln w="9525">
            <a:noFill/>
          </a:ln>
          <a:effectLst>
            <a:glow rad="228600">
              <a:srgbClr val="CC9900">
                <a:alpha val="40000"/>
              </a:srgb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50000"/>
              </a:spcBef>
              <a:spcAft>
                <a:spcPct val="0"/>
              </a:spcAft>
            </a:pPr>
            <a:endParaRPr lang="en-US" b="1">
              <a:solidFill>
                <a:srgbClr val="000000"/>
              </a:solidFill>
              <a:latin typeface="Times New Roman"/>
            </a:endParaRPr>
          </a:p>
        </p:txBody>
      </p:sp>
      <p:pic>
        <p:nvPicPr>
          <p:cNvPr id="6" name="Picture 5">
            <a:extLst>
              <a:ext uri="{FF2B5EF4-FFF2-40B4-BE49-F238E27FC236}">
                <a16:creationId xmlns:a16="http://schemas.microsoft.com/office/drawing/2014/main" id="{5318D338-635E-4B0E-AC6C-970B3D40E934}"/>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rot="5400000">
            <a:off x="8231914" y="1287106"/>
            <a:ext cx="1004725" cy="75354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7" name="Rectangle 6">
            <a:extLst>
              <a:ext uri="{FF2B5EF4-FFF2-40B4-BE49-F238E27FC236}">
                <a16:creationId xmlns:a16="http://schemas.microsoft.com/office/drawing/2014/main" id="{A3055B15-396E-4FE5-B55F-62DBFF50B177}"/>
              </a:ext>
            </a:extLst>
          </p:cNvPr>
          <p:cNvSpPr/>
          <p:nvPr/>
        </p:nvSpPr>
        <p:spPr>
          <a:xfrm>
            <a:off x="1285332" y="928577"/>
            <a:ext cx="2172390" cy="600164"/>
          </a:xfrm>
          <a:prstGeom prst="rect">
            <a:avLst/>
          </a:prstGeom>
        </p:spPr>
        <p:txBody>
          <a:bodyPr wrap="none">
            <a:spAutoFit/>
          </a:bodyPr>
          <a:lstStyle/>
          <a:p>
            <a:pPr algn="ctr" fontAlgn="base">
              <a:spcBef>
                <a:spcPct val="50000"/>
              </a:spcBef>
              <a:spcAft>
                <a:spcPct val="0"/>
              </a:spcAft>
            </a:pPr>
            <a:r>
              <a:rPr lang="en-US" sz="3300" b="1" dirty="0">
                <a:ln>
                  <a:solidFill>
                    <a:srgbClr val="CC6600"/>
                  </a:solidFill>
                </a:ln>
                <a:solidFill>
                  <a:srgbClr val="FFFF99"/>
                </a:solidFill>
                <a:latin typeface="Times New Roman" panose="02020603050405020304" pitchFamily="18" charset="0"/>
              </a:rPr>
              <a:t>The End…</a:t>
            </a:r>
          </a:p>
        </p:txBody>
      </p:sp>
      <p:sp>
        <p:nvSpPr>
          <p:cNvPr id="8" name="TextBox 7">
            <a:extLst>
              <a:ext uri="{FF2B5EF4-FFF2-40B4-BE49-F238E27FC236}">
                <a16:creationId xmlns:a16="http://schemas.microsoft.com/office/drawing/2014/main" id="{8A9C8E16-86D1-4F52-A38A-3C1DC355CDBC}"/>
              </a:ext>
            </a:extLst>
          </p:cNvPr>
          <p:cNvSpPr txBox="1"/>
          <p:nvPr/>
        </p:nvSpPr>
        <p:spPr>
          <a:xfrm>
            <a:off x="1359601" y="3821283"/>
            <a:ext cx="4504895" cy="2031325"/>
          </a:xfrm>
          <a:prstGeom prst="rect">
            <a:avLst/>
          </a:prstGeom>
          <a:noFill/>
        </p:spPr>
        <p:txBody>
          <a:bodyPr wrap="square" rtlCol="0">
            <a:spAutoFit/>
          </a:bodyPr>
          <a:lstStyle/>
          <a:p>
            <a:pPr algn="just" fontAlgn="base">
              <a:spcBef>
                <a:spcPct val="50000"/>
              </a:spcBef>
              <a:spcAft>
                <a:spcPct val="0"/>
              </a:spcAft>
            </a:pPr>
            <a:r>
              <a:rPr lang="en-US" b="1" dirty="0">
                <a:solidFill>
                  <a:srgbClr val="FFFF99"/>
                </a:solidFill>
                <a:latin typeface="Palatino Linotype" panose="02040502050505030304" pitchFamily="18" charset="0"/>
              </a:rPr>
              <a:t>Hopefully, this also begins a new level or maybe even a ‘new beginning’ in your life based on what you have just learned from the Risen Christ… and especially because of the “goodness of God” as taught only by Paul and found only in a King James 1611 Bible…</a:t>
            </a:r>
          </a:p>
        </p:txBody>
      </p:sp>
      <p:sp>
        <p:nvSpPr>
          <p:cNvPr id="9" name="TextBox 8">
            <a:extLst>
              <a:ext uri="{FF2B5EF4-FFF2-40B4-BE49-F238E27FC236}">
                <a16:creationId xmlns:a16="http://schemas.microsoft.com/office/drawing/2014/main" id="{F625508C-A8FF-4DA3-BE98-5F64F6CEF571}"/>
              </a:ext>
            </a:extLst>
          </p:cNvPr>
          <p:cNvSpPr txBox="1"/>
          <p:nvPr/>
        </p:nvSpPr>
        <p:spPr>
          <a:xfrm>
            <a:off x="6891552" y="3996422"/>
            <a:ext cx="3809895" cy="1304203"/>
          </a:xfrm>
          <a:prstGeom prst="rect">
            <a:avLst/>
          </a:prstGeom>
          <a:noFill/>
        </p:spPr>
        <p:txBody>
          <a:bodyPr wrap="square" rtlCol="0">
            <a:spAutoFit/>
          </a:bodyPr>
          <a:lstStyle/>
          <a:p>
            <a:pPr algn="ctr" fontAlgn="base">
              <a:spcBef>
                <a:spcPct val="50000"/>
              </a:spcBef>
              <a:spcAft>
                <a:spcPct val="0"/>
              </a:spcAft>
            </a:pPr>
            <a:r>
              <a:rPr lang="en-US" sz="2100" b="1" i="1" dirty="0">
                <a:ln w="3175">
                  <a:solidFill>
                    <a:srgbClr val="FFFFFF"/>
                  </a:solidFill>
                </a:ln>
                <a:solidFill>
                  <a:srgbClr val="CC6600"/>
                </a:solidFill>
                <a:latin typeface="Palatino Linotype" panose="02040502050505030304" pitchFamily="18" charset="0"/>
              </a:rPr>
              <a:t>…knowing that the    goodness of God            leadeth thee to repentance</a:t>
            </a:r>
          </a:p>
          <a:p>
            <a:pPr algn="ctr" fontAlgn="base">
              <a:spcBef>
                <a:spcPct val="50000"/>
              </a:spcBef>
              <a:spcAft>
                <a:spcPct val="0"/>
              </a:spcAft>
            </a:pPr>
            <a:r>
              <a:rPr lang="en-US" sz="1050" b="1" dirty="0">
                <a:solidFill>
                  <a:srgbClr val="FF0000"/>
                </a:solidFill>
                <a:latin typeface="Times New Roman" panose="02020603050405020304" pitchFamily="18" charset="0"/>
              </a:rPr>
              <a:t>Romans 2:4b</a:t>
            </a:r>
          </a:p>
        </p:txBody>
      </p:sp>
      <p:sp>
        <p:nvSpPr>
          <p:cNvPr id="5" name="TextBox 4">
            <a:extLst>
              <a:ext uri="{FF2B5EF4-FFF2-40B4-BE49-F238E27FC236}">
                <a16:creationId xmlns:a16="http://schemas.microsoft.com/office/drawing/2014/main" id="{1B4D38DB-F0A1-45DD-AC05-635C046717E0}"/>
              </a:ext>
            </a:extLst>
          </p:cNvPr>
          <p:cNvSpPr txBox="1"/>
          <p:nvPr/>
        </p:nvSpPr>
        <p:spPr>
          <a:xfrm>
            <a:off x="1984450" y="1381410"/>
            <a:ext cx="3370229" cy="784830"/>
          </a:xfrm>
          <a:prstGeom prst="rect">
            <a:avLst/>
          </a:prstGeom>
          <a:noFill/>
        </p:spPr>
        <p:txBody>
          <a:bodyPr wrap="square" rtlCol="0">
            <a:spAutoFit/>
          </a:bodyPr>
          <a:lstStyle/>
          <a:p>
            <a:pPr algn="ctr" fontAlgn="base">
              <a:spcBef>
                <a:spcPct val="50000"/>
              </a:spcBef>
              <a:spcAft>
                <a:spcPct val="0"/>
              </a:spcAft>
            </a:pPr>
            <a:r>
              <a:rPr lang="en-US" b="1" dirty="0">
                <a:solidFill>
                  <a:srgbClr val="FFFF99"/>
                </a:solidFill>
                <a:latin typeface="Times New Roman" panose="02020603050405020304" pitchFamily="18" charset="0"/>
              </a:rPr>
              <a:t>…but only of this presentation.</a:t>
            </a:r>
          </a:p>
          <a:p>
            <a:pPr algn="ctr" fontAlgn="base">
              <a:spcBef>
                <a:spcPct val="50000"/>
              </a:spcBef>
              <a:spcAft>
                <a:spcPct val="0"/>
              </a:spcAft>
            </a:pPr>
            <a:endParaRPr lang="en-US" b="1" dirty="0">
              <a:solidFill>
                <a:srgbClr val="FF0000"/>
              </a:solidFill>
              <a:latin typeface="Times New Roman" panose="02020603050405020304" pitchFamily="18" charset="0"/>
            </a:endParaRPr>
          </a:p>
        </p:txBody>
      </p:sp>
      <p:sp>
        <p:nvSpPr>
          <p:cNvPr id="10" name="TextBox 9">
            <a:extLst>
              <a:ext uri="{FF2B5EF4-FFF2-40B4-BE49-F238E27FC236}">
                <a16:creationId xmlns:a16="http://schemas.microsoft.com/office/drawing/2014/main" id="{3B53C8CC-E88E-450F-9B69-D17B5813BDA6}"/>
              </a:ext>
            </a:extLst>
          </p:cNvPr>
          <p:cNvSpPr txBox="1"/>
          <p:nvPr/>
        </p:nvSpPr>
        <p:spPr>
          <a:xfrm>
            <a:off x="7566660" y="5406121"/>
            <a:ext cx="2687038" cy="261610"/>
          </a:xfrm>
          <a:prstGeom prst="rect">
            <a:avLst/>
          </a:prstGeom>
          <a:noFill/>
        </p:spPr>
        <p:txBody>
          <a:bodyPr wrap="square" rtlCol="0">
            <a:spAutoFit/>
          </a:bodyPr>
          <a:lstStyle/>
          <a:p>
            <a:pPr algn="ctr" fontAlgn="base">
              <a:spcBef>
                <a:spcPct val="50000"/>
              </a:spcBef>
              <a:spcAft>
                <a:spcPct val="0"/>
              </a:spcAft>
            </a:pPr>
            <a:r>
              <a:rPr lang="en-US" sz="1100" b="1" i="1" dirty="0">
                <a:solidFill>
                  <a:srgbClr val="FFFF00"/>
                </a:solidFill>
                <a:latin typeface="Times New Roman" panose="02020603050405020304" pitchFamily="18" charset="0"/>
              </a:rPr>
              <a:t>NOT the severity of God </a:t>
            </a:r>
            <a:r>
              <a:rPr lang="en-US" sz="1100" b="1" dirty="0">
                <a:solidFill>
                  <a:srgbClr val="FFFF00"/>
                </a:solidFill>
                <a:latin typeface="Times New Roman" panose="02020603050405020304" pitchFamily="18" charset="0"/>
              </a:rPr>
              <a:t>– </a:t>
            </a:r>
            <a:r>
              <a:rPr lang="en-US" sz="1050" b="1" dirty="0">
                <a:solidFill>
                  <a:srgbClr val="FF0000"/>
                </a:solidFill>
                <a:latin typeface="Times New Roman" panose="02020603050405020304" pitchFamily="18" charset="0"/>
              </a:rPr>
              <a:t>Romans 11:22</a:t>
            </a:r>
            <a:endParaRPr lang="en-US" sz="1200" b="1" dirty="0">
              <a:solidFill>
                <a:srgbClr val="FF0000"/>
              </a:solidFill>
              <a:latin typeface="Times New Roman" panose="02020603050405020304" pitchFamily="18" charset="0"/>
            </a:endParaRPr>
          </a:p>
        </p:txBody>
      </p:sp>
      <p:sp>
        <p:nvSpPr>
          <p:cNvPr id="11" name="TextBox 10">
            <a:extLst>
              <a:ext uri="{FF2B5EF4-FFF2-40B4-BE49-F238E27FC236}">
                <a16:creationId xmlns:a16="http://schemas.microsoft.com/office/drawing/2014/main" id="{625157CE-A230-49EF-BED1-8C9766EBA6B1}"/>
              </a:ext>
            </a:extLst>
          </p:cNvPr>
          <p:cNvSpPr txBox="1"/>
          <p:nvPr/>
        </p:nvSpPr>
        <p:spPr>
          <a:xfrm>
            <a:off x="6002362" y="1006986"/>
            <a:ext cx="1474633" cy="646331"/>
          </a:xfrm>
          <a:prstGeom prst="rect">
            <a:avLst/>
          </a:prstGeom>
          <a:noFill/>
        </p:spPr>
        <p:txBody>
          <a:bodyPr wrap="square" rtlCol="0">
            <a:spAutoFit/>
          </a:bodyPr>
          <a:lstStyle/>
          <a:p>
            <a:pPr algn="ctr"/>
            <a:r>
              <a:rPr lang="en-US" dirty="0">
                <a:ln>
                  <a:solidFill>
                    <a:schemeClr val="bg1"/>
                  </a:solidFill>
                </a:ln>
                <a:solidFill>
                  <a:srgbClr val="00B050"/>
                </a:solidFill>
                <a:effectLst>
                  <a:glow rad="228600">
                    <a:schemeClr val="bg1">
                      <a:alpha val="40000"/>
                    </a:schemeClr>
                  </a:glow>
                </a:effectLst>
                <a:latin typeface="CASMIRA" panose="00000400000000000000" pitchFamily="2" charset="2"/>
              </a:rPr>
              <a:t>Paul’s Christ is my Christ!</a:t>
            </a:r>
          </a:p>
        </p:txBody>
      </p:sp>
      <p:sp>
        <p:nvSpPr>
          <p:cNvPr id="12" name="TextBox 11">
            <a:extLst>
              <a:ext uri="{FF2B5EF4-FFF2-40B4-BE49-F238E27FC236}">
                <a16:creationId xmlns:a16="http://schemas.microsoft.com/office/drawing/2014/main" id="{02C7ADD2-4E3D-4A02-B6EB-A325089CF814}"/>
              </a:ext>
            </a:extLst>
          </p:cNvPr>
          <p:cNvSpPr txBox="1"/>
          <p:nvPr/>
        </p:nvSpPr>
        <p:spPr>
          <a:xfrm>
            <a:off x="5813061" y="1636970"/>
            <a:ext cx="1702164" cy="523220"/>
          </a:xfrm>
          <a:prstGeom prst="rect">
            <a:avLst/>
          </a:prstGeom>
          <a:noFill/>
        </p:spPr>
        <p:txBody>
          <a:bodyPr wrap="square" rtlCol="0">
            <a:spAutoFit/>
          </a:bodyPr>
          <a:lstStyle/>
          <a:p>
            <a:pPr algn="ctr"/>
            <a:r>
              <a:rPr lang="en-US" sz="2800" dirty="0">
                <a:ln>
                  <a:solidFill>
                    <a:schemeClr val="bg1"/>
                  </a:solidFill>
                </a:ln>
                <a:solidFill>
                  <a:srgbClr val="00B050"/>
                </a:solidFill>
                <a:effectLst>
                  <a:glow rad="228600">
                    <a:schemeClr val="bg1">
                      <a:alpha val="40000"/>
                    </a:schemeClr>
                  </a:glow>
                </a:effectLst>
                <a:latin typeface="CASMIRA" panose="00000400000000000000" pitchFamily="2" charset="2"/>
              </a:rPr>
              <a:t> Is he yours?</a:t>
            </a:r>
          </a:p>
        </p:txBody>
      </p:sp>
    </p:spTree>
    <p:extLst>
      <p:ext uri="{BB962C8B-B14F-4D97-AF65-F5344CB8AC3E}">
        <p14:creationId xmlns:p14="http://schemas.microsoft.com/office/powerpoint/2010/main" val="3999643383"/>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1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2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6"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435">
                                          <p:stCondLst>
                                            <p:cond delay="0"/>
                                          </p:stCondLst>
                                        </p:cTn>
                                        <p:tgtEl>
                                          <p:spTgt spid="10"/>
                                        </p:tgtEl>
                                      </p:cBhvr>
                                    </p:animEffect>
                                    <p:anim calcmode="lin" valueType="num">
                                      <p:cBhvr>
                                        <p:cTn id="23" dur="1367"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24" dur="498"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25" dur="498" tmFilter="0, 0; 0.125,0.2665; 0.25,0.4; 0.375,0.465; 0.5,0.5;  0.625,0.535; 0.75,0.6; 0.875,0.7335; 1,1">
                                          <p:stCondLst>
                                            <p:cond delay="498"/>
                                          </p:stCondLst>
                                        </p:cTn>
                                        <p:tgtEl>
                                          <p:spTgt spid="10"/>
                                        </p:tgtEl>
                                        <p:attrNameLst>
                                          <p:attrName>ppt_y</p:attrName>
                                        </p:attrNameLst>
                                      </p:cBhvr>
                                      <p:tavLst>
                                        <p:tav tm="0" fmla="#ppt_y-sin(pi*$)/9">
                                          <p:val>
                                            <p:fltVal val="0"/>
                                          </p:val>
                                        </p:tav>
                                        <p:tav tm="100000">
                                          <p:val>
                                            <p:fltVal val="1"/>
                                          </p:val>
                                        </p:tav>
                                      </p:tavLst>
                                    </p:anim>
                                    <p:anim calcmode="lin" valueType="num">
                                      <p:cBhvr>
                                        <p:cTn id="26" dur="249" tmFilter="0, 0; 0.125,0.2665; 0.25,0.4; 0.375,0.465; 0.5,0.5;  0.625,0.535; 0.75,0.6; 0.875,0.7335; 1,1">
                                          <p:stCondLst>
                                            <p:cond delay="993"/>
                                          </p:stCondLst>
                                        </p:cTn>
                                        <p:tgtEl>
                                          <p:spTgt spid="10"/>
                                        </p:tgtEl>
                                        <p:attrNameLst>
                                          <p:attrName>ppt_y</p:attrName>
                                        </p:attrNameLst>
                                      </p:cBhvr>
                                      <p:tavLst>
                                        <p:tav tm="0" fmla="#ppt_y-sin(pi*$)/27">
                                          <p:val>
                                            <p:fltVal val="0"/>
                                          </p:val>
                                        </p:tav>
                                        <p:tav tm="100000">
                                          <p:val>
                                            <p:fltVal val="1"/>
                                          </p:val>
                                        </p:tav>
                                      </p:tavLst>
                                    </p:anim>
                                    <p:anim calcmode="lin" valueType="num">
                                      <p:cBhvr>
                                        <p:cTn id="27" dur="123" tmFilter="0, 0; 0.125,0.2665; 0.25,0.4; 0.375,0.465; 0.5,0.5;  0.625,0.535; 0.75,0.6; 0.875,0.7335; 1,1">
                                          <p:stCondLst>
                                            <p:cond delay="1242"/>
                                          </p:stCondLst>
                                        </p:cTn>
                                        <p:tgtEl>
                                          <p:spTgt spid="10"/>
                                        </p:tgtEl>
                                        <p:attrNameLst>
                                          <p:attrName>ppt_y</p:attrName>
                                        </p:attrNameLst>
                                      </p:cBhvr>
                                      <p:tavLst>
                                        <p:tav tm="0" fmla="#ppt_y-sin(pi*$)/81">
                                          <p:val>
                                            <p:fltVal val="0"/>
                                          </p:val>
                                        </p:tav>
                                        <p:tav tm="100000">
                                          <p:val>
                                            <p:fltVal val="1"/>
                                          </p:val>
                                        </p:tav>
                                      </p:tavLst>
                                    </p:anim>
                                    <p:animScale>
                                      <p:cBhvr>
                                        <p:cTn id="28" dur="20">
                                          <p:stCondLst>
                                            <p:cond delay="487"/>
                                          </p:stCondLst>
                                        </p:cTn>
                                        <p:tgtEl>
                                          <p:spTgt spid="10"/>
                                        </p:tgtEl>
                                      </p:cBhvr>
                                      <p:to x="100000" y="60000"/>
                                    </p:animScale>
                                    <p:animScale>
                                      <p:cBhvr>
                                        <p:cTn id="29" dur="124" decel="50000">
                                          <p:stCondLst>
                                            <p:cond delay="507"/>
                                          </p:stCondLst>
                                        </p:cTn>
                                        <p:tgtEl>
                                          <p:spTgt spid="10"/>
                                        </p:tgtEl>
                                      </p:cBhvr>
                                      <p:to x="100000" y="100000"/>
                                    </p:animScale>
                                    <p:animScale>
                                      <p:cBhvr>
                                        <p:cTn id="30" dur="20">
                                          <p:stCondLst>
                                            <p:cond delay="984"/>
                                          </p:stCondLst>
                                        </p:cTn>
                                        <p:tgtEl>
                                          <p:spTgt spid="10"/>
                                        </p:tgtEl>
                                      </p:cBhvr>
                                      <p:to x="100000" y="80000"/>
                                    </p:animScale>
                                    <p:animScale>
                                      <p:cBhvr>
                                        <p:cTn id="31" dur="124" decel="50000">
                                          <p:stCondLst>
                                            <p:cond delay="1004"/>
                                          </p:stCondLst>
                                        </p:cTn>
                                        <p:tgtEl>
                                          <p:spTgt spid="10"/>
                                        </p:tgtEl>
                                      </p:cBhvr>
                                      <p:to x="100000" y="100000"/>
                                    </p:animScale>
                                    <p:animScale>
                                      <p:cBhvr>
                                        <p:cTn id="32" dur="20">
                                          <p:stCondLst>
                                            <p:cond delay="1231"/>
                                          </p:stCondLst>
                                        </p:cTn>
                                        <p:tgtEl>
                                          <p:spTgt spid="10"/>
                                        </p:tgtEl>
                                      </p:cBhvr>
                                      <p:to x="100000" y="90000"/>
                                    </p:animScale>
                                    <p:animScale>
                                      <p:cBhvr>
                                        <p:cTn id="33" dur="124" decel="50000">
                                          <p:stCondLst>
                                            <p:cond delay="1251"/>
                                          </p:stCondLst>
                                        </p:cTn>
                                        <p:tgtEl>
                                          <p:spTgt spid="10"/>
                                        </p:tgtEl>
                                      </p:cBhvr>
                                      <p:to x="100000" y="100000"/>
                                    </p:animScale>
                                    <p:animScale>
                                      <p:cBhvr>
                                        <p:cTn id="34" dur="20">
                                          <p:stCondLst>
                                            <p:cond delay="1356"/>
                                          </p:stCondLst>
                                        </p:cTn>
                                        <p:tgtEl>
                                          <p:spTgt spid="10"/>
                                        </p:tgtEl>
                                      </p:cBhvr>
                                      <p:to x="100000" y="95000"/>
                                    </p:animScale>
                                    <p:animScale>
                                      <p:cBhvr>
                                        <p:cTn id="35" dur="124" decel="50000">
                                          <p:stCondLst>
                                            <p:cond delay="1376"/>
                                          </p:stCondLst>
                                        </p:cTn>
                                        <p:tgtEl>
                                          <p:spTgt spid="10"/>
                                        </p:tgtEl>
                                      </p:cBhvr>
                                      <p:to x="100000" y="100000"/>
                                    </p:animScale>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2000" fill="hold"/>
                                        <p:tgtEl>
                                          <p:spTgt spid="11"/>
                                        </p:tgtEl>
                                        <p:attrNameLst>
                                          <p:attrName>ppt_w</p:attrName>
                                        </p:attrNameLst>
                                      </p:cBhvr>
                                      <p:tavLst>
                                        <p:tav tm="0">
                                          <p:val>
                                            <p:fltVal val="0"/>
                                          </p:val>
                                        </p:tav>
                                        <p:tav tm="100000">
                                          <p:val>
                                            <p:strVal val="#ppt_w"/>
                                          </p:val>
                                        </p:tav>
                                      </p:tavLst>
                                    </p:anim>
                                    <p:anim calcmode="lin" valueType="num">
                                      <p:cBhvr>
                                        <p:cTn id="41" dur="2000" fill="hold"/>
                                        <p:tgtEl>
                                          <p:spTgt spid="11"/>
                                        </p:tgtEl>
                                        <p:attrNameLst>
                                          <p:attrName>ppt_h</p:attrName>
                                        </p:attrNameLst>
                                      </p:cBhvr>
                                      <p:tavLst>
                                        <p:tav tm="0">
                                          <p:val>
                                            <p:fltVal val="0"/>
                                          </p:val>
                                        </p:tav>
                                        <p:tav tm="100000">
                                          <p:val>
                                            <p:strVal val="#ppt_h"/>
                                          </p:val>
                                        </p:tav>
                                      </p:tavLst>
                                    </p:anim>
                                    <p:animEffect transition="in" filter="fade">
                                      <p:cBhvr>
                                        <p:cTn id="42" dur="20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30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
                                        </p:tgtEl>
                                        <p:attrNameLst>
                                          <p:attrName>style.visibility</p:attrName>
                                        </p:attrNameLst>
                                      </p:cBhvr>
                                      <p:to>
                                        <p:strVal val="visible"/>
                                      </p:to>
                                    </p:set>
                                    <p:animEffect transition="in" filter="fade">
                                      <p:cBhvr>
                                        <p:cTn id="52" dur="1250"/>
                                        <p:tgtEl>
                                          <p:spTgt spid="2"/>
                                        </p:tgtEl>
                                      </p:cBhvr>
                                    </p:animEffect>
                                  </p:childTnLst>
                                </p:cTn>
                              </p:par>
                              <p:par>
                                <p:cTn id="53" presetID="53" presetClass="entr" presetSubtype="16" fill="hold" nodeType="with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p:cTn id="55" dur="2000" fill="hold"/>
                                        <p:tgtEl>
                                          <p:spTgt spid="6"/>
                                        </p:tgtEl>
                                        <p:attrNameLst>
                                          <p:attrName>ppt_w</p:attrName>
                                        </p:attrNameLst>
                                      </p:cBhvr>
                                      <p:tavLst>
                                        <p:tav tm="0">
                                          <p:val>
                                            <p:fltVal val="0"/>
                                          </p:val>
                                        </p:tav>
                                        <p:tav tm="100000">
                                          <p:val>
                                            <p:strVal val="#ppt_w"/>
                                          </p:val>
                                        </p:tav>
                                      </p:tavLst>
                                    </p:anim>
                                    <p:anim calcmode="lin" valueType="num">
                                      <p:cBhvr>
                                        <p:cTn id="56" dur="2000" fill="hold"/>
                                        <p:tgtEl>
                                          <p:spTgt spid="6"/>
                                        </p:tgtEl>
                                        <p:attrNameLst>
                                          <p:attrName>ppt_h</p:attrName>
                                        </p:attrNameLst>
                                      </p:cBhvr>
                                      <p:tavLst>
                                        <p:tav tm="0">
                                          <p:val>
                                            <p:fltVal val="0"/>
                                          </p:val>
                                        </p:tav>
                                        <p:tav tm="100000">
                                          <p:val>
                                            <p:strVal val="#ppt_h"/>
                                          </p:val>
                                        </p:tav>
                                      </p:tavLst>
                                    </p:anim>
                                    <p:animEffect transition="in" filter="fade">
                                      <p:cBhvr>
                                        <p:cTn id="57" dur="2000"/>
                                        <p:tgtEl>
                                          <p:spTgt spid="6"/>
                                        </p:tgtEl>
                                      </p:cBhvr>
                                    </p:animEffect>
                                  </p:childTnLst>
                                </p:cTn>
                              </p:par>
                              <p:par>
                                <p:cTn id="58" presetID="10" presetClass="entr" presetSubtype="0" fill="hold" nodeType="withEffect">
                                  <p:stCondLst>
                                    <p:cond delay="0"/>
                                  </p:stCondLst>
                                  <p:childTnLst>
                                    <p:set>
                                      <p:cBhvr>
                                        <p:cTn id="59" dur="1" fill="hold">
                                          <p:stCondLst>
                                            <p:cond delay="0"/>
                                          </p:stCondLst>
                                        </p:cTn>
                                        <p:tgtEl>
                                          <p:spTgt spid="4"/>
                                        </p:tgtEl>
                                        <p:attrNameLst>
                                          <p:attrName>style.visibility</p:attrName>
                                        </p:attrNameLst>
                                      </p:cBhvr>
                                      <p:to>
                                        <p:strVal val="visible"/>
                                      </p:to>
                                    </p:set>
                                    <p:animEffect transition="in" filter="fade">
                                      <p:cBhvr>
                                        <p:cTn id="60" dur="3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9" grpId="0"/>
      <p:bldP spid="5" grpId="0"/>
      <p:bldP spid="10" grpId="0"/>
      <p:bldP spid="11" grpId="0"/>
      <p:bldP spid="1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Frame 2">
            <a:extLst>
              <a:ext uri="{FF2B5EF4-FFF2-40B4-BE49-F238E27FC236}">
                <a16:creationId xmlns:a16="http://schemas.microsoft.com/office/drawing/2014/main" id="{B7687362-90CF-4C67-BFE9-AC274C5857BB}"/>
              </a:ext>
            </a:extLst>
          </p:cNvPr>
          <p:cNvSpPr/>
          <p:nvPr/>
        </p:nvSpPr>
        <p:spPr>
          <a:xfrm>
            <a:off x="0" y="0"/>
            <a:ext cx="12192000" cy="6858000"/>
          </a:xfrm>
          <a:prstGeom prst="frame">
            <a:avLst/>
          </a:prstGeom>
          <a:solidFill>
            <a:srgbClr val="CC6600"/>
          </a:solidFill>
          <a:ln w="9525">
            <a:noFill/>
          </a:ln>
          <a:effectLst>
            <a:glow rad="228600">
              <a:srgbClr val="CC6600">
                <a:alpha val="40000"/>
              </a:srgb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50000"/>
              </a:spcBef>
              <a:spcAft>
                <a:spcPct val="0"/>
              </a:spcAft>
            </a:pPr>
            <a:endParaRPr lang="en-US" b="1">
              <a:solidFill>
                <a:srgbClr val="000000"/>
              </a:solidFill>
              <a:latin typeface="Times New Roman"/>
            </a:endParaRPr>
          </a:p>
        </p:txBody>
      </p:sp>
      <p:pic>
        <p:nvPicPr>
          <p:cNvPr id="5" name="Picture 4" descr="A picture containing text&#10;&#10;Description automatically generated">
            <a:extLst>
              <a:ext uri="{FF2B5EF4-FFF2-40B4-BE49-F238E27FC236}">
                <a16:creationId xmlns:a16="http://schemas.microsoft.com/office/drawing/2014/main" id="{B689186D-C7A5-48EF-B858-939EE33696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2201" y="838201"/>
            <a:ext cx="7467601" cy="5181599"/>
          </a:xfrm>
          <a:prstGeom prst="rect">
            <a:avLst/>
          </a:prstGeom>
        </p:spPr>
      </p:pic>
    </p:spTree>
    <p:extLst>
      <p:ext uri="{BB962C8B-B14F-4D97-AF65-F5344CB8AC3E}">
        <p14:creationId xmlns:p14="http://schemas.microsoft.com/office/powerpoint/2010/main" val="822783931"/>
      </p:ext>
    </p:extLst>
  </p:cSld>
  <p:clrMapOvr>
    <a:masterClrMapping/>
  </p:clrMapOvr>
  <mc:AlternateContent xmlns:mc="http://schemas.openxmlformats.org/markup-compatibility/2006" xmlns:p14="http://schemas.microsoft.com/office/powerpoint/2010/main">
    <mc:Choice Requires="p14">
      <p:transition spd="slow" p14:dur="3000" advTm="0">
        <p:circle/>
      </p:transition>
    </mc:Choice>
    <mc:Fallback xmlns="">
      <p:transition spd="slow" advTm="0">
        <p:circl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486A686-A5C1-4F76-98F3-6A0D6BD6DE29}"/>
              </a:ext>
            </a:extLst>
          </p:cNvPr>
          <p:cNvSpPr txBox="1"/>
          <p:nvPr/>
        </p:nvSpPr>
        <p:spPr>
          <a:xfrm>
            <a:off x="3867614" y="3152001"/>
            <a:ext cx="4456771" cy="276999"/>
          </a:xfrm>
          <a:prstGeom prst="rect">
            <a:avLst/>
          </a:prstGeom>
          <a:noFill/>
        </p:spPr>
        <p:txBody>
          <a:bodyPr wrap="square" rtlCol="0">
            <a:spAutoFit/>
          </a:bodyPr>
          <a:lstStyle/>
          <a:p>
            <a:pPr algn="ctr" fontAlgn="base">
              <a:spcBef>
                <a:spcPct val="50000"/>
              </a:spcBef>
              <a:spcAft>
                <a:spcPct val="0"/>
              </a:spcAft>
            </a:pPr>
            <a:r>
              <a:rPr lang="en-US" sz="1200" b="1" dirty="0">
                <a:solidFill>
                  <a:srgbClr val="CC6600"/>
                </a:solidFill>
                <a:latin typeface="Times New Roman" panose="02020603050405020304" pitchFamily="18" charset="0"/>
              </a:rPr>
              <a:t>The grace of our Lord Jesus Christ be with you all.  Amen</a:t>
            </a:r>
          </a:p>
        </p:txBody>
      </p:sp>
      <p:sp>
        <p:nvSpPr>
          <p:cNvPr id="4" name="Rectangle 3">
            <a:extLst>
              <a:ext uri="{FF2B5EF4-FFF2-40B4-BE49-F238E27FC236}">
                <a16:creationId xmlns:a16="http://schemas.microsoft.com/office/drawing/2014/main" id="{249C39FA-D745-407A-B8D6-F84A95335106}"/>
              </a:ext>
            </a:extLst>
          </p:cNvPr>
          <p:cNvSpPr/>
          <p:nvPr/>
        </p:nvSpPr>
        <p:spPr>
          <a:xfrm>
            <a:off x="0" y="0"/>
            <a:ext cx="12192000" cy="6858000"/>
          </a:xfrm>
          <a:prstGeom prst="rect">
            <a:avLst/>
          </a:prstGeom>
          <a:noFill/>
          <a:ln w="76200">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4000" advTm="0">
        <p:zoom dir="in"/>
      </p:transition>
    </mc:Choice>
    <mc:Fallback xmlns="">
      <p:transition spd="slow" advTm="0">
        <p:zoom dir="in"/>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2F8865E-9530-4457-BFC1-E82B7F630E1A}"/>
              </a:ext>
            </a:extLst>
          </p:cNvPr>
          <p:cNvSpPr/>
          <p:nvPr/>
        </p:nvSpPr>
        <p:spPr>
          <a:xfrm>
            <a:off x="0" y="0"/>
            <a:ext cx="12192000" cy="6858000"/>
          </a:xfrm>
          <a:prstGeom prst="rect">
            <a:avLst/>
          </a:prstGeom>
          <a:noFill/>
          <a:ln w="76200">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DB5B46CC-7557-42E5-80A1-6C95872B0A1F}"/>
              </a:ext>
            </a:extLst>
          </p:cNvPr>
          <p:cNvSpPr txBox="1"/>
          <p:nvPr/>
        </p:nvSpPr>
        <p:spPr>
          <a:xfrm>
            <a:off x="0" y="422025"/>
            <a:ext cx="6096001" cy="2739211"/>
          </a:xfrm>
          <a:prstGeom prst="rect">
            <a:avLst/>
          </a:prstGeom>
          <a:noFill/>
        </p:spPr>
        <p:txBody>
          <a:bodyPr wrap="square" rtlCol="0">
            <a:spAutoFit/>
          </a:bodyPr>
          <a:lstStyle/>
          <a:p>
            <a:pPr algn="ctr"/>
            <a:r>
              <a:rPr lang="en-US" sz="1600" dirty="0">
                <a:solidFill>
                  <a:schemeClr val="bg1">
                    <a:lumMod val="65000"/>
                  </a:schemeClr>
                </a:solidFill>
                <a:latin typeface="Times New Roman" panose="02020603050405020304" pitchFamily="18" charset="0"/>
                <a:cs typeface="Times New Roman" panose="02020603050405020304" pitchFamily="18" charset="0"/>
              </a:rPr>
              <a:t>(note: He did NOT ‘imitate’ the Jews!)</a:t>
            </a:r>
          </a:p>
          <a:p>
            <a:pPr algn="ctr"/>
            <a:r>
              <a:rPr lang="en-US" sz="2000" b="1" i="1" dirty="0">
                <a:solidFill>
                  <a:srgbClr val="CC6600"/>
                </a:solidFill>
                <a:latin typeface="Times New Roman" panose="02020603050405020304" pitchFamily="18" charset="0"/>
                <a:cs typeface="Times New Roman" panose="02020603050405020304" pitchFamily="18" charset="0"/>
              </a:rPr>
              <a:t>Moreover, brethren, </a:t>
            </a:r>
          </a:p>
          <a:p>
            <a:pPr algn="ctr"/>
            <a:r>
              <a:rPr lang="en-US" sz="2000" b="1" i="1" dirty="0">
                <a:solidFill>
                  <a:srgbClr val="CC6600"/>
                </a:solidFill>
                <a:latin typeface="Times New Roman" panose="02020603050405020304" pitchFamily="18" charset="0"/>
                <a:cs typeface="Times New Roman" panose="02020603050405020304" pitchFamily="18" charset="0"/>
              </a:rPr>
              <a:t>I would not that ye should be ignorant, how that all our fathers were under the cloud,</a:t>
            </a:r>
          </a:p>
          <a:p>
            <a:pPr algn="ctr"/>
            <a:r>
              <a:rPr lang="en-US" sz="2000" b="1" i="1" dirty="0">
                <a:solidFill>
                  <a:srgbClr val="CC6600"/>
                </a:solidFill>
                <a:latin typeface="Times New Roman" panose="02020603050405020304" pitchFamily="18" charset="0"/>
                <a:cs typeface="Times New Roman" panose="02020603050405020304" pitchFamily="18" charset="0"/>
              </a:rPr>
              <a:t>and all passed through the sea; </a:t>
            </a:r>
          </a:p>
          <a:p>
            <a:pPr algn="ctr"/>
            <a:r>
              <a:rPr lang="en-US" sz="2000" b="1" i="1" dirty="0">
                <a:solidFill>
                  <a:srgbClr val="CC6600"/>
                </a:solidFill>
                <a:latin typeface="Times New Roman" panose="02020603050405020304" pitchFamily="18" charset="0"/>
                <a:cs typeface="Times New Roman" panose="02020603050405020304" pitchFamily="18" charset="0"/>
              </a:rPr>
              <a:t>And did all drink the same spiritual drink: </a:t>
            </a:r>
          </a:p>
          <a:p>
            <a:pPr algn="ctr"/>
            <a:r>
              <a:rPr lang="en-US" sz="2000" b="1" i="1" dirty="0">
                <a:solidFill>
                  <a:srgbClr val="CC6600"/>
                </a:solidFill>
                <a:latin typeface="Times New Roman" panose="02020603050405020304" pitchFamily="18" charset="0"/>
                <a:cs typeface="Times New Roman" panose="02020603050405020304" pitchFamily="18" charset="0"/>
              </a:rPr>
              <a:t>for they drank of that spiritual Rock that followed them: </a:t>
            </a:r>
          </a:p>
          <a:p>
            <a:pPr algn="ctr"/>
            <a:r>
              <a:rPr lang="en-US" sz="2000" b="1" i="1" dirty="0">
                <a:solidFill>
                  <a:srgbClr val="CC6600"/>
                </a:solidFill>
                <a:latin typeface="Times New Roman" panose="02020603050405020304" pitchFamily="18" charset="0"/>
                <a:cs typeface="Times New Roman" panose="02020603050405020304" pitchFamily="18" charset="0"/>
              </a:rPr>
              <a:t>and that Rock was Christ</a:t>
            </a:r>
            <a:r>
              <a:rPr lang="en-US" sz="1600" b="1" i="1" dirty="0">
                <a:solidFill>
                  <a:srgbClr val="CC6600"/>
                </a:solidFill>
                <a:latin typeface="Times New Roman" panose="02020603050405020304" pitchFamily="18" charset="0"/>
                <a:cs typeface="Times New Roman" panose="02020603050405020304" pitchFamily="18" charset="0"/>
              </a:rPr>
              <a:t>. </a:t>
            </a:r>
          </a:p>
          <a:p>
            <a:pPr algn="ctr"/>
            <a:r>
              <a:rPr lang="en-US" sz="1600" b="1" dirty="0">
                <a:solidFill>
                  <a:srgbClr val="FF0000"/>
                </a:solidFill>
                <a:latin typeface="Times New Roman" panose="02020603050405020304" pitchFamily="18" charset="0"/>
                <a:cs typeface="Times New Roman" panose="02020603050405020304" pitchFamily="18" charset="0"/>
              </a:rPr>
              <a:t>I Corinthians 10:1,4</a:t>
            </a:r>
            <a:endParaRPr lang="en-US" sz="2000" b="1" dirty="0">
              <a:solidFill>
                <a:srgbClr val="FF0000"/>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C84D3E6F-BBF6-4A71-99E2-389E3B27E5C3}"/>
              </a:ext>
            </a:extLst>
          </p:cNvPr>
          <p:cNvSpPr txBox="1"/>
          <p:nvPr/>
        </p:nvSpPr>
        <p:spPr>
          <a:xfrm>
            <a:off x="6096000" y="403371"/>
            <a:ext cx="6096000" cy="2431435"/>
          </a:xfrm>
          <a:prstGeom prst="rect">
            <a:avLst/>
          </a:prstGeom>
          <a:noFill/>
        </p:spPr>
        <p:txBody>
          <a:bodyPr wrap="square" rtlCol="0">
            <a:spAutoFit/>
          </a:bodyPr>
          <a:lstStyle/>
          <a:p>
            <a:pPr algn="ctr"/>
            <a:r>
              <a:rPr lang="en-US" sz="1600" dirty="0">
                <a:solidFill>
                  <a:schemeClr val="bg1">
                    <a:lumMod val="65000"/>
                  </a:schemeClr>
                </a:solidFill>
                <a:latin typeface="Times New Roman" panose="02020603050405020304" pitchFamily="18" charset="0"/>
                <a:cs typeface="Times New Roman" panose="02020603050405020304" pitchFamily="18" charset="0"/>
              </a:rPr>
              <a:t>(note: He did NOT ask them to ‘imitate’ Him!)</a:t>
            </a:r>
          </a:p>
          <a:p>
            <a:pPr algn="ctr"/>
            <a:r>
              <a:rPr lang="en-US" sz="2000" b="1" i="1" dirty="0">
                <a:solidFill>
                  <a:srgbClr val="CC6600"/>
                </a:solidFill>
                <a:latin typeface="Times New Roman" panose="02020603050405020304" pitchFamily="18" charset="0"/>
                <a:cs typeface="Times New Roman" panose="02020603050405020304" pitchFamily="18" charset="0"/>
              </a:rPr>
              <a:t>Jesus said unto him,</a:t>
            </a:r>
          </a:p>
          <a:p>
            <a:pPr algn="ctr"/>
            <a:r>
              <a:rPr lang="en-US" sz="2000" b="1" i="1" dirty="0">
                <a:solidFill>
                  <a:srgbClr val="CC6600"/>
                </a:solidFill>
                <a:latin typeface="Times New Roman" panose="02020603050405020304" pitchFamily="18" charset="0"/>
                <a:cs typeface="Times New Roman" panose="02020603050405020304" pitchFamily="18" charset="0"/>
              </a:rPr>
              <a:t>If thou wilt be perfect, </a:t>
            </a:r>
          </a:p>
          <a:p>
            <a:pPr algn="ctr"/>
            <a:r>
              <a:rPr lang="en-US" sz="2000" b="1" i="1" dirty="0">
                <a:solidFill>
                  <a:srgbClr val="CC6600"/>
                </a:solidFill>
                <a:latin typeface="Times New Roman" panose="02020603050405020304" pitchFamily="18" charset="0"/>
                <a:cs typeface="Times New Roman" panose="02020603050405020304" pitchFamily="18" charset="0"/>
              </a:rPr>
              <a:t>go and sell that thou hast, </a:t>
            </a:r>
          </a:p>
          <a:p>
            <a:pPr algn="ctr"/>
            <a:r>
              <a:rPr lang="en-US" sz="2000" b="1" i="1" dirty="0">
                <a:solidFill>
                  <a:srgbClr val="CC6600"/>
                </a:solidFill>
                <a:latin typeface="Times New Roman" panose="02020603050405020304" pitchFamily="18" charset="0"/>
                <a:cs typeface="Times New Roman" panose="02020603050405020304" pitchFamily="18" charset="0"/>
              </a:rPr>
              <a:t>and give to the poor, </a:t>
            </a:r>
          </a:p>
          <a:p>
            <a:pPr algn="ctr"/>
            <a:r>
              <a:rPr lang="en-US" sz="2000" b="1" i="1" dirty="0">
                <a:solidFill>
                  <a:srgbClr val="CC6600"/>
                </a:solidFill>
                <a:latin typeface="Times New Roman" panose="02020603050405020304" pitchFamily="18" charset="0"/>
                <a:cs typeface="Times New Roman" panose="02020603050405020304" pitchFamily="18" charset="0"/>
              </a:rPr>
              <a:t>and thou shalt have treasure in heaven: </a:t>
            </a:r>
          </a:p>
          <a:p>
            <a:pPr algn="ctr"/>
            <a:r>
              <a:rPr lang="en-US" sz="2000" b="1" i="1" dirty="0">
                <a:solidFill>
                  <a:srgbClr val="CC6600"/>
                </a:solidFill>
                <a:latin typeface="Times New Roman" panose="02020603050405020304" pitchFamily="18" charset="0"/>
                <a:cs typeface="Times New Roman" panose="02020603050405020304" pitchFamily="18" charset="0"/>
              </a:rPr>
              <a:t>and come and follow me. </a:t>
            </a:r>
            <a:r>
              <a:rPr lang="en-US" sz="2000" b="1" i="1" dirty="0">
                <a:solidFill>
                  <a:srgbClr val="FF0000"/>
                </a:solidFill>
                <a:latin typeface="Times New Roman" panose="02020603050405020304" pitchFamily="18" charset="0"/>
                <a:cs typeface="Times New Roman" panose="02020603050405020304" pitchFamily="18" charset="0"/>
              </a:rPr>
              <a:t> </a:t>
            </a:r>
          </a:p>
          <a:p>
            <a:pPr algn="ctr"/>
            <a:r>
              <a:rPr lang="en-US" sz="1600" b="1" dirty="0">
                <a:solidFill>
                  <a:srgbClr val="FF0000"/>
                </a:solidFill>
                <a:latin typeface="Times New Roman" panose="02020603050405020304" pitchFamily="18" charset="0"/>
                <a:cs typeface="Times New Roman" panose="02020603050405020304" pitchFamily="18" charset="0"/>
              </a:rPr>
              <a:t>Matthew 19:21</a:t>
            </a:r>
          </a:p>
        </p:txBody>
      </p:sp>
      <p:sp>
        <p:nvSpPr>
          <p:cNvPr id="8" name="TextBox 7">
            <a:extLst>
              <a:ext uri="{FF2B5EF4-FFF2-40B4-BE49-F238E27FC236}">
                <a16:creationId xmlns:a16="http://schemas.microsoft.com/office/drawing/2014/main" id="{9BF76C8A-2D98-4E24-8D57-4986DE78C3F2}"/>
              </a:ext>
            </a:extLst>
          </p:cNvPr>
          <p:cNvSpPr txBox="1"/>
          <p:nvPr/>
        </p:nvSpPr>
        <p:spPr>
          <a:xfrm>
            <a:off x="-1" y="4287123"/>
            <a:ext cx="6096001" cy="892552"/>
          </a:xfrm>
          <a:prstGeom prst="rect">
            <a:avLst/>
          </a:prstGeom>
          <a:noFill/>
        </p:spPr>
        <p:txBody>
          <a:bodyPr wrap="square" rtlCol="0">
            <a:spAutoFit/>
          </a:bodyPr>
          <a:lstStyle/>
          <a:p>
            <a:pPr algn="ctr"/>
            <a:r>
              <a:rPr lang="en-US" sz="1600" dirty="0">
                <a:solidFill>
                  <a:schemeClr val="bg1">
                    <a:lumMod val="65000"/>
                  </a:schemeClr>
                </a:solidFill>
                <a:latin typeface="Times New Roman" panose="02020603050405020304" pitchFamily="18" charset="0"/>
                <a:cs typeface="Times New Roman" panose="02020603050405020304" pitchFamily="18" charset="0"/>
              </a:rPr>
              <a:t>(note: We are NOT told to ‘imitate’ Paul)</a:t>
            </a:r>
          </a:p>
          <a:p>
            <a:pPr algn="ctr"/>
            <a:r>
              <a:rPr lang="en-US" sz="2000" b="1" i="1" dirty="0">
                <a:solidFill>
                  <a:srgbClr val="CC6600"/>
                </a:solidFill>
                <a:latin typeface="Times New Roman" panose="02020603050405020304" pitchFamily="18" charset="0"/>
                <a:cs typeface="Times New Roman" panose="02020603050405020304" pitchFamily="18" charset="0"/>
              </a:rPr>
              <a:t> Be ye followers of me, even as I also am of Christ. </a:t>
            </a:r>
            <a:r>
              <a:rPr lang="en-US" dirty="0">
                <a:latin typeface="Times New Roman" panose="02020603050405020304" pitchFamily="18" charset="0"/>
                <a:cs typeface="Times New Roman" panose="02020603050405020304" pitchFamily="18" charset="0"/>
              </a:rPr>
              <a:t>                   </a:t>
            </a:r>
            <a:r>
              <a:rPr lang="en-US" sz="1600" b="1" dirty="0">
                <a:solidFill>
                  <a:srgbClr val="FF0000"/>
                </a:solidFill>
                <a:latin typeface="Times New Roman" panose="02020603050405020304" pitchFamily="18" charset="0"/>
                <a:cs typeface="Times New Roman" panose="02020603050405020304" pitchFamily="18" charset="0"/>
              </a:rPr>
              <a:t>I Corinthians 11:1</a:t>
            </a:r>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8F7380D8-17BB-4B23-A6B1-4B1A624B0A11}"/>
              </a:ext>
            </a:extLst>
          </p:cNvPr>
          <p:cNvSpPr txBox="1"/>
          <p:nvPr/>
        </p:nvSpPr>
        <p:spPr>
          <a:xfrm>
            <a:off x="295861" y="5174278"/>
            <a:ext cx="5458266" cy="1477328"/>
          </a:xfrm>
          <a:prstGeom prst="rect">
            <a:avLst/>
          </a:prstGeom>
          <a:noFill/>
        </p:spPr>
        <p:txBody>
          <a:bodyPr wrap="square" rtlCol="0">
            <a:spAutoFit/>
          </a:bodyPr>
          <a:lstStyle/>
          <a:p>
            <a:pPr algn="ctr"/>
            <a:r>
              <a:rPr lang="en-US" dirty="0"/>
              <a:t>Also read: </a:t>
            </a:r>
          </a:p>
          <a:p>
            <a:pPr algn="ctr"/>
            <a:r>
              <a:rPr lang="en-US" sz="1800" b="1" kern="1500" dirty="0">
                <a:ln>
                  <a:noFill/>
                </a:ln>
                <a:solidFill>
                  <a:srgbClr val="FF0000"/>
                </a:solidFill>
                <a:effectLst/>
                <a:latin typeface="Times New Roman" panose="02020603050405020304" pitchFamily="18" charset="0"/>
              </a:rPr>
              <a:t>Romans 11:13,14; 15:15,16; I Corinthians 3:10; 4:16 Philippians 3:17; 4:9; I Thessalonians 1:5,6; 4:1,2</a:t>
            </a:r>
            <a:r>
              <a:rPr lang="en-US" b="1" kern="1500" dirty="0">
                <a:solidFill>
                  <a:srgbClr val="FF0000"/>
                </a:solidFill>
                <a:latin typeface="Times New Roman" panose="02020603050405020304" pitchFamily="18" charset="0"/>
              </a:rPr>
              <a:t>  </a:t>
            </a:r>
            <a:r>
              <a:rPr lang="en-US" sz="1800" b="1" kern="1500" dirty="0">
                <a:ln>
                  <a:noFill/>
                </a:ln>
                <a:solidFill>
                  <a:srgbClr val="FF0000"/>
                </a:solidFill>
                <a:effectLst/>
                <a:latin typeface="Times New Roman" panose="02020603050405020304" pitchFamily="18" charset="0"/>
              </a:rPr>
              <a:t>    II Thessalonians 3:7-9; I Timothy 1:15,16                         II Timothy 2:7; 4:16,17</a:t>
            </a:r>
            <a:endParaRPr lang="en-US" sz="1800" kern="1500" dirty="0">
              <a:ln>
                <a:noFill/>
              </a:ln>
              <a:solidFill>
                <a:srgbClr val="000000"/>
              </a:solidFill>
              <a:effectLst/>
              <a:latin typeface="Times New Roman" panose="02020603050405020304" pitchFamily="18" charset="0"/>
            </a:endParaRPr>
          </a:p>
        </p:txBody>
      </p:sp>
      <p:sp>
        <p:nvSpPr>
          <p:cNvPr id="10" name="TextBox 9">
            <a:extLst>
              <a:ext uri="{FF2B5EF4-FFF2-40B4-BE49-F238E27FC236}">
                <a16:creationId xmlns:a16="http://schemas.microsoft.com/office/drawing/2014/main" id="{3D391F90-9DBA-43F4-8A7F-D9E037088BBE}"/>
              </a:ext>
            </a:extLst>
          </p:cNvPr>
          <p:cNvSpPr txBox="1"/>
          <p:nvPr/>
        </p:nvSpPr>
        <p:spPr>
          <a:xfrm>
            <a:off x="6096000" y="3189982"/>
            <a:ext cx="6096000" cy="1815882"/>
          </a:xfrm>
          <a:prstGeom prst="rect">
            <a:avLst/>
          </a:prstGeom>
          <a:noFill/>
        </p:spPr>
        <p:txBody>
          <a:bodyPr wrap="square" rtlCol="0">
            <a:spAutoFit/>
          </a:bodyPr>
          <a:lstStyle/>
          <a:p>
            <a:pPr algn="ctr"/>
            <a:r>
              <a:rPr lang="en-US" sz="1600" dirty="0">
                <a:solidFill>
                  <a:schemeClr val="bg1">
                    <a:lumMod val="65000"/>
                  </a:schemeClr>
                </a:solidFill>
                <a:latin typeface="Times New Roman" panose="02020603050405020304" pitchFamily="18" charset="0"/>
                <a:cs typeface="Times New Roman" panose="02020603050405020304" pitchFamily="18" charset="0"/>
              </a:rPr>
              <a:t>(note: We will NEVER ‘imitate’ Christ!)</a:t>
            </a:r>
          </a:p>
          <a:p>
            <a:pPr marL="0" marR="0" indent="0" algn="ctr">
              <a:spcBef>
                <a:spcPts val="0"/>
              </a:spcBef>
              <a:spcAft>
                <a:spcPts val="0"/>
              </a:spcAft>
            </a:pPr>
            <a:r>
              <a:rPr lang="en-US" sz="2000" b="1" i="1" kern="1500" dirty="0">
                <a:ln>
                  <a:noFill/>
                </a:ln>
                <a:solidFill>
                  <a:srgbClr val="D27C04"/>
                </a:solidFill>
                <a:effectLst/>
                <a:latin typeface="Times New Roman" panose="02020603050405020304" pitchFamily="18" charset="0"/>
              </a:rPr>
              <a:t>And the armies which were in heaven</a:t>
            </a:r>
          </a:p>
          <a:p>
            <a:pPr marL="0" marR="0" indent="0" algn="ctr">
              <a:spcBef>
                <a:spcPts val="0"/>
              </a:spcBef>
              <a:spcAft>
                <a:spcPts val="0"/>
              </a:spcAft>
            </a:pPr>
            <a:r>
              <a:rPr lang="en-US" sz="2000" b="1" i="1" kern="1500" dirty="0">
                <a:ln>
                  <a:noFill/>
                </a:ln>
                <a:solidFill>
                  <a:srgbClr val="D27C04"/>
                </a:solidFill>
                <a:effectLst/>
                <a:latin typeface="Times New Roman" panose="02020603050405020304" pitchFamily="18" charset="0"/>
              </a:rPr>
              <a:t>followed him upon white horses,</a:t>
            </a:r>
          </a:p>
          <a:p>
            <a:pPr marL="0" marR="0" indent="0" algn="ctr">
              <a:spcBef>
                <a:spcPts val="0"/>
              </a:spcBef>
              <a:spcAft>
                <a:spcPts val="0"/>
              </a:spcAft>
            </a:pPr>
            <a:r>
              <a:rPr lang="en-US" sz="2000" b="1" i="1" kern="1500" dirty="0">
                <a:ln>
                  <a:noFill/>
                </a:ln>
                <a:solidFill>
                  <a:srgbClr val="D27C04"/>
                </a:solidFill>
                <a:effectLst/>
                <a:latin typeface="Times New Roman" panose="02020603050405020304" pitchFamily="18" charset="0"/>
              </a:rPr>
              <a:t>clothed in fine linen,</a:t>
            </a:r>
          </a:p>
          <a:p>
            <a:pPr marL="0" marR="0" indent="0" algn="ctr">
              <a:spcBef>
                <a:spcPts val="0"/>
              </a:spcBef>
              <a:spcAft>
                <a:spcPts val="0"/>
              </a:spcAft>
            </a:pPr>
            <a:r>
              <a:rPr lang="en-US" sz="2000" b="1" i="1" kern="1500" dirty="0">
                <a:ln>
                  <a:noFill/>
                </a:ln>
                <a:solidFill>
                  <a:srgbClr val="D27C04"/>
                </a:solidFill>
                <a:effectLst/>
                <a:latin typeface="Times New Roman" panose="02020603050405020304" pitchFamily="18" charset="0"/>
              </a:rPr>
              <a:t>white and clean.</a:t>
            </a:r>
            <a:endParaRPr lang="en-US" sz="2000" b="1" i="1" kern="1500" dirty="0">
              <a:solidFill>
                <a:srgbClr val="D27C04"/>
              </a:solidFill>
              <a:latin typeface="Times New Roman" panose="02020603050405020304" pitchFamily="18" charset="0"/>
            </a:endParaRPr>
          </a:p>
          <a:p>
            <a:pPr marL="0" marR="0" indent="0" algn="ctr">
              <a:spcBef>
                <a:spcPts val="0"/>
              </a:spcBef>
              <a:spcAft>
                <a:spcPts val="0"/>
              </a:spcAft>
            </a:pPr>
            <a:r>
              <a:rPr lang="en-US" sz="1600" b="1" kern="1500" dirty="0">
                <a:ln>
                  <a:noFill/>
                </a:ln>
                <a:solidFill>
                  <a:srgbClr val="FF0000"/>
                </a:solidFill>
                <a:effectLst/>
                <a:latin typeface="Times New Roman" panose="02020603050405020304" pitchFamily="18" charset="0"/>
              </a:rPr>
              <a:t>Revelation 19:14</a:t>
            </a:r>
          </a:p>
        </p:txBody>
      </p:sp>
      <p:sp>
        <p:nvSpPr>
          <p:cNvPr id="11" name="TextBox 10">
            <a:extLst>
              <a:ext uri="{FF2B5EF4-FFF2-40B4-BE49-F238E27FC236}">
                <a16:creationId xmlns:a16="http://schemas.microsoft.com/office/drawing/2014/main" id="{F9E4D6D0-45F1-46FF-A566-4D3A9831A179}"/>
              </a:ext>
            </a:extLst>
          </p:cNvPr>
          <p:cNvSpPr txBox="1"/>
          <p:nvPr/>
        </p:nvSpPr>
        <p:spPr>
          <a:xfrm>
            <a:off x="6260123" y="4919088"/>
            <a:ext cx="5824025" cy="707886"/>
          </a:xfrm>
          <a:prstGeom prst="rect">
            <a:avLst/>
          </a:prstGeom>
          <a:noFill/>
        </p:spPr>
        <p:txBody>
          <a:bodyPr wrap="square" rtlCol="0">
            <a:spAutoFit/>
          </a:bodyPr>
          <a:lstStyle/>
          <a:p>
            <a:pPr algn="ctr"/>
            <a:r>
              <a:rPr lang="en-US" sz="2000" b="1" i="1" dirty="0">
                <a:solidFill>
                  <a:srgbClr val="CC6600"/>
                </a:solidFill>
                <a:latin typeface="Times New Roman" panose="02020603050405020304" pitchFamily="18" charset="0"/>
                <a:cs typeface="Times New Roman" panose="02020603050405020304" pitchFamily="18" charset="0"/>
              </a:rPr>
              <a:t>When Christ, who is our life, shall appear, </a:t>
            </a:r>
          </a:p>
          <a:p>
            <a:pPr algn="ctr"/>
            <a:r>
              <a:rPr lang="en-US" sz="2000" b="1" i="1" dirty="0">
                <a:solidFill>
                  <a:srgbClr val="CC6600"/>
                </a:solidFill>
                <a:latin typeface="Times New Roman" panose="02020603050405020304" pitchFamily="18" charset="0"/>
                <a:cs typeface="Times New Roman" panose="02020603050405020304" pitchFamily="18" charset="0"/>
              </a:rPr>
              <a:t>then shall ye also appear with him in glory. </a:t>
            </a:r>
            <a:r>
              <a:rPr lang="en-US" sz="1600" b="1" dirty="0">
                <a:solidFill>
                  <a:srgbClr val="FF0000"/>
                </a:solidFill>
                <a:latin typeface="Times New Roman" panose="02020603050405020304" pitchFamily="18" charset="0"/>
                <a:cs typeface="Times New Roman" panose="02020603050405020304" pitchFamily="18" charset="0"/>
              </a:rPr>
              <a:t>Col 3:4 </a:t>
            </a:r>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CE5F7DC6-C0BC-46C1-8CFD-C5F493A09259}"/>
              </a:ext>
            </a:extLst>
          </p:cNvPr>
          <p:cNvSpPr txBox="1"/>
          <p:nvPr/>
        </p:nvSpPr>
        <p:spPr>
          <a:xfrm>
            <a:off x="5988146" y="5692836"/>
            <a:ext cx="6096001" cy="1015663"/>
          </a:xfrm>
          <a:prstGeom prst="rect">
            <a:avLst/>
          </a:prstGeom>
          <a:noFill/>
          <a:ln w="57150">
            <a:solidFill>
              <a:srgbClr val="CC6600"/>
            </a:solidFill>
          </a:ln>
          <a:effectLst>
            <a:glow rad="101600">
              <a:schemeClr val="accent2">
                <a:satMod val="175000"/>
                <a:alpha val="40000"/>
              </a:schemeClr>
            </a:glow>
          </a:effectLst>
        </p:spPr>
        <p:txBody>
          <a:bodyPr wrap="square" rtlCol="0">
            <a:spAutoFit/>
          </a:bodyPr>
          <a:lstStyle/>
          <a:p>
            <a:pPr algn="just"/>
            <a:r>
              <a:rPr lang="en-US" sz="2000" b="1" i="1" dirty="0">
                <a:solidFill>
                  <a:srgbClr val="CC6600"/>
                </a:solidFill>
                <a:latin typeface="Times New Roman" panose="02020603050405020304" pitchFamily="18" charset="0"/>
                <a:cs typeface="Times New Roman" panose="02020603050405020304" pitchFamily="18" charset="0"/>
              </a:rPr>
              <a:t>To the end he may stablish your hearts unblameable     in holiness before God, even our Father, at the coming of our Lord Jesus Christ with all his saints. </a:t>
            </a:r>
            <a:r>
              <a:rPr lang="en-US" sz="1600" b="1" dirty="0">
                <a:solidFill>
                  <a:srgbClr val="FF0000"/>
                </a:solidFill>
                <a:latin typeface="Times New Roman" panose="02020603050405020304" pitchFamily="18" charset="0"/>
                <a:cs typeface="Times New Roman" panose="02020603050405020304" pitchFamily="18" charset="0"/>
              </a:rPr>
              <a:t>1 </a:t>
            </a:r>
            <a:r>
              <a:rPr lang="en-US" sz="1600" b="1" dirty="0" err="1">
                <a:solidFill>
                  <a:srgbClr val="FF0000"/>
                </a:solidFill>
                <a:latin typeface="Times New Roman" panose="02020603050405020304" pitchFamily="18" charset="0"/>
                <a:cs typeface="Times New Roman" panose="02020603050405020304" pitchFamily="18" charset="0"/>
              </a:rPr>
              <a:t>Thess</a:t>
            </a:r>
            <a:r>
              <a:rPr lang="en-US" sz="1600" b="1" dirty="0">
                <a:solidFill>
                  <a:srgbClr val="FF0000"/>
                </a:solidFill>
                <a:latin typeface="Times New Roman" panose="02020603050405020304" pitchFamily="18" charset="0"/>
                <a:cs typeface="Times New Roman" panose="02020603050405020304" pitchFamily="18" charset="0"/>
              </a:rPr>
              <a:t> 3:13</a:t>
            </a:r>
            <a:endParaRPr lang="en-US" sz="2000" b="1" dirty="0">
              <a:solidFill>
                <a:srgbClr val="FF0000"/>
              </a:solidFill>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D12EA811-F358-4636-B066-9A59D37536C7}"/>
              </a:ext>
            </a:extLst>
          </p:cNvPr>
          <p:cNvSpPr txBox="1"/>
          <p:nvPr/>
        </p:nvSpPr>
        <p:spPr>
          <a:xfrm>
            <a:off x="506435" y="-2"/>
            <a:ext cx="5148777" cy="523220"/>
          </a:xfrm>
          <a:prstGeom prst="rect">
            <a:avLst/>
          </a:prstGeom>
          <a:noFill/>
        </p:spPr>
        <p:txBody>
          <a:bodyPr wrap="square" rtlCol="0">
            <a:spAutoFit/>
          </a:bodyPr>
          <a:lstStyle/>
          <a:p>
            <a:pPr algn="ctr"/>
            <a:r>
              <a:rPr lang="en-US" sz="2800" b="1" dirty="0">
                <a:latin typeface="Times New Roman" panose="02020603050405020304" pitchFamily="18" charset="0"/>
                <a:cs typeface="Times New Roman" panose="02020603050405020304" pitchFamily="18" charset="0"/>
              </a:rPr>
              <a:t>First, Christ followed the Jews</a:t>
            </a:r>
          </a:p>
        </p:txBody>
      </p:sp>
      <p:sp>
        <p:nvSpPr>
          <p:cNvPr id="14" name="TextBox 13">
            <a:extLst>
              <a:ext uri="{FF2B5EF4-FFF2-40B4-BE49-F238E27FC236}">
                <a16:creationId xmlns:a16="http://schemas.microsoft.com/office/drawing/2014/main" id="{6B21EF7B-1C3C-443D-9926-EA78C2892BA8}"/>
              </a:ext>
            </a:extLst>
          </p:cNvPr>
          <p:cNvSpPr txBox="1"/>
          <p:nvPr/>
        </p:nvSpPr>
        <p:spPr>
          <a:xfrm>
            <a:off x="6161646" y="0"/>
            <a:ext cx="6030353" cy="523220"/>
          </a:xfrm>
          <a:prstGeom prst="rect">
            <a:avLst/>
          </a:prstGeom>
          <a:noFill/>
        </p:spPr>
        <p:txBody>
          <a:bodyPr wrap="square" rtlCol="0">
            <a:spAutoFit/>
          </a:bodyPr>
          <a:lstStyle/>
          <a:p>
            <a:pPr algn="ctr"/>
            <a:r>
              <a:rPr lang="en-US" sz="2800" b="1" dirty="0">
                <a:latin typeface="Times New Roman" panose="02020603050405020304" pitchFamily="18" charset="0"/>
                <a:cs typeface="Times New Roman" panose="02020603050405020304" pitchFamily="18" charset="0"/>
              </a:rPr>
              <a:t>Then Christ asked them to follow Him</a:t>
            </a:r>
            <a:endParaRPr lang="en-US" sz="2800" dirty="0"/>
          </a:p>
        </p:txBody>
      </p:sp>
      <p:sp>
        <p:nvSpPr>
          <p:cNvPr id="15" name="TextBox 14">
            <a:extLst>
              <a:ext uri="{FF2B5EF4-FFF2-40B4-BE49-F238E27FC236}">
                <a16:creationId xmlns:a16="http://schemas.microsoft.com/office/drawing/2014/main" id="{F1549E7B-C53A-440B-BDF7-175EF9B56B58}"/>
              </a:ext>
            </a:extLst>
          </p:cNvPr>
          <p:cNvSpPr txBox="1"/>
          <p:nvPr/>
        </p:nvSpPr>
        <p:spPr>
          <a:xfrm>
            <a:off x="0" y="3429000"/>
            <a:ext cx="6095999" cy="954107"/>
          </a:xfrm>
          <a:prstGeom prst="rect">
            <a:avLst/>
          </a:prstGeom>
          <a:noFill/>
        </p:spPr>
        <p:txBody>
          <a:bodyPr wrap="square" rtlCol="0">
            <a:spAutoFit/>
          </a:bodyPr>
          <a:lstStyle/>
          <a:p>
            <a:pPr algn="ctr"/>
            <a:r>
              <a:rPr lang="en-US" sz="2800" b="1" dirty="0">
                <a:latin typeface="Times New Roman" panose="02020603050405020304" pitchFamily="18" charset="0"/>
                <a:cs typeface="Times New Roman" panose="02020603050405020304" pitchFamily="18" charset="0"/>
              </a:rPr>
              <a:t>Today, we are to follow Paul as he follows the risen Christ’s teachings</a:t>
            </a:r>
          </a:p>
        </p:txBody>
      </p:sp>
      <p:sp>
        <p:nvSpPr>
          <p:cNvPr id="16" name="TextBox 15">
            <a:extLst>
              <a:ext uri="{FF2B5EF4-FFF2-40B4-BE49-F238E27FC236}">
                <a16:creationId xmlns:a16="http://schemas.microsoft.com/office/drawing/2014/main" id="{365DF88E-23E2-4377-94EA-22F093C7B76B}"/>
              </a:ext>
            </a:extLst>
          </p:cNvPr>
          <p:cNvSpPr txBox="1"/>
          <p:nvPr/>
        </p:nvSpPr>
        <p:spPr>
          <a:xfrm>
            <a:off x="6260123" y="2778677"/>
            <a:ext cx="5824025" cy="523220"/>
          </a:xfrm>
          <a:prstGeom prst="rect">
            <a:avLst/>
          </a:prstGeom>
          <a:noFill/>
        </p:spPr>
        <p:txBody>
          <a:bodyPr wrap="square" rtlCol="0">
            <a:spAutoFit/>
          </a:bodyPr>
          <a:lstStyle/>
          <a:p>
            <a:pPr algn="ctr"/>
            <a:r>
              <a:rPr lang="en-US" sz="2800" b="1" dirty="0">
                <a:latin typeface="Times New Roman" panose="02020603050405020304" pitchFamily="18" charset="0"/>
                <a:cs typeface="Times New Roman" panose="02020603050405020304" pitchFamily="18" charset="0"/>
              </a:rPr>
              <a:t>Soon, we will follow Christ directly</a:t>
            </a:r>
          </a:p>
        </p:txBody>
      </p:sp>
    </p:spTree>
    <p:extLst>
      <p:ext uri="{BB962C8B-B14F-4D97-AF65-F5344CB8AC3E}">
        <p14:creationId xmlns:p14="http://schemas.microsoft.com/office/powerpoint/2010/main" val="204617167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1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up)">
                                      <p:cBhvr>
                                        <p:cTn id="27" dur="1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1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ipe(up)">
                                      <p:cBhvr>
                                        <p:cTn id="42" dur="1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15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grpId="0" nodeType="click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p:cTn id="52" dur="2000" fill="hold"/>
                                        <p:tgtEl>
                                          <p:spTgt spid="12"/>
                                        </p:tgtEl>
                                        <p:attrNameLst>
                                          <p:attrName>ppt_w</p:attrName>
                                        </p:attrNameLst>
                                      </p:cBhvr>
                                      <p:tavLst>
                                        <p:tav tm="0">
                                          <p:val>
                                            <p:fltVal val="0"/>
                                          </p:val>
                                        </p:tav>
                                        <p:tav tm="100000">
                                          <p:val>
                                            <p:strVal val="#ppt_w"/>
                                          </p:val>
                                        </p:tav>
                                      </p:tavLst>
                                    </p:anim>
                                    <p:anim calcmode="lin" valueType="num">
                                      <p:cBhvr>
                                        <p:cTn id="53" dur="2000" fill="hold"/>
                                        <p:tgtEl>
                                          <p:spTgt spid="12"/>
                                        </p:tgtEl>
                                        <p:attrNameLst>
                                          <p:attrName>ppt_h</p:attrName>
                                        </p:attrNameLst>
                                      </p:cBhvr>
                                      <p:tavLst>
                                        <p:tav tm="0">
                                          <p:val>
                                            <p:fltVal val="0"/>
                                          </p:val>
                                        </p:tav>
                                        <p:tav tm="100000">
                                          <p:val>
                                            <p:strVal val="#ppt_h"/>
                                          </p:val>
                                        </p:tav>
                                      </p:tavLst>
                                    </p:anim>
                                    <p:animEffect transition="in" filter="fade">
                                      <p:cBhvr>
                                        <p:cTn id="54"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animBg="1"/>
      <p:bldP spid="14" grpId="0"/>
      <p:bldP spid="15" grpId="0"/>
      <p:bldP spid="1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CF1823D-5FC6-49A0-AD17-6C4373376557}"/>
              </a:ext>
            </a:extLst>
          </p:cNvPr>
          <p:cNvSpPr/>
          <p:nvPr/>
        </p:nvSpPr>
        <p:spPr>
          <a:xfrm>
            <a:off x="0" y="0"/>
            <a:ext cx="12192000" cy="6858000"/>
          </a:xfrm>
          <a:prstGeom prst="rect">
            <a:avLst/>
          </a:prstGeom>
          <a:noFill/>
          <a:ln w="76200">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87733051"/>
      </p:ext>
    </p:extLst>
  </p:cSld>
  <p:clrMapOvr>
    <a:masterClrMapping/>
  </p:clrMapOvr>
  <mc:AlternateContent xmlns:mc="http://schemas.openxmlformats.org/markup-compatibility/2006" xmlns:p14="http://schemas.microsoft.com/office/powerpoint/2010/main">
    <mc:Choice Requires="p14">
      <p:transition spd="slow" p14:dur="2000" advTm="0">
        <p:zoom dir="in"/>
      </p:transition>
    </mc:Choice>
    <mc:Fallback xmlns="">
      <p:transition spd="slow" advTm="0">
        <p:zoom dir="in"/>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1FE4952-AE00-4E54-82A1-ACDD3A72A76B}"/>
              </a:ext>
            </a:extLst>
          </p:cNvPr>
          <p:cNvSpPr txBox="1"/>
          <p:nvPr/>
        </p:nvSpPr>
        <p:spPr>
          <a:xfrm>
            <a:off x="87966" y="635556"/>
            <a:ext cx="12001500" cy="707886"/>
          </a:xfrm>
          <a:prstGeom prst="rect">
            <a:avLst/>
          </a:prstGeom>
          <a:noFill/>
        </p:spPr>
        <p:txBody>
          <a:bodyPr wrap="square">
            <a:spAutoFit/>
          </a:bodyPr>
          <a:lstStyle/>
          <a:p>
            <a:pPr marL="0" marR="0" indent="0" algn="ctr">
              <a:spcBef>
                <a:spcPts val="0"/>
              </a:spcBef>
              <a:spcAft>
                <a:spcPts val="0"/>
              </a:spcAft>
            </a:pPr>
            <a:r>
              <a:rPr lang="en-US" sz="2000" b="1" i="1" kern="1500" dirty="0">
                <a:ln>
                  <a:noFill/>
                </a:ln>
                <a:solidFill>
                  <a:srgbClr val="000000"/>
                </a:solidFill>
                <a:effectLst/>
                <a:latin typeface="Times New Roman" panose="02020603050405020304" pitchFamily="18" charset="0"/>
              </a:rPr>
              <a:t>This PowerPoint Bible Study shows what Paul speaks </a:t>
            </a:r>
            <a:r>
              <a:rPr lang="en-US" sz="2000" b="1" i="1" kern="1500" dirty="0">
                <a:solidFill>
                  <a:srgbClr val="000000"/>
                </a:solidFill>
                <a:latin typeface="Times New Roman" panose="02020603050405020304" pitchFamily="18" charset="0"/>
              </a:rPr>
              <a:t>TO</a:t>
            </a:r>
            <a:r>
              <a:rPr lang="en-US" sz="2000" b="1" i="1" kern="1500" dirty="0">
                <a:ln>
                  <a:noFill/>
                </a:ln>
                <a:solidFill>
                  <a:srgbClr val="000000"/>
                </a:solidFill>
                <a:effectLst/>
                <a:latin typeface="Times New Roman" panose="02020603050405020304" pitchFamily="18" charset="0"/>
              </a:rPr>
              <a:t> us about the Risen and Returning Jesus Christ </a:t>
            </a:r>
          </a:p>
          <a:p>
            <a:pPr marL="0" marR="0" indent="0" algn="ctr">
              <a:spcBef>
                <a:spcPts val="0"/>
              </a:spcBef>
              <a:spcAft>
                <a:spcPts val="0"/>
              </a:spcAft>
            </a:pPr>
            <a:r>
              <a:rPr lang="en-US" sz="2000" b="1" i="1" kern="1500" dirty="0">
                <a:ln>
                  <a:noFill/>
                </a:ln>
                <a:solidFill>
                  <a:srgbClr val="000000"/>
                </a:solidFill>
                <a:effectLst/>
                <a:latin typeface="Times New Roman" panose="02020603050405020304" pitchFamily="18" charset="0"/>
              </a:rPr>
              <a:t>after Christ </a:t>
            </a:r>
            <a:r>
              <a:rPr lang="en-US" sz="2000" b="1" i="1" kern="1500" dirty="0">
                <a:solidFill>
                  <a:srgbClr val="000000"/>
                </a:solidFill>
                <a:latin typeface="Times New Roman" panose="02020603050405020304" pitchFamily="18" charset="0"/>
              </a:rPr>
              <a:t>had spoken</a:t>
            </a:r>
            <a:r>
              <a:rPr lang="en-US" sz="2000" b="1" i="1" kern="1500" dirty="0">
                <a:ln>
                  <a:noFill/>
                </a:ln>
                <a:solidFill>
                  <a:srgbClr val="000000"/>
                </a:solidFill>
                <a:effectLst/>
                <a:latin typeface="Times New Roman" panose="02020603050405020304" pitchFamily="18" charset="0"/>
              </a:rPr>
              <a:t> directly to Paul following Christ’s own death, burial </a:t>
            </a:r>
            <a:r>
              <a:rPr lang="en-US" sz="2000" b="1" i="1" kern="1500" dirty="0">
                <a:solidFill>
                  <a:srgbClr val="000000"/>
                </a:solidFill>
                <a:latin typeface="Times New Roman" panose="02020603050405020304" pitchFamily="18" charset="0"/>
              </a:rPr>
              <a:t>AND</a:t>
            </a:r>
            <a:r>
              <a:rPr lang="en-US" sz="2000" b="1" i="1" kern="1500" dirty="0">
                <a:ln>
                  <a:noFill/>
                </a:ln>
                <a:solidFill>
                  <a:srgbClr val="000000"/>
                </a:solidFill>
                <a:effectLst/>
                <a:latin typeface="Times New Roman" panose="02020603050405020304" pitchFamily="18" charset="0"/>
              </a:rPr>
              <a:t> resurrection!</a:t>
            </a:r>
            <a:endParaRPr lang="en-US" sz="2000" b="1" kern="1500" dirty="0">
              <a:ln>
                <a:noFill/>
              </a:ln>
              <a:solidFill>
                <a:srgbClr val="000000"/>
              </a:solidFill>
              <a:effectLst/>
              <a:latin typeface="Times New Roman" panose="02020603050405020304" pitchFamily="18" charset="0"/>
            </a:endParaRPr>
          </a:p>
        </p:txBody>
      </p:sp>
      <p:sp>
        <p:nvSpPr>
          <p:cNvPr id="5" name="TextBox 4">
            <a:extLst>
              <a:ext uri="{FF2B5EF4-FFF2-40B4-BE49-F238E27FC236}">
                <a16:creationId xmlns:a16="http://schemas.microsoft.com/office/drawing/2014/main" id="{B3A98C5D-BC80-4C57-BD4B-0AA8EB58B382}"/>
              </a:ext>
            </a:extLst>
          </p:cNvPr>
          <p:cNvSpPr txBox="1"/>
          <p:nvPr/>
        </p:nvSpPr>
        <p:spPr>
          <a:xfrm>
            <a:off x="269781" y="3158378"/>
            <a:ext cx="11630025" cy="2000548"/>
          </a:xfrm>
          <a:prstGeom prst="rect">
            <a:avLst/>
          </a:prstGeom>
          <a:noFill/>
        </p:spPr>
        <p:txBody>
          <a:bodyPr wrap="square">
            <a:spAutoFit/>
          </a:bodyPr>
          <a:lstStyle/>
          <a:p>
            <a:pPr marL="0" marR="0" indent="0" algn="ctr">
              <a:spcBef>
                <a:spcPts val="0"/>
              </a:spcBef>
              <a:spcAft>
                <a:spcPts val="0"/>
              </a:spcAft>
            </a:pPr>
            <a:r>
              <a:rPr lang="en-US" sz="1800" b="1" i="1" kern="1500" dirty="0">
                <a:ln>
                  <a:noFill/>
                </a:ln>
                <a:solidFill>
                  <a:srgbClr val="D27C04"/>
                </a:solidFill>
                <a:effectLst/>
                <a:latin typeface="Times New Roman" panose="02020603050405020304" pitchFamily="18" charset="0"/>
              </a:rPr>
              <a:t>Now to him that is of power to stablish you according to my gospel,</a:t>
            </a:r>
          </a:p>
          <a:p>
            <a:pPr marL="0" marR="0" indent="0" algn="ctr">
              <a:spcBef>
                <a:spcPts val="0"/>
              </a:spcBef>
              <a:spcAft>
                <a:spcPts val="0"/>
              </a:spcAft>
            </a:pPr>
            <a:r>
              <a:rPr lang="en-US" sz="1800" b="1" i="1" kern="1500" dirty="0">
                <a:ln>
                  <a:noFill/>
                </a:ln>
                <a:solidFill>
                  <a:srgbClr val="D27C04"/>
                </a:solidFill>
                <a:effectLst/>
                <a:latin typeface="Times New Roman" panose="02020603050405020304" pitchFamily="18" charset="0"/>
              </a:rPr>
              <a:t>and the preaching of Jesus Christ, according to the revelation of the mystery, </a:t>
            </a:r>
          </a:p>
          <a:p>
            <a:pPr marL="0" marR="0" indent="0" algn="ctr">
              <a:spcBef>
                <a:spcPts val="0"/>
              </a:spcBef>
              <a:spcAft>
                <a:spcPts val="0"/>
              </a:spcAft>
            </a:pPr>
            <a:r>
              <a:rPr lang="en-US" sz="1800" b="1" i="1" kern="1500" dirty="0">
                <a:ln>
                  <a:noFill/>
                </a:ln>
                <a:solidFill>
                  <a:srgbClr val="D27C04"/>
                </a:solidFill>
                <a:effectLst/>
                <a:latin typeface="Times New Roman" panose="02020603050405020304" pitchFamily="18" charset="0"/>
              </a:rPr>
              <a:t>which was kept secret since the world began,</a:t>
            </a:r>
          </a:p>
          <a:p>
            <a:pPr marL="0" marR="0" indent="0" algn="ctr">
              <a:spcBef>
                <a:spcPts val="0"/>
              </a:spcBef>
              <a:spcAft>
                <a:spcPts val="0"/>
              </a:spcAft>
            </a:pPr>
            <a:r>
              <a:rPr lang="en-US" sz="1800" b="1" i="1" kern="1500" dirty="0">
                <a:ln>
                  <a:noFill/>
                </a:ln>
                <a:solidFill>
                  <a:srgbClr val="D27C04"/>
                </a:solidFill>
                <a:effectLst/>
                <a:latin typeface="Times New Roman" panose="02020603050405020304" pitchFamily="18" charset="0"/>
              </a:rPr>
              <a:t>But now is made manifest, and by the scriptures of the prophets,</a:t>
            </a:r>
          </a:p>
          <a:p>
            <a:pPr marL="0" marR="0" indent="0" algn="ctr">
              <a:spcBef>
                <a:spcPts val="0"/>
              </a:spcBef>
              <a:spcAft>
                <a:spcPts val="0"/>
              </a:spcAft>
            </a:pPr>
            <a:r>
              <a:rPr lang="en-US" sz="1800" b="1" i="1" kern="1500" dirty="0">
                <a:ln>
                  <a:noFill/>
                </a:ln>
                <a:solidFill>
                  <a:srgbClr val="D27C04"/>
                </a:solidFill>
                <a:effectLst/>
                <a:latin typeface="Times New Roman" panose="02020603050405020304" pitchFamily="18" charset="0"/>
              </a:rPr>
              <a:t>according to the commandment of the everlasting God,</a:t>
            </a:r>
          </a:p>
          <a:p>
            <a:pPr marL="0" marR="0" indent="0" algn="ctr">
              <a:spcBef>
                <a:spcPts val="0"/>
              </a:spcBef>
              <a:spcAft>
                <a:spcPts val="0"/>
              </a:spcAft>
            </a:pPr>
            <a:r>
              <a:rPr lang="en-US" sz="1800" b="1" i="1" kern="1500" dirty="0">
                <a:ln>
                  <a:noFill/>
                </a:ln>
                <a:solidFill>
                  <a:srgbClr val="D27C04"/>
                </a:solidFill>
                <a:effectLst/>
                <a:latin typeface="Times New Roman" panose="02020603050405020304" pitchFamily="18" charset="0"/>
              </a:rPr>
              <a:t>made known to all nations for the obedience of faith: </a:t>
            </a:r>
            <a:endParaRPr lang="en-US" sz="1100" b="1" i="1" kern="1500" dirty="0">
              <a:ln>
                <a:noFill/>
              </a:ln>
              <a:solidFill>
                <a:srgbClr val="000000"/>
              </a:solidFill>
              <a:effectLst/>
              <a:latin typeface="Times New Roman" panose="02020603050405020304" pitchFamily="18" charset="0"/>
            </a:endParaRPr>
          </a:p>
          <a:p>
            <a:pPr marL="0" marR="0" indent="0" algn="ctr">
              <a:spcBef>
                <a:spcPts val="0"/>
              </a:spcBef>
              <a:spcAft>
                <a:spcPts val="0"/>
              </a:spcAft>
            </a:pPr>
            <a:r>
              <a:rPr lang="en-US" sz="1600" b="1" kern="1500" dirty="0">
                <a:ln>
                  <a:noFill/>
                </a:ln>
                <a:solidFill>
                  <a:srgbClr val="FF0000"/>
                </a:solidFill>
                <a:effectLst/>
                <a:latin typeface="Times New Roman" panose="02020603050405020304" pitchFamily="18" charset="0"/>
              </a:rPr>
              <a:t>Romans 16:25,26</a:t>
            </a:r>
            <a:endParaRPr lang="en-US" sz="1100" kern="1500" dirty="0">
              <a:ln>
                <a:noFill/>
              </a:ln>
              <a:solidFill>
                <a:srgbClr val="000000"/>
              </a:solidFill>
              <a:effectLst/>
              <a:latin typeface="Times New Roman" panose="02020603050405020304" pitchFamily="18" charset="0"/>
            </a:endParaRPr>
          </a:p>
        </p:txBody>
      </p:sp>
      <p:sp>
        <p:nvSpPr>
          <p:cNvPr id="7" name="TextBox 6">
            <a:extLst>
              <a:ext uri="{FF2B5EF4-FFF2-40B4-BE49-F238E27FC236}">
                <a16:creationId xmlns:a16="http://schemas.microsoft.com/office/drawing/2014/main" id="{832496FF-2742-4CE9-978A-54FFD21743A1}"/>
              </a:ext>
            </a:extLst>
          </p:cNvPr>
          <p:cNvSpPr txBox="1"/>
          <p:nvPr/>
        </p:nvSpPr>
        <p:spPr>
          <a:xfrm>
            <a:off x="171450" y="5167877"/>
            <a:ext cx="11830050" cy="1292662"/>
          </a:xfrm>
          <a:prstGeom prst="rect">
            <a:avLst/>
          </a:prstGeom>
          <a:solidFill>
            <a:srgbClr val="FFFFCC"/>
          </a:solidFill>
          <a:ln w="38100">
            <a:solidFill>
              <a:schemeClr val="tx1"/>
            </a:solidFill>
          </a:ln>
          <a:effectLst>
            <a:glow rad="139700">
              <a:schemeClr val="accent3">
                <a:satMod val="175000"/>
                <a:alpha val="40000"/>
              </a:schemeClr>
            </a:glow>
          </a:effectLst>
        </p:spPr>
        <p:txBody>
          <a:bodyPr wrap="square">
            <a:spAutoFit/>
          </a:bodyPr>
          <a:lstStyle/>
          <a:p>
            <a:pPr marL="0" marR="0" indent="0" algn="ctr">
              <a:spcBef>
                <a:spcPts val="0"/>
              </a:spcBef>
              <a:spcAft>
                <a:spcPts val="0"/>
              </a:spcAft>
            </a:pPr>
            <a:r>
              <a:rPr lang="en-US" sz="2400" b="1" kern="1500" dirty="0">
                <a:ln>
                  <a:noFill/>
                </a:ln>
                <a:solidFill>
                  <a:srgbClr val="000000"/>
                </a:solidFill>
                <a:effectLst/>
                <a:latin typeface="Times New Roman" panose="02020603050405020304" pitchFamily="18" charset="0"/>
              </a:rPr>
              <a:t>Paul</a:t>
            </a:r>
            <a:r>
              <a:rPr lang="en-US" sz="2400" b="1" kern="1500" dirty="0">
                <a:solidFill>
                  <a:srgbClr val="000000"/>
                </a:solidFill>
                <a:latin typeface="Times New Roman" panose="02020603050405020304" pitchFamily="18" charset="0"/>
              </a:rPr>
              <a:t> is the only Apostle with the</a:t>
            </a:r>
            <a:r>
              <a:rPr lang="en-US" sz="2400" b="1" kern="1500" dirty="0">
                <a:ln>
                  <a:noFill/>
                </a:ln>
                <a:solidFill>
                  <a:srgbClr val="000000"/>
                </a:solidFill>
                <a:effectLst/>
                <a:latin typeface="Times New Roman" panose="02020603050405020304" pitchFamily="18" charset="0"/>
              </a:rPr>
              <a:t> </a:t>
            </a:r>
            <a:r>
              <a:rPr lang="en-US" sz="2400" b="1" kern="1500" dirty="0">
                <a:ln>
                  <a:noFill/>
                </a:ln>
                <a:solidFill>
                  <a:srgbClr val="0070C0"/>
                </a:solidFill>
                <a:effectLst>
                  <a:reflection blurRad="6350" stA="50000" endA="300" endPos="50000" dist="29997" dir="5400000" sy="-100000" algn="bl" rotWithShape="0"/>
                </a:effectLst>
                <a:latin typeface="Times New Roman" panose="02020603050405020304" pitchFamily="18" charset="0"/>
              </a:rPr>
              <a:t>GREATER</a:t>
            </a:r>
            <a:r>
              <a:rPr lang="en-US" sz="2400" b="1" kern="1500" dirty="0">
                <a:ln>
                  <a:noFill/>
                </a:ln>
                <a:solidFill>
                  <a:srgbClr val="000000"/>
                </a:solidFill>
                <a:effectLst/>
                <a:latin typeface="Times New Roman" panose="02020603050405020304" pitchFamily="18" charset="0"/>
              </a:rPr>
              <a:t> Commission to the Gentiles – YOU and ME!</a:t>
            </a:r>
            <a:endParaRPr lang="en-US" sz="1800" kern="1500" dirty="0">
              <a:ln>
                <a:noFill/>
              </a:ln>
              <a:solidFill>
                <a:srgbClr val="000000"/>
              </a:solidFill>
              <a:effectLst/>
              <a:latin typeface="Times New Roman" panose="02020603050405020304" pitchFamily="18" charset="0"/>
            </a:endParaRPr>
          </a:p>
          <a:p>
            <a:pPr marL="0" marR="0" indent="0" algn="ctr">
              <a:spcBef>
                <a:spcPts val="0"/>
              </a:spcBef>
              <a:spcAft>
                <a:spcPts val="0"/>
              </a:spcAft>
            </a:pPr>
            <a:r>
              <a:rPr lang="en-US" sz="1800" b="1" i="1" kern="1500" dirty="0">
                <a:ln>
                  <a:noFill/>
                </a:ln>
                <a:solidFill>
                  <a:srgbClr val="D27C04"/>
                </a:solidFill>
                <a:effectLst/>
                <a:latin typeface="Times New Roman" panose="02020603050405020304" pitchFamily="18" charset="0"/>
              </a:rPr>
              <a:t>For so hath the Lord commanded us, saying, I have set thee to be a light of the Gentiles,</a:t>
            </a:r>
          </a:p>
          <a:p>
            <a:pPr marL="0" marR="0" indent="0" algn="ctr">
              <a:spcBef>
                <a:spcPts val="0"/>
              </a:spcBef>
              <a:spcAft>
                <a:spcPts val="0"/>
              </a:spcAft>
            </a:pPr>
            <a:r>
              <a:rPr lang="en-US" sz="1800" b="1" i="1" kern="1500" dirty="0">
                <a:ln>
                  <a:noFill/>
                </a:ln>
                <a:solidFill>
                  <a:srgbClr val="D27C04"/>
                </a:solidFill>
                <a:effectLst/>
                <a:latin typeface="Times New Roman" panose="02020603050405020304" pitchFamily="18" charset="0"/>
              </a:rPr>
              <a:t>that thou shouldest be for salvation unto the ends of the earth.</a:t>
            </a:r>
          </a:p>
          <a:p>
            <a:pPr marL="0" marR="0" indent="0" algn="ctr">
              <a:spcBef>
                <a:spcPts val="0"/>
              </a:spcBef>
              <a:spcAft>
                <a:spcPts val="0"/>
              </a:spcAft>
            </a:pPr>
            <a:r>
              <a:rPr lang="en-US" sz="1800" b="1" kern="1500" dirty="0">
                <a:ln>
                  <a:noFill/>
                </a:ln>
                <a:solidFill>
                  <a:srgbClr val="FF0000"/>
                </a:solidFill>
                <a:effectLst/>
                <a:latin typeface="Times New Roman" panose="02020603050405020304" pitchFamily="18" charset="0"/>
              </a:rPr>
              <a:t>Acts 13:47</a:t>
            </a:r>
            <a:endParaRPr lang="en-US" sz="1800" kern="1500" dirty="0">
              <a:ln>
                <a:noFill/>
              </a:ln>
              <a:solidFill>
                <a:srgbClr val="000000"/>
              </a:solidFill>
              <a:effectLst/>
              <a:latin typeface="Times New Roman" panose="02020603050405020304" pitchFamily="18" charset="0"/>
            </a:endParaRPr>
          </a:p>
        </p:txBody>
      </p:sp>
      <p:sp>
        <p:nvSpPr>
          <p:cNvPr id="9" name="TextBox 8">
            <a:extLst>
              <a:ext uri="{FF2B5EF4-FFF2-40B4-BE49-F238E27FC236}">
                <a16:creationId xmlns:a16="http://schemas.microsoft.com/office/drawing/2014/main" id="{3A740474-5EA5-4647-98E5-C4A1BFFE1D97}"/>
              </a:ext>
            </a:extLst>
          </p:cNvPr>
          <p:cNvSpPr txBox="1"/>
          <p:nvPr/>
        </p:nvSpPr>
        <p:spPr>
          <a:xfrm>
            <a:off x="438150" y="17320"/>
            <a:ext cx="11249025" cy="523220"/>
          </a:xfrm>
          <a:prstGeom prst="rect">
            <a:avLst/>
          </a:prstGeom>
          <a:solidFill>
            <a:schemeClr val="bg1">
              <a:lumMod val="95000"/>
            </a:schemeClr>
          </a:solidFill>
          <a:ln w="28575">
            <a:solidFill>
              <a:srgbClr val="CC6600"/>
            </a:solidFill>
          </a:ln>
        </p:spPr>
        <p:txBody>
          <a:bodyPr wrap="square" rtlCol="0">
            <a:spAutoFit/>
          </a:bodyPr>
          <a:lstStyle/>
          <a:p>
            <a:pPr algn="ctr"/>
            <a:r>
              <a:rPr lang="en-US" sz="2800" b="1" dirty="0">
                <a:ln w="3175">
                  <a:solidFill>
                    <a:srgbClr val="CC6600"/>
                  </a:solidFill>
                  <a:prstDash val="solid"/>
                </a:ln>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This is the Risen Christ That Paul Teaches in my King James 1611 Bible</a:t>
            </a:r>
          </a:p>
        </p:txBody>
      </p:sp>
      <p:sp>
        <p:nvSpPr>
          <p:cNvPr id="11" name="TextBox 10">
            <a:extLst>
              <a:ext uri="{FF2B5EF4-FFF2-40B4-BE49-F238E27FC236}">
                <a16:creationId xmlns:a16="http://schemas.microsoft.com/office/drawing/2014/main" id="{3EC9139D-A424-4B61-BF16-F228DA36F7DD}"/>
              </a:ext>
            </a:extLst>
          </p:cNvPr>
          <p:cNvSpPr txBox="1"/>
          <p:nvPr/>
        </p:nvSpPr>
        <p:spPr>
          <a:xfrm>
            <a:off x="569818" y="1389772"/>
            <a:ext cx="11029950" cy="1754326"/>
          </a:xfrm>
          <a:prstGeom prst="rect">
            <a:avLst/>
          </a:prstGeom>
          <a:noFill/>
        </p:spPr>
        <p:txBody>
          <a:bodyPr wrap="square">
            <a:spAutoFit/>
          </a:bodyPr>
          <a:lstStyle/>
          <a:p>
            <a:pPr algn="ctr"/>
            <a:r>
              <a:rPr lang="en-US" b="1" i="1" dirty="0">
                <a:solidFill>
                  <a:srgbClr val="CC6600"/>
                </a:solidFill>
                <a:latin typeface="Times New Roman" panose="02020603050405020304" pitchFamily="18" charset="0"/>
                <a:cs typeface="Times New Roman" panose="02020603050405020304" pitchFamily="18" charset="0"/>
              </a:rPr>
              <a:t>For do I now persuade men, or God? or do I seek to please men? </a:t>
            </a:r>
          </a:p>
          <a:p>
            <a:pPr algn="ctr"/>
            <a:r>
              <a:rPr lang="en-US" b="1" i="1" dirty="0">
                <a:solidFill>
                  <a:srgbClr val="CC6600"/>
                </a:solidFill>
                <a:latin typeface="Times New Roman" panose="02020603050405020304" pitchFamily="18" charset="0"/>
                <a:cs typeface="Times New Roman" panose="02020603050405020304" pitchFamily="18" charset="0"/>
              </a:rPr>
              <a:t>for if I yet pleased men, I should not be the servant of Christ. </a:t>
            </a:r>
          </a:p>
          <a:p>
            <a:pPr algn="ctr"/>
            <a:r>
              <a:rPr lang="en-US" b="1" i="1" dirty="0">
                <a:solidFill>
                  <a:srgbClr val="CC6600"/>
                </a:solidFill>
                <a:latin typeface="Times New Roman" panose="02020603050405020304" pitchFamily="18" charset="0"/>
                <a:cs typeface="Times New Roman" panose="02020603050405020304" pitchFamily="18" charset="0"/>
              </a:rPr>
              <a:t>But I certify you, brethren, that the gospel which was preached of me is not after man. </a:t>
            </a:r>
          </a:p>
          <a:p>
            <a:pPr algn="ctr"/>
            <a:r>
              <a:rPr lang="en-US" b="1" i="1" dirty="0">
                <a:solidFill>
                  <a:srgbClr val="CC6600"/>
                </a:solidFill>
                <a:latin typeface="Times New Roman" panose="02020603050405020304" pitchFamily="18" charset="0"/>
                <a:cs typeface="Times New Roman" panose="02020603050405020304" pitchFamily="18" charset="0"/>
              </a:rPr>
              <a:t>For I neither received it of man, neither was I taught it,</a:t>
            </a:r>
          </a:p>
          <a:p>
            <a:pPr algn="ctr"/>
            <a:r>
              <a:rPr lang="en-US" b="1" i="1" dirty="0">
                <a:solidFill>
                  <a:srgbClr val="CC6600"/>
                </a:solidFill>
                <a:latin typeface="Times New Roman" panose="02020603050405020304" pitchFamily="18" charset="0"/>
                <a:cs typeface="Times New Roman" panose="02020603050405020304" pitchFamily="18" charset="0"/>
              </a:rPr>
              <a:t>but by the revelation of Jesus Christ. </a:t>
            </a:r>
          </a:p>
          <a:p>
            <a:pPr algn="ctr"/>
            <a:r>
              <a:rPr lang="en-US" b="1" dirty="0">
                <a:solidFill>
                  <a:srgbClr val="FF0000"/>
                </a:solidFill>
                <a:latin typeface="Times New Roman" panose="02020603050405020304" pitchFamily="18" charset="0"/>
                <a:cs typeface="Times New Roman" panose="02020603050405020304" pitchFamily="18" charset="0"/>
              </a:rPr>
              <a:t>Galatians 1:10-12</a:t>
            </a:r>
          </a:p>
        </p:txBody>
      </p:sp>
      <p:sp>
        <p:nvSpPr>
          <p:cNvPr id="14" name="Rectangle 13">
            <a:extLst>
              <a:ext uri="{FF2B5EF4-FFF2-40B4-BE49-F238E27FC236}">
                <a16:creationId xmlns:a16="http://schemas.microsoft.com/office/drawing/2014/main" id="{0565E35C-FFDD-4849-94E5-7E5FAACC3CA4}"/>
              </a:ext>
            </a:extLst>
          </p:cNvPr>
          <p:cNvSpPr/>
          <p:nvPr/>
        </p:nvSpPr>
        <p:spPr>
          <a:xfrm>
            <a:off x="0" y="0"/>
            <a:ext cx="12192000" cy="6858000"/>
          </a:xfrm>
          <a:prstGeom prst="rect">
            <a:avLst/>
          </a:prstGeom>
          <a:noFill/>
          <a:ln w="76200">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A5764254-E881-4D0A-ACC9-62E8E0B3A5FB}"/>
              </a:ext>
            </a:extLst>
          </p:cNvPr>
          <p:cNvSpPr txBox="1"/>
          <p:nvPr/>
        </p:nvSpPr>
        <p:spPr>
          <a:xfrm>
            <a:off x="370915" y="6460539"/>
            <a:ext cx="11461656" cy="338554"/>
          </a:xfrm>
          <a:prstGeom prst="rect">
            <a:avLst/>
          </a:prstGeom>
          <a:noFill/>
        </p:spPr>
        <p:txBody>
          <a:bodyPr wrap="square" rtlCol="0">
            <a:spAutoFit/>
          </a:bodyPr>
          <a:lstStyle/>
          <a:p>
            <a:pPr algn="ctr"/>
            <a:r>
              <a:rPr lang="en-US" sz="1600" dirty="0">
                <a:latin typeface="Times New Roman" panose="02020603050405020304" pitchFamily="18" charset="0"/>
                <a:cs typeface="Times New Roman" panose="02020603050405020304" pitchFamily="18" charset="0"/>
              </a:rPr>
              <a:t>Note: This particular PowerPoint is more about the Christ that Paul preaches; not so much about Paul himself.</a:t>
            </a:r>
          </a:p>
        </p:txBody>
      </p:sp>
    </p:spTree>
    <p:extLst>
      <p:ext uri="{BB962C8B-B14F-4D97-AF65-F5344CB8AC3E}">
        <p14:creationId xmlns:p14="http://schemas.microsoft.com/office/powerpoint/2010/main" val="34235780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10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up)">
                                      <p:cBhvr>
                                        <p:cTn id="22" dur="1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2000" fill="hold"/>
                                        <p:tgtEl>
                                          <p:spTgt spid="7"/>
                                        </p:tgtEl>
                                        <p:attrNameLst>
                                          <p:attrName>ppt_w</p:attrName>
                                        </p:attrNameLst>
                                      </p:cBhvr>
                                      <p:tavLst>
                                        <p:tav tm="0">
                                          <p:val>
                                            <p:fltVal val="0"/>
                                          </p:val>
                                        </p:tav>
                                        <p:tav tm="100000">
                                          <p:val>
                                            <p:strVal val="#ppt_w"/>
                                          </p:val>
                                        </p:tav>
                                      </p:tavLst>
                                    </p:anim>
                                    <p:anim calcmode="lin" valueType="num">
                                      <p:cBhvr>
                                        <p:cTn id="28" dur="2000" fill="hold"/>
                                        <p:tgtEl>
                                          <p:spTgt spid="7"/>
                                        </p:tgtEl>
                                        <p:attrNameLst>
                                          <p:attrName>ppt_h</p:attrName>
                                        </p:attrNameLst>
                                      </p:cBhvr>
                                      <p:tavLst>
                                        <p:tav tm="0">
                                          <p:val>
                                            <p:fltVal val="0"/>
                                          </p:val>
                                        </p:tav>
                                        <p:tav tm="100000">
                                          <p:val>
                                            <p:strVal val="#ppt_h"/>
                                          </p:val>
                                        </p:tav>
                                      </p:tavLst>
                                    </p:anim>
                                    <p:animEffect transition="in" filter="fade">
                                      <p:cBhvr>
                                        <p:cTn id="29" dur="20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fade">
                                      <p:cBhvr>
                                        <p:cTn id="34" dur="1500"/>
                                        <p:tgtEl>
                                          <p:spTgt spid="2"/>
                                        </p:tgtEl>
                                      </p:cBhvr>
                                    </p:animEffect>
                                    <p:anim calcmode="lin" valueType="num">
                                      <p:cBhvr>
                                        <p:cTn id="35" dur="1500" fill="hold"/>
                                        <p:tgtEl>
                                          <p:spTgt spid="2"/>
                                        </p:tgtEl>
                                        <p:attrNameLst>
                                          <p:attrName>ppt_x</p:attrName>
                                        </p:attrNameLst>
                                      </p:cBhvr>
                                      <p:tavLst>
                                        <p:tav tm="0">
                                          <p:val>
                                            <p:strVal val="#ppt_x"/>
                                          </p:val>
                                        </p:tav>
                                        <p:tav tm="100000">
                                          <p:val>
                                            <p:strVal val="#ppt_x"/>
                                          </p:val>
                                        </p:tav>
                                      </p:tavLst>
                                    </p:anim>
                                    <p:anim calcmode="lin" valueType="num">
                                      <p:cBhvr>
                                        <p:cTn id="36" dur="1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animBg="1"/>
      <p:bldP spid="9" grpId="0" animBg="1"/>
      <p:bldP spid="11" grpId="0"/>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F7AB03A-D968-4E5D-9B3C-50B0BDB97A0E}"/>
              </a:ext>
            </a:extLst>
          </p:cNvPr>
          <p:cNvSpPr/>
          <p:nvPr/>
        </p:nvSpPr>
        <p:spPr>
          <a:xfrm>
            <a:off x="0" y="0"/>
            <a:ext cx="12192000" cy="6858000"/>
          </a:xfrm>
          <a:prstGeom prst="rect">
            <a:avLst/>
          </a:prstGeom>
          <a:noFill/>
          <a:ln w="76200">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CAFC45D4-1799-428A-A553-1A12D70C984B}"/>
              </a:ext>
            </a:extLst>
          </p:cNvPr>
          <p:cNvSpPr txBox="1"/>
          <p:nvPr/>
        </p:nvSpPr>
        <p:spPr>
          <a:xfrm>
            <a:off x="438150" y="17320"/>
            <a:ext cx="11249025" cy="523220"/>
          </a:xfrm>
          <a:prstGeom prst="rect">
            <a:avLst/>
          </a:prstGeom>
          <a:solidFill>
            <a:schemeClr val="bg1">
              <a:lumMod val="95000"/>
            </a:schemeClr>
          </a:solidFill>
          <a:ln w="28575">
            <a:solidFill>
              <a:srgbClr val="CC6600"/>
            </a:solidFill>
          </a:ln>
        </p:spPr>
        <p:txBody>
          <a:bodyPr wrap="square" rtlCol="0">
            <a:spAutoFit/>
          </a:bodyPr>
          <a:lstStyle/>
          <a:p>
            <a:pPr algn="ctr"/>
            <a:r>
              <a:rPr lang="en-US" sz="2800" b="1" dirty="0">
                <a:ln w="3175">
                  <a:solidFill>
                    <a:srgbClr val="CC6600"/>
                  </a:solidFill>
                  <a:prstDash val="solid"/>
                </a:ln>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This is the Risen Christ That Paul Teaches in my King James 1611 Bible</a:t>
            </a:r>
          </a:p>
        </p:txBody>
      </p:sp>
      <p:sp>
        <p:nvSpPr>
          <p:cNvPr id="7" name="TextBox 6">
            <a:extLst>
              <a:ext uri="{FF2B5EF4-FFF2-40B4-BE49-F238E27FC236}">
                <a16:creationId xmlns:a16="http://schemas.microsoft.com/office/drawing/2014/main" id="{0845F2F3-688D-470F-BE4E-107718825CFB}"/>
              </a:ext>
            </a:extLst>
          </p:cNvPr>
          <p:cNvSpPr txBox="1"/>
          <p:nvPr/>
        </p:nvSpPr>
        <p:spPr>
          <a:xfrm>
            <a:off x="5198922" y="556125"/>
            <a:ext cx="1731818" cy="400110"/>
          </a:xfrm>
          <a:prstGeom prst="rect">
            <a:avLst/>
          </a:prstGeom>
          <a:noFill/>
        </p:spPr>
        <p:txBody>
          <a:bodyPr wrap="square" rtlCol="0">
            <a:spAutoFit/>
          </a:bodyPr>
          <a:lstStyle/>
          <a:p>
            <a:pPr algn="ctr"/>
            <a:r>
              <a:rPr lang="en-US" sz="2000" b="1" dirty="0">
                <a:solidFill>
                  <a:srgbClr val="FF0000"/>
                </a:solidFill>
                <a:latin typeface="Times New Roman" panose="02020603050405020304" pitchFamily="18" charset="0"/>
                <a:cs typeface="Times New Roman" panose="02020603050405020304" pitchFamily="18" charset="0"/>
              </a:rPr>
              <a:t>Galatians</a:t>
            </a:r>
          </a:p>
        </p:txBody>
      </p:sp>
      <p:sp>
        <p:nvSpPr>
          <p:cNvPr id="9" name="TextBox 8">
            <a:extLst>
              <a:ext uri="{FF2B5EF4-FFF2-40B4-BE49-F238E27FC236}">
                <a16:creationId xmlns:a16="http://schemas.microsoft.com/office/drawing/2014/main" id="{76DA16CB-C046-49FC-B9C4-30A554035A28}"/>
              </a:ext>
            </a:extLst>
          </p:cNvPr>
          <p:cNvSpPr txBox="1"/>
          <p:nvPr/>
        </p:nvSpPr>
        <p:spPr>
          <a:xfrm>
            <a:off x="446043" y="991347"/>
            <a:ext cx="11329637" cy="369332"/>
          </a:xfrm>
          <a:prstGeom prst="rect">
            <a:avLst/>
          </a:prstGeom>
          <a:noFill/>
        </p:spPr>
        <p:txBody>
          <a:bodyPr wrap="square" rtlCol="0">
            <a:spAutoFit/>
          </a:bodyPr>
          <a:lstStyle/>
          <a:p>
            <a:pPr algn="ctr"/>
            <a:r>
              <a:rPr lang="en-US" sz="1800" b="1" kern="1500" dirty="0">
                <a:ln>
                  <a:noFill/>
                </a:ln>
                <a:solidFill>
                  <a:srgbClr val="FF0000"/>
                </a:solidFill>
                <a:effectLst/>
                <a:latin typeface="Times New Roman" panose="02020603050405020304" pitchFamily="18" charset="0"/>
                <a:cs typeface="Times New Roman" panose="02020603050405020304" pitchFamily="18" charset="0"/>
              </a:rPr>
              <a:t>1:1 - </a:t>
            </a:r>
            <a:r>
              <a:rPr lang="en-US" sz="1800" b="1" kern="1500" dirty="0">
                <a:ln>
                  <a:noFill/>
                </a:ln>
                <a:solidFill>
                  <a:srgbClr val="000000"/>
                </a:solidFill>
                <a:effectLst/>
                <a:latin typeface="Times New Roman" panose="02020603050405020304" pitchFamily="18" charset="0"/>
                <a:cs typeface="Times New Roman" panose="02020603050405020304" pitchFamily="18" charset="0"/>
              </a:rPr>
              <a:t>He was &amp; is raised from the dead!  He is the RISEN Saviour to the Gentiles, not earthly Jesus to the Jews!</a:t>
            </a:r>
            <a:endParaRPr lang="en-US" b="1"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FCD0F217-47FE-4489-AB4D-C10BB20627AF}"/>
              </a:ext>
            </a:extLst>
          </p:cNvPr>
          <p:cNvSpPr txBox="1"/>
          <p:nvPr/>
        </p:nvSpPr>
        <p:spPr>
          <a:xfrm>
            <a:off x="312055" y="2832824"/>
            <a:ext cx="11553825" cy="369332"/>
          </a:xfrm>
          <a:prstGeom prst="rect">
            <a:avLst/>
          </a:prstGeom>
          <a:noFill/>
        </p:spPr>
        <p:txBody>
          <a:bodyPr wrap="square" rtlCol="0">
            <a:spAutoFit/>
          </a:bodyPr>
          <a:lstStyle/>
          <a:p>
            <a:pPr algn="ctr"/>
            <a:r>
              <a:rPr lang="en-US" sz="1800" b="1" kern="1500" dirty="0">
                <a:ln>
                  <a:noFill/>
                </a:ln>
                <a:solidFill>
                  <a:srgbClr val="FF0000"/>
                </a:solidFill>
                <a:effectLst/>
                <a:latin typeface="Times New Roman" panose="02020603050405020304" pitchFamily="18" charset="0"/>
                <a:cs typeface="Times New Roman" panose="02020603050405020304" pitchFamily="18" charset="0"/>
              </a:rPr>
              <a:t>1:4 - </a:t>
            </a:r>
            <a:r>
              <a:rPr lang="en-US" sz="1800" b="1" kern="1500" dirty="0">
                <a:ln>
                  <a:noFill/>
                </a:ln>
                <a:solidFill>
                  <a:srgbClr val="000000"/>
                </a:solidFill>
                <a:effectLst/>
                <a:latin typeface="Times New Roman" panose="02020603050405020304" pitchFamily="18" charset="0"/>
                <a:cs typeface="Times New Roman" panose="02020603050405020304" pitchFamily="18" charset="0"/>
              </a:rPr>
              <a:t>He gave himself for our sins - did </a:t>
            </a:r>
            <a:r>
              <a:rPr lang="en-US" b="1" kern="1500" dirty="0">
                <a:solidFill>
                  <a:srgbClr val="000000"/>
                </a:solidFill>
                <a:latin typeface="Times New Roman" panose="02020603050405020304" pitchFamily="18" charset="0"/>
                <a:cs typeface="Times New Roman" panose="02020603050405020304" pitchFamily="18" charset="0"/>
              </a:rPr>
              <a:t>spiritually deliver and will </a:t>
            </a:r>
            <a:r>
              <a:rPr lang="en-US" sz="1800" b="1" kern="1500" dirty="0">
                <a:ln>
                  <a:noFill/>
                </a:ln>
                <a:solidFill>
                  <a:srgbClr val="000000"/>
                </a:solidFill>
                <a:effectLst/>
                <a:latin typeface="Times New Roman" panose="02020603050405020304" pitchFamily="18" charset="0"/>
                <a:cs typeface="Times New Roman" panose="02020603050405020304" pitchFamily="18" charset="0"/>
              </a:rPr>
              <a:t>physically deliver us from this present evil world!</a:t>
            </a:r>
          </a:p>
        </p:txBody>
      </p:sp>
      <p:sp>
        <p:nvSpPr>
          <p:cNvPr id="11" name="TextBox 10">
            <a:extLst>
              <a:ext uri="{FF2B5EF4-FFF2-40B4-BE49-F238E27FC236}">
                <a16:creationId xmlns:a16="http://schemas.microsoft.com/office/drawing/2014/main" id="{36000F2F-D103-42E4-ADCA-0A5D93F8E158}"/>
              </a:ext>
            </a:extLst>
          </p:cNvPr>
          <p:cNvSpPr txBox="1"/>
          <p:nvPr/>
        </p:nvSpPr>
        <p:spPr>
          <a:xfrm>
            <a:off x="4395950" y="3798678"/>
            <a:ext cx="3323899" cy="369332"/>
          </a:xfrm>
          <a:prstGeom prst="rect">
            <a:avLst/>
          </a:prstGeom>
          <a:noFill/>
        </p:spPr>
        <p:txBody>
          <a:bodyPr wrap="square" rtlCol="0">
            <a:spAutoFit/>
          </a:bodyPr>
          <a:lstStyle/>
          <a:p>
            <a:pPr algn="ctr"/>
            <a:r>
              <a:rPr lang="en-US" sz="1800" b="1" kern="1500" dirty="0">
                <a:ln>
                  <a:noFill/>
                </a:ln>
                <a:solidFill>
                  <a:srgbClr val="FF0000"/>
                </a:solidFill>
                <a:effectLst/>
                <a:latin typeface="Times New Roman" panose="02020603050405020304" pitchFamily="18" charset="0"/>
                <a:cs typeface="Times New Roman" panose="02020603050405020304" pitchFamily="18" charset="0"/>
              </a:rPr>
              <a:t>1:10 - </a:t>
            </a:r>
            <a:r>
              <a:rPr lang="en-US" sz="1800" b="1" kern="1500" dirty="0">
                <a:ln>
                  <a:noFill/>
                </a:ln>
                <a:solidFill>
                  <a:srgbClr val="000000"/>
                </a:solidFill>
                <a:effectLst/>
                <a:latin typeface="Times New Roman" panose="02020603050405020304" pitchFamily="18" charset="0"/>
                <a:cs typeface="Times New Roman" panose="02020603050405020304" pitchFamily="18" charset="0"/>
              </a:rPr>
              <a:t>He is the one to please!</a:t>
            </a:r>
          </a:p>
        </p:txBody>
      </p:sp>
      <p:sp>
        <p:nvSpPr>
          <p:cNvPr id="13" name="TextBox 12">
            <a:extLst>
              <a:ext uri="{FF2B5EF4-FFF2-40B4-BE49-F238E27FC236}">
                <a16:creationId xmlns:a16="http://schemas.microsoft.com/office/drawing/2014/main" id="{44D5D96D-9718-4A65-868A-5AD3127D0893}"/>
              </a:ext>
            </a:extLst>
          </p:cNvPr>
          <p:cNvSpPr txBox="1"/>
          <p:nvPr/>
        </p:nvSpPr>
        <p:spPr>
          <a:xfrm>
            <a:off x="3348461" y="4527654"/>
            <a:ext cx="5524798" cy="369332"/>
          </a:xfrm>
          <a:prstGeom prst="rect">
            <a:avLst/>
          </a:prstGeom>
          <a:noFill/>
        </p:spPr>
        <p:txBody>
          <a:bodyPr wrap="square">
            <a:spAutoFit/>
          </a:bodyPr>
          <a:lstStyle/>
          <a:p>
            <a:pPr marL="0" marR="0" indent="0" algn="ctr">
              <a:spcBef>
                <a:spcPts val="0"/>
              </a:spcBef>
              <a:spcAft>
                <a:spcPts val="0"/>
              </a:spcAft>
            </a:pPr>
            <a:r>
              <a:rPr lang="en-US" sz="1800" b="1" kern="1500" dirty="0">
                <a:ln>
                  <a:noFill/>
                </a:ln>
                <a:solidFill>
                  <a:srgbClr val="FF0000"/>
                </a:solidFill>
                <a:effectLst/>
                <a:latin typeface="Times New Roman" panose="02020603050405020304" pitchFamily="18" charset="0"/>
                <a:cs typeface="Times New Roman" panose="02020603050405020304" pitchFamily="18" charset="0"/>
              </a:rPr>
              <a:t>2:4; 5:1 – </a:t>
            </a:r>
            <a:r>
              <a:rPr lang="en-US" sz="1800" b="1" kern="1500" dirty="0">
                <a:ln>
                  <a:noFill/>
                </a:ln>
                <a:effectLst/>
                <a:latin typeface="Times New Roman" panose="02020603050405020304" pitchFamily="18" charset="0"/>
                <a:cs typeface="Times New Roman" panose="02020603050405020304" pitchFamily="18" charset="0"/>
              </a:rPr>
              <a:t>He is </a:t>
            </a:r>
            <a:r>
              <a:rPr lang="en-US" sz="1800" b="1" kern="1500" dirty="0">
                <a:ln>
                  <a:noFill/>
                </a:ln>
                <a:solidFill>
                  <a:srgbClr val="000000"/>
                </a:solidFill>
                <a:effectLst/>
                <a:latin typeface="Times New Roman" panose="02020603050405020304" pitchFamily="18" charset="0"/>
                <a:cs typeface="Times New Roman" panose="02020603050405020304" pitchFamily="18" charset="0"/>
              </a:rPr>
              <a:t>our liberty </a:t>
            </a:r>
            <a:r>
              <a:rPr lang="en-US" b="1" kern="1500" dirty="0">
                <a:solidFill>
                  <a:srgbClr val="000000"/>
                </a:solidFill>
                <a:latin typeface="Times New Roman" panose="02020603050405020304" pitchFamily="18" charset="0"/>
                <a:cs typeface="Times New Roman" panose="02020603050405020304" pitchFamily="18" charset="0"/>
              </a:rPr>
              <a:t>because he</a:t>
            </a:r>
            <a:r>
              <a:rPr lang="en-US" sz="1800" b="1" kern="1500" dirty="0">
                <a:ln>
                  <a:noFill/>
                </a:ln>
                <a:solidFill>
                  <a:srgbClr val="000000"/>
                </a:solidFill>
                <a:effectLst/>
                <a:latin typeface="Times New Roman" panose="02020603050405020304" pitchFamily="18" charset="0"/>
                <a:cs typeface="Times New Roman" panose="02020603050405020304" pitchFamily="18" charset="0"/>
              </a:rPr>
              <a:t> ‘makes’ us free!</a:t>
            </a:r>
          </a:p>
        </p:txBody>
      </p:sp>
      <p:sp>
        <p:nvSpPr>
          <p:cNvPr id="15" name="TextBox 14">
            <a:extLst>
              <a:ext uri="{FF2B5EF4-FFF2-40B4-BE49-F238E27FC236}">
                <a16:creationId xmlns:a16="http://schemas.microsoft.com/office/drawing/2014/main" id="{EE832850-C652-4F25-A244-7F8B3212E6C2}"/>
              </a:ext>
            </a:extLst>
          </p:cNvPr>
          <p:cNvSpPr txBox="1"/>
          <p:nvPr/>
        </p:nvSpPr>
        <p:spPr>
          <a:xfrm>
            <a:off x="1335289" y="5767419"/>
            <a:ext cx="9459083" cy="369332"/>
          </a:xfrm>
          <a:prstGeom prst="rect">
            <a:avLst/>
          </a:prstGeom>
          <a:noFill/>
        </p:spPr>
        <p:txBody>
          <a:bodyPr wrap="square">
            <a:spAutoFit/>
          </a:bodyPr>
          <a:lstStyle/>
          <a:p>
            <a:pPr marL="0" marR="0" indent="0" algn="ctr">
              <a:spcBef>
                <a:spcPts val="0"/>
              </a:spcBef>
              <a:spcAft>
                <a:spcPts val="0"/>
              </a:spcAft>
            </a:pPr>
            <a:r>
              <a:rPr lang="en-US" sz="1800" b="1" kern="1500" dirty="0">
                <a:ln>
                  <a:noFill/>
                </a:ln>
                <a:solidFill>
                  <a:srgbClr val="FF0000"/>
                </a:solidFill>
                <a:effectLst/>
                <a:latin typeface="Times New Roman" panose="02020603050405020304" pitchFamily="18" charset="0"/>
                <a:cs typeface="Times New Roman" panose="02020603050405020304" pitchFamily="18" charset="0"/>
              </a:rPr>
              <a:t>2:20 - </a:t>
            </a:r>
            <a:r>
              <a:rPr lang="en-US" sz="1800" b="1" kern="1500" dirty="0">
                <a:ln>
                  <a:noFill/>
                </a:ln>
                <a:solidFill>
                  <a:srgbClr val="000000"/>
                </a:solidFill>
                <a:effectLst/>
                <a:latin typeface="Times New Roman" panose="02020603050405020304" pitchFamily="18" charset="0"/>
                <a:cs typeface="Times New Roman" panose="02020603050405020304" pitchFamily="18" charset="0"/>
              </a:rPr>
              <a:t>He is the one living in us now / the one who loved &amp; loves me - who gave himself for me!</a:t>
            </a:r>
          </a:p>
        </p:txBody>
      </p:sp>
      <p:sp>
        <p:nvSpPr>
          <p:cNvPr id="28" name="TextBox 27">
            <a:extLst>
              <a:ext uri="{FF2B5EF4-FFF2-40B4-BE49-F238E27FC236}">
                <a16:creationId xmlns:a16="http://schemas.microsoft.com/office/drawing/2014/main" id="{CEB0A367-112B-4895-AA73-154442F2D26D}"/>
              </a:ext>
            </a:extLst>
          </p:cNvPr>
          <p:cNvSpPr txBox="1"/>
          <p:nvPr/>
        </p:nvSpPr>
        <p:spPr>
          <a:xfrm>
            <a:off x="281266" y="1278062"/>
            <a:ext cx="11553825" cy="369332"/>
          </a:xfrm>
          <a:prstGeom prst="rect">
            <a:avLst/>
          </a:prstGeom>
          <a:noFill/>
        </p:spPr>
        <p:txBody>
          <a:bodyPr wrap="square" rtlCol="0">
            <a:spAutoFit/>
          </a:bodyPr>
          <a:lstStyle/>
          <a:p>
            <a:pPr algn="ctr"/>
            <a:r>
              <a:rPr lang="en-US" b="1" i="1" dirty="0">
                <a:solidFill>
                  <a:srgbClr val="CC6600"/>
                </a:solidFill>
                <a:latin typeface="Times New Roman" panose="02020603050405020304" pitchFamily="18" charset="0"/>
                <a:cs typeface="Times New Roman" panose="02020603050405020304" pitchFamily="18" charset="0"/>
              </a:rPr>
              <a:t>Paul, an apostle, (not of men, neither by man, but by Jesus Christ, and God the Father, who raised him from the dead;)</a:t>
            </a:r>
          </a:p>
        </p:txBody>
      </p:sp>
      <p:sp>
        <p:nvSpPr>
          <p:cNvPr id="30" name="TextBox 29">
            <a:extLst>
              <a:ext uri="{FF2B5EF4-FFF2-40B4-BE49-F238E27FC236}">
                <a16:creationId xmlns:a16="http://schemas.microsoft.com/office/drawing/2014/main" id="{21750C82-EEF1-49BA-9F04-FB0654802D25}"/>
              </a:ext>
            </a:extLst>
          </p:cNvPr>
          <p:cNvSpPr txBox="1"/>
          <p:nvPr/>
        </p:nvSpPr>
        <p:spPr>
          <a:xfrm>
            <a:off x="-144936" y="3128426"/>
            <a:ext cx="11993655" cy="646331"/>
          </a:xfrm>
          <a:prstGeom prst="rect">
            <a:avLst/>
          </a:prstGeom>
          <a:noFill/>
        </p:spPr>
        <p:txBody>
          <a:bodyPr wrap="square">
            <a:spAutoFit/>
          </a:bodyPr>
          <a:lstStyle/>
          <a:p>
            <a:pPr algn="ctr"/>
            <a:r>
              <a:rPr lang="en-US" b="1" i="1" dirty="0">
                <a:solidFill>
                  <a:srgbClr val="CC6600"/>
                </a:solidFill>
                <a:latin typeface="Times New Roman" panose="02020603050405020304" pitchFamily="18" charset="0"/>
                <a:cs typeface="Times New Roman" panose="02020603050405020304" pitchFamily="18" charset="0"/>
              </a:rPr>
              <a:t>Who gave himself for our sins, that he might deliver us from this present evil world,</a:t>
            </a:r>
          </a:p>
          <a:p>
            <a:pPr algn="ctr"/>
            <a:r>
              <a:rPr lang="en-US" b="1" i="1" dirty="0">
                <a:solidFill>
                  <a:srgbClr val="CC6600"/>
                </a:solidFill>
                <a:latin typeface="Times New Roman" panose="02020603050405020304" pitchFamily="18" charset="0"/>
                <a:cs typeface="Times New Roman" panose="02020603050405020304" pitchFamily="18" charset="0"/>
              </a:rPr>
              <a:t> according to the will of God and our Father: </a:t>
            </a:r>
          </a:p>
        </p:txBody>
      </p:sp>
      <p:sp>
        <p:nvSpPr>
          <p:cNvPr id="32" name="TextBox 31">
            <a:extLst>
              <a:ext uri="{FF2B5EF4-FFF2-40B4-BE49-F238E27FC236}">
                <a16:creationId xmlns:a16="http://schemas.microsoft.com/office/drawing/2014/main" id="{99B6EC0C-774F-4056-B28A-106A1589A00C}"/>
              </a:ext>
            </a:extLst>
          </p:cNvPr>
          <p:cNvSpPr txBox="1"/>
          <p:nvPr/>
        </p:nvSpPr>
        <p:spPr>
          <a:xfrm>
            <a:off x="27146" y="4083533"/>
            <a:ext cx="12123644" cy="369332"/>
          </a:xfrm>
          <a:prstGeom prst="rect">
            <a:avLst/>
          </a:prstGeom>
          <a:noFill/>
        </p:spPr>
        <p:txBody>
          <a:bodyPr wrap="square">
            <a:spAutoFit/>
          </a:bodyPr>
          <a:lstStyle/>
          <a:p>
            <a:pPr algn="ctr"/>
            <a:r>
              <a:rPr lang="en-US" b="1" i="1" dirty="0">
                <a:solidFill>
                  <a:srgbClr val="CC6600"/>
                </a:solidFill>
                <a:latin typeface="Times New Roman" panose="02020603050405020304" pitchFamily="18" charset="0"/>
                <a:cs typeface="Times New Roman" panose="02020603050405020304" pitchFamily="18" charset="0"/>
              </a:rPr>
              <a:t>For do I now persuade men, or God? or do I seek to please men? for if I yet pleased men, I should not be the servant of Christ. </a:t>
            </a:r>
          </a:p>
        </p:txBody>
      </p:sp>
      <p:sp>
        <p:nvSpPr>
          <p:cNvPr id="34" name="TextBox 33">
            <a:extLst>
              <a:ext uri="{FF2B5EF4-FFF2-40B4-BE49-F238E27FC236}">
                <a16:creationId xmlns:a16="http://schemas.microsoft.com/office/drawing/2014/main" id="{7C1F1779-DB84-4073-ABA8-9895445F5C70}"/>
              </a:ext>
            </a:extLst>
          </p:cNvPr>
          <p:cNvSpPr txBox="1"/>
          <p:nvPr/>
        </p:nvSpPr>
        <p:spPr>
          <a:xfrm>
            <a:off x="202771" y="4817243"/>
            <a:ext cx="11816179" cy="646331"/>
          </a:xfrm>
          <a:prstGeom prst="rect">
            <a:avLst/>
          </a:prstGeom>
          <a:noFill/>
        </p:spPr>
        <p:txBody>
          <a:bodyPr wrap="square">
            <a:spAutoFit/>
          </a:bodyPr>
          <a:lstStyle/>
          <a:p>
            <a:pPr algn="ctr"/>
            <a:r>
              <a:rPr lang="en-US" b="1" i="1" dirty="0">
                <a:solidFill>
                  <a:srgbClr val="CC6600"/>
                </a:solidFill>
                <a:latin typeface="Times New Roman" panose="02020603050405020304" pitchFamily="18" charset="0"/>
                <a:cs typeface="Times New Roman" panose="02020603050405020304" pitchFamily="18" charset="0"/>
              </a:rPr>
              <a:t> And that because of false brethren unawares brought in, who came in privily to spy out our liberty which we have in  Christ Jesus, that they might bring us into bondage: </a:t>
            </a:r>
          </a:p>
        </p:txBody>
      </p:sp>
      <p:sp>
        <p:nvSpPr>
          <p:cNvPr id="35" name="TextBox 34">
            <a:extLst>
              <a:ext uri="{FF2B5EF4-FFF2-40B4-BE49-F238E27FC236}">
                <a16:creationId xmlns:a16="http://schemas.microsoft.com/office/drawing/2014/main" id="{366C9234-B9D5-4D14-A170-EC6A56F7D2CE}"/>
              </a:ext>
            </a:extLst>
          </p:cNvPr>
          <p:cNvSpPr txBox="1"/>
          <p:nvPr/>
        </p:nvSpPr>
        <p:spPr>
          <a:xfrm>
            <a:off x="68356" y="5383933"/>
            <a:ext cx="11993654" cy="369332"/>
          </a:xfrm>
          <a:prstGeom prst="rect">
            <a:avLst/>
          </a:prstGeom>
          <a:noFill/>
        </p:spPr>
        <p:txBody>
          <a:bodyPr wrap="square" rtlCol="0">
            <a:spAutoFit/>
          </a:bodyPr>
          <a:lstStyle/>
          <a:p>
            <a:pPr algn="ctr"/>
            <a:r>
              <a:rPr lang="en-US" b="1" i="1" dirty="0">
                <a:solidFill>
                  <a:srgbClr val="CC6600"/>
                </a:solidFill>
                <a:latin typeface="Times New Roman" panose="02020603050405020304" pitchFamily="18" charset="0"/>
                <a:cs typeface="Times New Roman" panose="02020603050405020304" pitchFamily="18" charset="0"/>
              </a:rPr>
              <a:t>Stand fast therefore in the liberty wherewith Christ hath made us free, and be not entangled again with the yoke of bondage. </a:t>
            </a:r>
          </a:p>
        </p:txBody>
      </p:sp>
      <p:sp>
        <p:nvSpPr>
          <p:cNvPr id="37" name="TextBox 36">
            <a:extLst>
              <a:ext uri="{FF2B5EF4-FFF2-40B4-BE49-F238E27FC236}">
                <a16:creationId xmlns:a16="http://schemas.microsoft.com/office/drawing/2014/main" id="{9FAFD5DE-9762-463B-A647-207042E7F7FA}"/>
              </a:ext>
            </a:extLst>
          </p:cNvPr>
          <p:cNvSpPr txBox="1"/>
          <p:nvPr/>
        </p:nvSpPr>
        <p:spPr>
          <a:xfrm>
            <a:off x="477636" y="6066204"/>
            <a:ext cx="11243570" cy="646331"/>
          </a:xfrm>
          <a:prstGeom prst="rect">
            <a:avLst/>
          </a:prstGeom>
          <a:noFill/>
        </p:spPr>
        <p:txBody>
          <a:bodyPr wrap="square">
            <a:spAutoFit/>
          </a:bodyPr>
          <a:lstStyle/>
          <a:p>
            <a:pPr algn="ctr"/>
            <a:r>
              <a:rPr lang="en-US" b="1" i="1" dirty="0">
                <a:solidFill>
                  <a:srgbClr val="CC6600"/>
                </a:solidFill>
                <a:latin typeface="Times New Roman" panose="02020603050405020304" pitchFamily="18" charset="0"/>
                <a:cs typeface="Times New Roman" panose="02020603050405020304" pitchFamily="18" charset="0"/>
              </a:rPr>
              <a:t> I am crucified with Christ: nevertheless I live; yet not I, but Christ </a:t>
            </a:r>
            <a:r>
              <a:rPr lang="en-US" b="1" i="1" dirty="0" err="1">
                <a:solidFill>
                  <a:srgbClr val="CC6600"/>
                </a:solidFill>
                <a:latin typeface="Times New Roman" panose="02020603050405020304" pitchFamily="18" charset="0"/>
                <a:cs typeface="Times New Roman" panose="02020603050405020304" pitchFamily="18" charset="0"/>
              </a:rPr>
              <a:t>liveth</a:t>
            </a:r>
            <a:r>
              <a:rPr lang="en-US" b="1" i="1" dirty="0">
                <a:solidFill>
                  <a:srgbClr val="CC6600"/>
                </a:solidFill>
                <a:latin typeface="Times New Roman" panose="02020603050405020304" pitchFamily="18" charset="0"/>
                <a:cs typeface="Times New Roman" panose="02020603050405020304" pitchFamily="18" charset="0"/>
              </a:rPr>
              <a:t> in me: </a:t>
            </a:r>
          </a:p>
          <a:p>
            <a:pPr algn="ctr"/>
            <a:r>
              <a:rPr lang="en-US" b="1" i="1" dirty="0">
                <a:solidFill>
                  <a:srgbClr val="CC6600"/>
                </a:solidFill>
                <a:latin typeface="Times New Roman" panose="02020603050405020304" pitchFamily="18" charset="0"/>
                <a:cs typeface="Times New Roman" panose="02020603050405020304" pitchFamily="18" charset="0"/>
              </a:rPr>
              <a:t>and the life which I now live in the flesh I live by the faith of the Son of God, who loved me, and gave himself for me. </a:t>
            </a:r>
          </a:p>
        </p:txBody>
      </p:sp>
      <p:sp>
        <p:nvSpPr>
          <p:cNvPr id="2" name="TextBox 1">
            <a:extLst>
              <a:ext uri="{FF2B5EF4-FFF2-40B4-BE49-F238E27FC236}">
                <a16:creationId xmlns:a16="http://schemas.microsoft.com/office/drawing/2014/main" id="{2633F0E1-2705-445E-926F-3DF1E6BE19FC}"/>
              </a:ext>
            </a:extLst>
          </p:cNvPr>
          <p:cNvSpPr txBox="1"/>
          <p:nvPr/>
        </p:nvSpPr>
        <p:spPr>
          <a:xfrm>
            <a:off x="362507" y="1567116"/>
            <a:ext cx="11472584" cy="646331"/>
          </a:xfrm>
          <a:prstGeom prst="rect">
            <a:avLst/>
          </a:prstGeom>
          <a:noFill/>
        </p:spPr>
        <p:txBody>
          <a:bodyPr wrap="square" rtlCol="0">
            <a:spAutoFit/>
          </a:bodyPr>
          <a:lstStyle/>
          <a:p>
            <a:pPr algn="ctr"/>
            <a:r>
              <a:rPr lang="en-US" b="1" dirty="0">
                <a:solidFill>
                  <a:srgbClr val="FF0000"/>
                </a:solidFill>
                <a:latin typeface="Times New Roman" panose="02020603050405020304" pitchFamily="18" charset="0"/>
                <a:cs typeface="Times New Roman" panose="02020603050405020304" pitchFamily="18" charset="0"/>
              </a:rPr>
              <a:t>John 7:39 - </a:t>
            </a:r>
            <a:r>
              <a:rPr lang="en-US" b="1" i="1" dirty="0">
                <a:solidFill>
                  <a:srgbClr val="CC6600"/>
                </a:solidFill>
                <a:latin typeface="Times New Roman" panose="02020603050405020304" pitchFamily="18" charset="0"/>
                <a:cs typeface="Times New Roman" panose="02020603050405020304" pitchFamily="18" charset="0"/>
              </a:rPr>
              <a:t>(But this </a:t>
            </a:r>
            <a:r>
              <a:rPr lang="en-US" b="1" i="1" dirty="0" err="1">
                <a:solidFill>
                  <a:srgbClr val="CC6600"/>
                </a:solidFill>
                <a:latin typeface="Times New Roman" panose="02020603050405020304" pitchFamily="18" charset="0"/>
                <a:cs typeface="Times New Roman" panose="02020603050405020304" pitchFamily="18" charset="0"/>
              </a:rPr>
              <a:t>spake</a:t>
            </a:r>
            <a:r>
              <a:rPr lang="en-US" b="1" i="1" dirty="0">
                <a:solidFill>
                  <a:srgbClr val="CC6600"/>
                </a:solidFill>
                <a:latin typeface="Times New Roman" panose="02020603050405020304" pitchFamily="18" charset="0"/>
                <a:cs typeface="Times New Roman" panose="02020603050405020304" pitchFamily="18" charset="0"/>
              </a:rPr>
              <a:t> he of the Spirit, which they that believe on him should receive: </a:t>
            </a:r>
          </a:p>
          <a:p>
            <a:pPr algn="ctr"/>
            <a:r>
              <a:rPr lang="en-US" b="1" i="1" dirty="0">
                <a:solidFill>
                  <a:srgbClr val="CC6600"/>
                </a:solidFill>
                <a:latin typeface="Times New Roman" panose="02020603050405020304" pitchFamily="18" charset="0"/>
                <a:cs typeface="Times New Roman" panose="02020603050405020304" pitchFamily="18" charset="0"/>
              </a:rPr>
              <a:t>for the Holy Ghost was not yet given; because that Jesus was not yet glorified.) </a:t>
            </a:r>
          </a:p>
        </p:txBody>
      </p:sp>
      <p:sp>
        <p:nvSpPr>
          <p:cNvPr id="3" name="TextBox 2">
            <a:extLst>
              <a:ext uri="{FF2B5EF4-FFF2-40B4-BE49-F238E27FC236}">
                <a16:creationId xmlns:a16="http://schemas.microsoft.com/office/drawing/2014/main" id="{9470947D-E315-46A6-BE2C-A87A85CF12A7}"/>
              </a:ext>
            </a:extLst>
          </p:cNvPr>
          <p:cNvSpPr txBox="1"/>
          <p:nvPr/>
        </p:nvSpPr>
        <p:spPr>
          <a:xfrm>
            <a:off x="433246" y="2142423"/>
            <a:ext cx="11351857" cy="646331"/>
          </a:xfrm>
          <a:prstGeom prst="rect">
            <a:avLst/>
          </a:prstGeom>
          <a:noFill/>
        </p:spPr>
        <p:txBody>
          <a:bodyPr wrap="square" rtlCol="0">
            <a:spAutoFit/>
          </a:bodyPr>
          <a:lstStyle/>
          <a:p>
            <a:pPr algn="ctr"/>
            <a:r>
              <a:rPr lang="en-US" b="1" dirty="0">
                <a:solidFill>
                  <a:srgbClr val="FF0000"/>
                </a:solidFill>
                <a:latin typeface="Times New Roman" panose="02020603050405020304" pitchFamily="18" charset="0"/>
                <a:cs typeface="Times New Roman" panose="02020603050405020304" pitchFamily="18" charset="0"/>
              </a:rPr>
              <a:t>Hebrews 9:16,17 </a:t>
            </a:r>
            <a:r>
              <a:rPr lang="en-US" b="1" i="1" dirty="0">
                <a:solidFill>
                  <a:srgbClr val="CC6600"/>
                </a:solidFill>
                <a:latin typeface="Times New Roman" panose="02020603050405020304" pitchFamily="18" charset="0"/>
                <a:cs typeface="Times New Roman" panose="02020603050405020304" pitchFamily="18" charset="0"/>
              </a:rPr>
              <a:t>- For where a testament is, there must also of necessity be the death of the testator. </a:t>
            </a:r>
          </a:p>
          <a:p>
            <a:pPr algn="ctr"/>
            <a:r>
              <a:rPr lang="en-US" b="1" i="1" dirty="0">
                <a:solidFill>
                  <a:srgbClr val="CC6600"/>
                </a:solidFill>
                <a:latin typeface="Times New Roman" panose="02020603050405020304" pitchFamily="18" charset="0"/>
                <a:cs typeface="Times New Roman" panose="02020603050405020304" pitchFamily="18" charset="0"/>
              </a:rPr>
              <a:t>    For a testament is of force after men are dead: otherwise it is of no strength at all while the testator </a:t>
            </a:r>
            <a:r>
              <a:rPr lang="en-US" b="1" i="1" dirty="0" err="1">
                <a:solidFill>
                  <a:srgbClr val="CC6600"/>
                </a:solidFill>
                <a:latin typeface="Times New Roman" panose="02020603050405020304" pitchFamily="18" charset="0"/>
                <a:cs typeface="Times New Roman" panose="02020603050405020304" pitchFamily="18" charset="0"/>
              </a:rPr>
              <a:t>liveth</a:t>
            </a:r>
            <a:r>
              <a:rPr lang="en-US" b="1" i="1" dirty="0">
                <a:solidFill>
                  <a:srgbClr val="CC660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4186730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ipe(up)">
                                      <p:cBhvr>
                                        <p:cTn id="12" dur="10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up)">
                                      <p:cBhvr>
                                        <p:cTn id="17" dur="10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up)">
                                      <p:cBhvr>
                                        <p:cTn id="22" dur="10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wipe(up)">
                                      <p:cBhvr>
                                        <p:cTn id="32" dur="1000"/>
                                        <p:tgtEl>
                                          <p:spTgt spid="3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32"/>
                                        </p:tgtEl>
                                        <p:attrNameLst>
                                          <p:attrName>style.visibility</p:attrName>
                                        </p:attrNameLst>
                                      </p:cBhvr>
                                      <p:to>
                                        <p:strVal val="visible"/>
                                      </p:to>
                                    </p:set>
                                    <p:animEffect transition="in" filter="wipe(up)">
                                      <p:cBhvr>
                                        <p:cTn id="42" dur="1000"/>
                                        <p:tgtEl>
                                          <p:spTgt spid="3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5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grpId="0" nodeType="click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wipe(up)">
                                      <p:cBhvr>
                                        <p:cTn id="52" dur="1000"/>
                                        <p:tgtEl>
                                          <p:spTgt spid="34"/>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grpId="0" nodeType="click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wipe(up)">
                                      <p:cBhvr>
                                        <p:cTn id="57" dur="1000"/>
                                        <p:tgtEl>
                                          <p:spTgt spid="35"/>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500"/>
                                        <p:tgtEl>
                                          <p:spTgt spid="15"/>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1" fill="hold" grpId="0" nodeType="click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wipe(up)">
                                      <p:cBhvr>
                                        <p:cTn id="67" dur="10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3" grpId="0"/>
      <p:bldP spid="15" grpId="0"/>
      <p:bldP spid="28" grpId="0"/>
      <p:bldP spid="30" grpId="0"/>
      <p:bldP spid="32" grpId="0"/>
      <p:bldP spid="34" grpId="0"/>
      <p:bldP spid="35" grpId="0"/>
      <p:bldP spid="37" grpId="0"/>
      <p:bldP spid="2"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F7AB03A-D968-4E5D-9B3C-50B0BDB97A0E}"/>
              </a:ext>
            </a:extLst>
          </p:cNvPr>
          <p:cNvSpPr/>
          <p:nvPr/>
        </p:nvSpPr>
        <p:spPr>
          <a:xfrm>
            <a:off x="0" y="0"/>
            <a:ext cx="12192000" cy="6858000"/>
          </a:xfrm>
          <a:prstGeom prst="rect">
            <a:avLst/>
          </a:prstGeom>
          <a:noFill/>
          <a:ln w="76200">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CAFC45D4-1799-428A-A553-1A12D70C984B}"/>
              </a:ext>
            </a:extLst>
          </p:cNvPr>
          <p:cNvSpPr txBox="1"/>
          <p:nvPr/>
        </p:nvSpPr>
        <p:spPr>
          <a:xfrm>
            <a:off x="438150" y="17320"/>
            <a:ext cx="11249025" cy="523220"/>
          </a:xfrm>
          <a:prstGeom prst="rect">
            <a:avLst/>
          </a:prstGeom>
          <a:solidFill>
            <a:schemeClr val="bg1">
              <a:lumMod val="95000"/>
            </a:schemeClr>
          </a:solidFill>
          <a:ln w="28575">
            <a:solidFill>
              <a:srgbClr val="CC6600"/>
            </a:solidFill>
          </a:ln>
        </p:spPr>
        <p:txBody>
          <a:bodyPr wrap="square" rtlCol="0">
            <a:spAutoFit/>
          </a:bodyPr>
          <a:lstStyle/>
          <a:p>
            <a:pPr algn="ctr"/>
            <a:r>
              <a:rPr lang="en-US" sz="2800" b="1" dirty="0">
                <a:ln w="3175">
                  <a:solidFill>
                    <a:srgbClr val="CC6600"/>
                  </a:solidFill>
                  <a:prstDash val="solid"/>
                </a:ln>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This is the Risen Christ That Paul Teaches in my King James 1611 Bible</a:t>
            </a:r>
          </a:p>
        </p:txBody>
      </p:sp>
      <p:sp>
        <p:nvSpPr>
          <p:cNvPr id="7" name="TextBox 6">
            <a:extLst>
              <a:ext uri="{FF2B5EF4-FFF2-40B4-BE49-F238E27FC236}">
                <a16:creationId xmlns:a16="http://schemas.microsoft.com/office/drawing/2014/main" id="{0845F2F3-688D-470F-BE4E-107718825CFB}"/>
              </a:ext>
            </a:extLst>
          </p:cNvPr>
          <p:cNvSpPr txBox="1"/>
          <p:nvPr/>
        </p:nvSpPr>
        <p:spPr>
          <a:xfrm>
            <a:off x="5198922" y="556125"/>
            <a:ext cx="1731818" cy="400110"/>
          </a:xfrm>
          <a:prstGeom prst="rect">
            <a:avLst/>
          </a:prstGeom>
          <a:noFill/>
        </p:spPr>
        <p:txBody>
          <a:bodyPr wrap="square" rtlCol="0">
            <a:spAutoFit/>
          </a:bodyPr>
          <a:lstStyle/>
          <a:p>
            <a:pPr algn="ctr"/>
            <a:r>
              <a:rPr lang="en-US" sz="2000" b="1" dirty="0">
                <a:solidFill>
                  <a:srgbClr val="FF0000"/>
                </a:solidFill>
                <a:latin typeface="Times New Roman" panose="02020603050405020304" pitchFamily="18" charset="0"/>
                <a:cs typeface="Times New Roman" panose="02020603050405020304" pitchFamily="18" charset="0"/>
              </a:rPr>
              <a:t>Galatians</a:t>
            </a:r>
          </a:p>
        </p:txBody>
      </p:sp>
      <p:sp>
        <p:nvSpPr>
          <p:cNvPr id="15" name="TextBox 14">
            <a:extLst>
              <a:ext uri="{FF2B5EF4-FFF2-40B4-BE49-F238E27FC236}">
                <a16:creationId xmlns:a16="http://schemas.microsoft.com/office/drawing/2014/main" id="{EE832850-C652-4F25-A244-7F8B3212E6C2}"/>
              </a:ext>
            </a:extLst>
          </p:cNvPr>
          <p:cNvSpPr txBox="1"/>
          <p:nvPr/>
        </p:nvSpPr>
        <p:spPr>
          <a:xfrm>
            <a:off x="1348433" y="988897"/>
            <a:ext cx="9424342" cy="369332"/>
          </a:xfrm>
          <a:prstGeom prst="rect">
            <a:avLst/>
          </a:prstGeom>
          <a:noFill/>
        </p:spPr>
        <p:txBody>
          <a:bodyPr wrap="square">
            <a:spAutoFit/>
          </a:bodyPr>
          <a:lstStyle/>
          <a:p>
            <a:pPr marL="0" marR="0" indent="0" algn="ctr">
              <a:spcBef>
                <a:spcPts val="0"/>
              </a:spcBef>
              <a:spcAft>
                <a:spcPts val="0"/>
              </a:spcAft>
            </a:pPr>
            <a:r>
              <a:rPr lang="en-US" b="1" kern="1500" dirty="0">
                <a:solidFill>
                  <a:srgbClr val="FF0000"/>
                </a:solidFill>
                <a:latin typeface="Times New Roman" panose="02020603050405020304" pitchFamily="18" charset="0"/>
                <a:cs typeface="Times New Roman" panose="02020603050405020304" pitchFamily="18" charset="0"/>
              </a:rPr>
              <a:t>3:1</a:t>
            </a:r>
            <a:r>
              <a:rPr lang="en-US" sz="1800" b="1" kern="1500" dirty="0">
                <a:ln>
                  <a:noFill/>
                </a:ln>
                <a:solidFill>
                  <a:srgbClr val="FF0000"/>
                </a:solidFill>
                <a:effectLst/>
                <a:latin typeface="Times New Roman" panose="02020603050405020304" pitchFamily="18" charset="0"/>
                <a:cs typeface="Times New Roman" panose="02020603050405020304" pitchFamily="18" charset="0"/>
              </a:rPr>
              <a:t> - </a:t>
            </a:r>
            <a:r>
              <a:rPr lang="en-US" sz="1800" b="1" kern="1500" dirty="0">
                <a:ln>
                  <a:noFill/>
                </a:ln>
                <a:solidFill>
                  <a:srgbClr val="000000"/>
                </a:solidFill>
                <a:effectLst/>
                <a:latin typeface="Times New Roman" panose="02020603050405020304" pitchFamily="18" charset="0"/>
                <a:cs typeface="Times New Roman" panose="02020603050405020304" pitchFamily="18" charset="0"/>
              </a:rPr>
              <a:t>He was crucified!</a:t>
            </a:r>
          </a:p>
        </p:txBody>
      </p:sp>
      <p:sp>
        <p:nvSpPr>
          <p:cNvPr id="19" name="TextBox 18">
            <a:extLst>
              <a:ext uri="{FF2B5EF4-FFF2-40B4-BE49-F238E27FC236}">
                <a16:creationId xmlns:a16="http://schemas.microsoft.com/office/drawing/2014/main" id="{5215D3B7-BFC0-44F2-96C6-2C0669CED8D7}"/>
              </a:ext>
            </a:extLst>
          </p:cNvPr>
          <p:cNvSpPr txBox="1"/>
          <p:nvPr/>
        </p:nvSpPr>
        <p:spPr>
          <a:xfrm>
            <a:off x="3902537" y="2858766"/>
            <a:ext cx="4310721" cy="369332"/>
          </a:xfrm>
          <a:prstGeom prst="rect">
            <a:avLst/>
          </a:prstGeom>
          <a:noFill/>
        </p:spPr>
        <p:txBody>
          <a:bodyPr wrap="square">
            <a:spAutoFit/>
          </a:bodyPr>
          <a:lstStyle/>
          <a:p>
            <a:pPr marL="0" marR="0" indent="0" algn="ctr">
              <a:spcBef>
                <a:spcPts val="0"/>
              </a:spcBef>
              <a:spcAft>
                <a:spcPts val="0"/>
              </a:spcAft>
            </a:pPr>
            <a:r>
              <a:rPr lang="en-US" sz="1800" b="1" kern="1500" dirty="0">
                <a:ln>
                  <a:noFill/>
                </a:ln>
                <a:solidFill>
                  <a:srgbClr val="FF0000"/>
                </a:solidFill>
                <a:effectLst/>
                <a:latin typeface="Times New Roman" panose="02020603050405020304" pitchFamily="18" charset="0"/>
                <a:cs typeface="Times New Roman" panose="02020603050405020304" pitchFamily="18" charset="0"/>
              </a:rPr>
              <a:t>4:5 - </a:t>
            </a:r>
            <a:r>
              <a:rPr lang="en-US" sz="1800" b="1" kern="1500" dirty="0">
                <a:ln>
                  <a:noFill/>
                </a:ln>
                <a:solidFill>
                  <a:srgbClr val="000000"/>
                </a:solidFill>
                <a:effectLst/>
                <a:latin typeface="Times New Roman" panose="02020603050405020304" pitchFamily="18" charset="0"/>
                <a:cs typeface="Times New Roman" panose="02020603050405020304" pitchFamily="18" charset="0"/>
              </a:rPr>
              <a:t>He redeemed us from under the law!</a:t>
            </a:r>
          </a:p>
        </p:txBody>
      </p:sp>
      <p:sp>
        <p:nvSpPr>
          <p:cNvPr id="21" name="TextBox 20">
            <a:extLst>
              <a:ext uri="{FF2B5EF4-FFF2-40B4-BE49-F238E27FC236}">
                <a16:creationId xmlns:a16="http://schemas.microsoft.com/office/drawing/2014/main" id="{F5ADABFD-F375-450B-8AE1-A3E88D80B08B}"/>
              </a:ext>
            </a:extLst>
          </p:cNvPr>
          <p:cNvSpPr txBox="1"/>
          <p:nvPr/>
        </p:nvSpPr>
        <p:spPr>
          <a:xfrm>
            <a:off x="3626705" y="3528794"/>
            <a:ext cx="4876251" cy="369332"/>
          </a:xfrm>
          <a:prstGeom prst="rect">
            <a:avLst/>
          </a:prstGeom>
          <a:noFill/>
        </p:spPr>
        <p:txBody>
          <a:bodyPr wrap="square">
            <a:spAutoFit/>
          </a:bodyPr>
          <a:lstStyle/>
          <a:p>
            <a:pPr marL="0" marR="0" indent="0" algn="ctr">
              <a:spcBef>
                <a:spcPts val="0"/>
              </a:spcBef>
              <a:spcAft>
                <a:spcPts val="0"/>
              </a:spcAft>
            </a:pPr>
            <a:r>
              <a:rPr lang="en-US" sz="1800" b="1" kern="1500" dirty="0">
                <a:ln>
                  <a:noFill/>
                </a:ln>
                <a:solidFill>
                  <a:srgbClr val="FF0000"/>
                </a:solidFill>
                <a:effectLst/>
                <a:latin typeface="Times New Roman" panose="02020603050405020304" pitchFamily="18" charset="0"/>
                <a:cs typeface="Times New Roman" panose="02020603050405020304" pitchFamily="18" charset="0"/>
              </a:rPr>
              <a:t>5:6 – </a:t>
            </a:r>
            <a:r>
              <a:rPr lang="en-US" sz="1800" b="1" kern="1500" dirty="0">
                <a:ln>
                  <a:noFill/>
                </a:ln>
                <a:solidFill>
                  <a:srgbClr val="000000"/>
                </a:solidFill>
                <a:effectLst/>
                <a:latin typeface="Times New Roman" panose="02020603050405020304" pitchFamily="18" charset="0"/>
                <a:cs typeface="Times New Roman" panose="02020603050405020304" pitchFamily="18" charset="0"/>
              </a:rPr>
              <a:t>In Jesus Christ, faith worketh by love.</a:t>
            </a:r>
          </a:p>
        </p:txBody>
      </p:sp>
      <p:sp>
        <p:nvSpPr>
          <p:cNvPr id="23" name="TextBox 22">
            <a:extLst>
              <a:ext uri="{FF2B5EF4-FFF2-40B4-BE49-F238E27FC236}">
                <a16:creationId xmlns:a16="http://schemas.microsoft.com/office/drawing/2014/main" id="{F09F00E0-525F-461D-9B3D-66391F9CB3E2}"/>
              </a:ext>
            </a:extLst>
          </p:cNvPr>
          <p:cNvSpPr txBox="1"/>
          <p:nvPr/>
        </p:nvSpPr>
        <p:spPr>
          <a:xfrm>
            <a:off x="2905442" y="4196611"/>
            <a:ext cx="6330635" cy="369332"/>
          </a:xfrm>
          <a:prstGeom prst="rect">
            <a:avLst/>
          </a:prstGeom>
          <a:noFill/>
        </p:spPr>
        <p:txBody>
          <a:bodyPr wrap="square">
            <a:spAutoFit/>
          </a:bodyPr>
          <a:lstStyle/>
          <a:p>
            <a:pPr marL="0" marR="0" indent="0" algn="ctr">
              <a:spcBef>
                <a:spcPts val="0"/>
              </a:spcBef>
              <a:spcAft>
                <a:spcPts val="0"/>
              </a:spcAft>
            </a:pPr>
            <a:r>
              <a:rPr lang="en-US" sz="1800" b="1" kern="1500" dirty="0">
                <a:ln>
                  <a:noFill/>
                </a:ln>
                <a:solidFill>
                  <a:srgbClr val="FF0000"/>
                </a:solidFill>
                <a:effectLst/>
                <a:latin typeface="Times New Roman" panose="02020603050405020304" pitchFamily="18" charset="0"/>
                <a:cs typeface="Times New Roman" panose="02020603050405020304" pitchFamily="18" charset="0"/>
              </a:rPr>
              <a:t>6:15 - </a:t>
            </a:r>
            <a:r>
              <a:rPr lang="en-US" sz="1800" b="1" kern="1500" dirty="0">
                <a:ln>
                  <a:noFill/>
                </a:ln>
                <a:solidFill>
                  <a:srgbClr val="000000"/>
                </a:solidFill>
                <a:effectLst/>
                <a:latin typeface="Times New Roman" panose="02020603050405020304" pitchFamily="18" charset="0"/>
                <a:cs typeface="Times New Roman" panose="02020603050405020304" pitchFamily="18" charset="0"/>
              </a:rPr>
              <a:t>In </a:t>
            </a:r>
            <a:r>
              <a:rPr lang="en-US" b="1" kern="1500" dirty="0">
                <a:solidFill>
                  <a:srgbClr val="000000"/>
                </a:solidFill>
                <a:latin typeface="Times New Roman" panose="02020603050405020304" pitchFamily="18" charset="0"/>
                <a:cs typeface="Times New Roman" panose="02020603050405020304" pitchFamily="18" charset="0"/>
              </a:rPr>
              <a:t>Christ Jesus</a:t>
            </a:r>
            <a:r>
              <a:rPr lang="en-US" sz="1800" b="1" kern="1500" dirty="0">
                <a:ln>
                  <a:noFill/>
                </a:ln>
                <a:solidFill>
                  <a:srgbClr val="000000"/>
                </a:solidFill>
                <a:effectLst/>
                <a:latin typeface="Times New Roman" panose="02020603050405020304" pitchFamily="18" charset="0"/>
                <a:cs typeface="Times New Roman" panose="02020603050405020304" pitchFamily="18" charset="0"/>
              </a:rPr>
              <a:t> </a:t>
            </a:r>
            <a:r>
              <a:rPr lang="en-US" sz="1800" b="1" kern="1500" dirty="0" err="1">
                <a:ln>
                  <a:noFill/>
                </a:ln>
                <a:solidFill>
                  <a:srgbClr val="000000"/>
                </a:solidFill>
                <a:effectLst/>
                <a:latin typeface="Times New Roman" panose="02020603050405020304" pitchFamily="18" charset="0"/>
                <a:cs typeface="Times New Roman" panose="02020603050405020304" pitchFamily="18" charset="0"/>
              </a:rPr>
              <a:t>availeth</a:t>
            </a:r>
            <a:r>
              <a:rPr lang="en-US" sz="1800" b="1" kern="1500" dirty="0">
                <a:ln>
                  <a:noFill/>
                </a:ln>
                <a:solidFill>
                  <a:srgbClr val="000000"/>
                </a:solidFill>
                <a:effectLst/>
                <a:latin typeface="Times New Roman" panose="02020603050405020304" pitchFamily="18" charset="0"/>
                <a:cs typeface="Times New Roman" panose="02020603050405020304" pitchFamily="18" charset="0"/>
              </a:rPr>
              <a:t> a new creature </a:t>
            </a:r>
            <a:r>
              <a:rPr lang="en-US" sz="1800" b="1" kern="1500" dirty="0">
                <a:ln>
                  <a:noFill/>
                </a:ln>
                <a:solidFill>
                  <a:srgbClr val="FF0000"/>
                </a:solidFill>
                <a:effectLst/>
                <a:latin typeface="Times New Roman" panose="02020603050405020304" pitchFamily="18" charset="0"/>
                <a:cs typeface="Times New Roman" panose="02020603050405020304" pitchFamily="18" charset="0"/>
              </a:rPr>
              <a:t>(II Cor 5:17)</a:t>
            </a:r>
            <a:endParaRPr lang="en-US" sz="1800" b="1" kern="1500" dirty="0">
              <a:ln>
                <a:noFill/>
              </a:ln>
              <a:solidFill>
                <a:srgbClr val="000000"/>
              </a:solidFill>
              <a:effectLst/>
              <a:latin typeface="Times New Roman" panose="02020603050405020304" pitchFamily="18" charset="0"/>
              <a:cs typeface="Times New Roman" panose="02020603050405020304" pitchFamily="18" charset="0"/>
            </a:endParaRPr>
          </a:p>
        </p:txBody>
      </p:sp>
      <p:sp>
        <p:nvSpPr>
          <p:cNvPr id="25" name="TextBox 24">
            <a:extLst>
              <a:ext uri="{FF2B5EF4-FFF2-40B4-BE49-F238E27FC236}">
                <a16:creationId xmlns:a16="http://schemas.microsoft.com/office/drawing/2014/main" id="{E9B79D5F-CFA1-4001-9A86-89E71F2850D3}"/>
              </a:ext>
            </a:extLst>
          </p:cNvPr>
          <p:cNvSpPr txBox="1"/>
          <p:nvPr/>
        </p:nvSpPr>
        <p:spPr>
          <a:xfrm>
            <a:off x="3724447" y="5219905"/>
            <a:ext cx="4686128" cy="369332"/>
          </a:xfrm>
          <a:prstGeom prst="rect">
            <a:avLst/>
          </a:prstGeom>
          <a:noFill/>
        </p:spPr>
        <p:txBody>
          <a:bodyPr wrap="square">
            <a:spAutoFit/>
          </a:bodyPr>
          <a:lstStyle/>
          <a:p>
            <a:pPr marL="0" marR="0" indent="0" algn="ctr">
              <a:spcBef>
                <a:spcPts val="0"/>
              </a:spcBef>
              <a:spcAft>
                <a:spcPts val="0"/>
              </a:spcAft>
            </a:pPr>
            <a:r>
              <a:rPr lang="en-US" sz="1800" b="1" kern="1500" dirty="0">
                <a:ln>
                  <a:noFill/>
                </a:ln>
                <a:solidFill>
                  <a:srgbClr val="FF0000"/>
                </a:solidFill>
                <a:effectLst/>
                <a:latin typeface="Times New Roman" panose="02020603050405020304" pitchFamily="18" charset="0"/>
                <a:cs typeface="Times New Roman" panose="02020603050405020304" pitchFamily="18" charset="0"/>
              </a:rPr>
              <a:t>6:16 - </a:t>
            </a:r>
            <a:r>
              <a:rPr lang="en-US" sz="1800" b="1" kern="1500" dirty="0">
                <a:ln>
                  <a:noFill/>
                </a:ln>
                <a:solidFill>
                  <a:srgbClr val="000000"/>
                </a:solidFill>
                <a:effectLst/>
                <a:latin typeface="Times New Roman" panose="02020603050405020304" pitchFamily="18" charset="0"/>
                <a:cs typeface="Times New Roman" panose="02020603050405020304" pitchFamily="18" charset="0"/>
              </a:rPr>
              <a:t>Our peace is based on our walk in Him!</a:t>
            </a:r>
          </a:p>
        </p:txBody>
      </p:sp>
      <p:sp>
        <p:nvSpPr>
          <p:cNvPr id="27" name="TextBox 26">
            <a:extLst>
              <a:ext uri="{FF2B5EF4-FFF2-40B4-BE49-F238E27FC236}">
                <a16:creationId xmlns:a16="http://schemas.microsoft.com/office/drawing/2014/main" id="{2E26F511-5B82-48F7-9789-80682021376D}"/>
              </a:ext>
            </a:extLst>
          </p:cNvPr>
          <p:cNvSpPr txBox="1"/>
          <p:nvPr/>
        </p:nvSpPr>
        <p:spPr>
          <a:xfrm>
            <a:off x="3620210" y="5932295"/>
            <a:ext cx="4895140" cy="369332"/>
          </a:xfrm>
          <a:prstGeom prst="rect">
            <a:avLst/>
          </a:prstGeom>
          <a:noFill/>
        </p:spPr>
        <p:txBody>
          <a:bodyPr wrap="square">
            <a:spAutoFit/>
          </a:bodyPr>
          <a:lstStyle/>
          <a:p>
            <a:pPr marL="0" marR="0" indent="0" algn="ctr">
              <a:spcBef>
                <a:spcPts val="0"/>
              </a:spcBef>
              <a:spcAft>
                <a:spcPts val="0"/>
              </a:spcAft>
            </a:pPr>
            <a:r>
              <a:rPr lang="en-US" sz="1800" b="1" kern="1500" dirty="0">
                <a:ln>
                  <a:noFill/>
                </a:ln>
                <a:solidFill>
                  <a:srgbClr val="FF0000"/>
                </a:solidFill>
                <a:effectLst/>
                <a:latin typeface="Times New Roman" panose="02020603050405020304" pitchFamily="18" charset="0"/>
                <a:cs typeface="Times New Roman" panose="02020603050405020304" pitchFamily="18" charset="0"/>
              </a:rPr>
              <a:t>6:17 - </a:t>
            </a:r>
            <a:r>
              <a:rPr lang="en-US" sz="1800" b="1" kern="1500" dirty="0">
                <a:ln>
                  <a:noFill/>
                </a:ln>
                <a:solidFill>
                  <a:srgbClr val="000000"/>
                </a:solidFill>
                <a:effectLst/>
                <a:latin typeface="Times New Roman" panose="02020603050405020304" pitchFamily="18" charset="0"/>
                <a:cs typeface="Times New Roman" panose="02020603050405020304" pitchFamily="18" charset="0"/>
              </a:rPr>
              <a:t>We bear his marks on us and in our life!</a:t>
            </a:r>
          </a:p>
        </p:txBody>
      </p:sp>
      <p:sp>
        <p:nvSpPr>
          <p:cNvPr id="3" name="TextBox 2">
            <a:extLst>
              <a:ext uri="{FF2B5EF4-FFF2-40B4-BE49-F238E27FC236}">
                <a16:creationId xmlns:a16="http://schemas.microsoft.com/office/drawing/2014/main" id="{7D5E6FD2-B756-4D44-8E13-01A31E69BF6D}"/>
              </a:ext>
            </a:extLst>
          </p:cNvPr>
          <p:cNvSpPr txBox="1"/>
          <p:nvPr/>
        </p:nvSpPr>
        <p:spPr>
          <a:xfrm>
            <a:off x="471487" y="1276482"/>
            <a:ext cx="11249025" cy="646331"/>
          </a:xfrm>
          <a:prstGeom prst="rect">
            <a:avLst/>
          </a:prstGeom>
          <a:noFill/>
        </p:spPr>
        <p:txBody>
          <a:bodyPr wrap="square" rtlCol="0">
            <a:spAutoFit/>
          </a:bodyPr>
          <a:lstStyle/>
          <a:p>
            <a:pPr algn="ctr"/>
            <a:r>
              <a:rPr lang="en-US" b="1" i="1" dirty="0">
                <a:solidFill>
                  <a:srgbClr val="CC6600"/>
                </a:solidFill>
                <a:latin typeface="Times New Roman" panose="02020603050405020304" pitchFamily="18" charset="0"/>
                <a:cs typeface="Times New Roman" panose="02020603050405020304" pitchFamily="18" charset="0"/>
              </a:rPr>
              <a:t>O foolish Galatians, who hath bewitched you, that ye should not obey the truth, </a:t>
            </a:r>
          </a:p>
          <a:p>
            <a:pPr algn="ctr"/>
            <a:r>
              <a:rPr lang="en-US" b="1" i="1" dirty="0">
                <a:solidFill>
                  <a:srgbClr val="CC6600"/>
                </a:solidFill>
                <a:latin typeface="Times New Roman" panose="02020603050405020304" pitchFamily="18" charset="0"/>
                <a:cs typeface="Times New Roman" panose="02020603050405020304" pitchFamily="18" charset="0"/>
              </a:rPr>
              <a:t>before whose eyes Jesus Christ hath been evidently set forth, crucified among you? </a:t>
            </a:r>
          </a:p>
        </p:txBody>
      </p:sp>
      <p:sp>
        <p:nvSpPr>
          <p:cNvPr id="4" name="TextBox 3">
            <a:extLst>
              <a:ext uri="{FF2B5EF4-FFF2-40B4-BE49-F238E27FC236}">
                <a16:creationId xmlns:a16="http://schemas.microsoft.com/office/drawing/2014/main" id="{006B3748-A903-4CB4-9CCE-40BE6E824900}"/>
              </a:ext>
            </a:extLst>
          </p:cNvPr>
          <p:cNvSpPr txBox="1"/>
          <p:nvPr/>
        </p:nvSpPr>
        <p:spPr>
          <a:xfrm>
            <a:off x="1837794" y="3141321"/>
            <a:ext cx="8440208" cy="369332"/>
          </a:xfrm>
          <a:prstGeom prst="rect">
            <a:avLst/>
          </a:prstGeom>
          <a:noFill/>
        </p:spPr>
        <p:txBody>
          <a:bodyPr wrap="square" rtlCol="0">
            <a:spAutoFit/>
          </a:bodyPr>
          <a:lstStyle/>
          <a:p>
            <a:pPr algn="ctr"/>
            <a:r>
              <a:rPr lang="en-US" b="1" i="1" dirty="0">
                <a:solidFill>
                  <a:srgbClr val="CC6600"/>
                </a:solidFill>
                <a:latin typeface="Times New Roman" panose="02020603050405020304" pitchFamily="18" charset="0"/>
                <a:cs typeface="Times New Roman" panose="02020603050405020304" pitchFamily="18" charset="0"/>
              </a:rPr>
              <a:t>To redeem them that were under the law, that we might receive the adoption of sons. </a:t>
            </a:r>
          </a:p>
        </p:txBody>
      </p:sp>
      <p:sp>
        <p:nvSpPr>
          <p:cNvPr id="8" name="TextBox 7">
            <a:extLst>
              <a:ext uri="{FF2B5EF4-FFF2-40B4-BE49-F238E27FC236}">
                <a16:creationId xmlns:a16="http://schemas.microsoft.com/office/drawing/2014/main" id="{A85BF20B-A465-4A58-AD6B-C4D4597B2981}"/>
              </a:ext>
            </a:extLst>
          </p:cNvPr>
          <p:cNvSpPr txBox="1"/>
          <p:nvPr/>
        </p:nvSpPr>
        <p:spPr>
          <a:xfrm>
            <a:off x="587872" y="3800714"/>
            <a:ext cx="11027302" cy="369332"/>
          </a:xfrm>
          <a:prstGeom prst="rect">
            <a:avLst/>
          </a:prstGeom>
          <a:noFill/>
        </p:spPr>
        <p:txBody>
          <a:bodyPr wrap="square" rtlCol="0">
            <a:spAutoFit/>
          </a:bodyPr>
          <a:lstStyle/>
          <a:p>
            <a:pPr algn="ctr"/>
            <a:r>
              <a:rPr lang="en-US" b="1" i="1" dirty="0">
                <a:solidFill>
                  <a:srgbClr val="CC6600"/>
                </a:solidFill>
                <a:latin typeface="Times New Roman" panose="02020603050405020304" pitchFamily="18" charset="0"/>
                <a:cs typeface="Times New Roman" panose="02020603050405020304" pitchFamily="18" charset="0"/>
              </a:rPr>
              <a:t> For in Jesus Christ neither circumcision </a:t>
            </a:r>
            <a:r>
              <a:rPr lang="en-US" b="1" i="1" dirty="0" err="1">
                <a:solidFill>
                  <a:srgbClr val="CC6600"/>
                </a:solidFill>
                <a:latin typeface="Times New Roman" panose="02020603050405020304" pitchFamily="18" charset="0"/>
                <a:cs typeface="Times New Roman" panose="02020603050405020304" pitchFamily="18" charset="0"/>
              </a:rPr>
              <a:t>availeth</a:t>
            </a:r>
            <a:r>
              <a:rPr lang="en-US" b="1" i="1" dirty="0">
                <a:solidFill>
                  <a:srgbClr val="CC6600"/>
                </a:solidFill>
                <a:latin typeface="Times New Roman" panose="02020603050405020304" pitchFamily="18" charset="0"/>
                <a:cs typeface="Times New Roman" panose="02020603050405020304" pitchFamily="18" charset="0"/>
              </a:rPr>
              <a:t> any thing, nor uncircumcision; but faith which worketh by love. </a:t>
            </a:r>
          </a:p>
        </p:txBody>
      </p:sp>
      <p:sp>
        <p:nvSpPr>
          <p:cNvPr id="9" name="TextBox 8">
            <a:extLst>
              <a:ext uri="{FF2B5EF4-FFF2-40B4-BE49-F238E27FC236}">
                <a16:creationId xmlns:a16="http://schemas.microsoft.com/office/drawing/2014/main" id="{7E5264FD-409D-4B18-970D-06A3CC7DEED3}"/>
              </a:ext>
            </a:extLst>
          </p:cNvPr>
          <p:cNvSpPr txBox="1"/>
          <p:nvPr/>
        </p:nvSpPr>
        <p:spPr>
          <a:xfrm>
            <a:off x="1027642" y="4480267"/>
            <a:ext cx="10075334" cy="369332"/>
          </a:xfrm>
          <a:prstGeom prst="rect">
            <a:avLst/>
          </a:prstGeom>
          <a:noFill/>
        </p:spPr>
        <p:txBody>
          <a:bodyPr wrap="square" rtlCol="0">
            <a:spAutoFit/>
          </a:bodyPr>
          <a:lstStyle/>
          <a:p>
            <a:pPr algn="ctr"/>
            <a:r>
              <a:rPr lang="en-US" b="1" i="1" dirty="0">
                <a:solidFill>
                  <a:srgbClr val="CC6600"/>
                </a:solidFill>
                <a:latin typeface="Times New Roman" panose="02020603050405020304" pitchFamily="18" charset="0"/>
                <a:cs typeface="Times New Roman" panose="02020603050405020304" pitchFamily="18" charset="0"/>
              </a:rPr>
              <a:t>For in Christ Jesus neither circumcision </a:t>
            </a:r>
            <a:r>
              <a:rPr lang="en-US" b="1" i="1" dirty="0" err="1">
                <a:solidFill>
                  <a:srgbClr val="CC6600"/>
                </a:solidFill>
                <a:latin typeface="Times New Roman" panose="02020603050405020304" pitchFamily="18" charset="0"/>
                <a:cs typeface="Times New Roman" panose="02020603050405020304" pitchFamily="18" charset="0"/>
              </a:rPr>
              <a:t>availeth</a:t>
            </a:r>
            <a:r>
              <a:rPr lang="en-US" b="1" i="1" dirty="0">
                <a:solidFill>
                  <a:srgbClr val="CC6600"/>
                </a:solidFill>
                <a:latin typeface="Times New Roman" panose="02020603050405020304" pitchFamily="18" charset="0"/>
                <a:cs typeface="Times New Roman" panose="02020603050405020304" pitchFamily="18" charset="0"/>
              </a:rPr>
              <a:t> any thing, nor uncircumcision, but a new creature. </a:t>
            </a:r>
          </a:p>
        </p:txBody>
      </p:sp>
      <p:sp>
        <p:nvSpPr>
          <p:cNvPr id="10" name="TextBox 9">
            <a:extLst>
              <a:ext uri="{FF2B5EF4-FFF2-40B4-BE49-F238E27FC236}">
                <a16:creationId xmlns:a16="http://schemas.microsoft.com/office/drawing/2014/main" id="{E590CFB2-B362-47D8-8931-A923FB117BFD}"/>
              </a:ext>
            </a:extLst>
          </p:cNvPr>
          <p:cNvSpPr txBox="1"/>
          <p:nvPr/>
        </p:nvSpPr>
        <p:spPr>
          <a:xfrm>
            <a:off x="2239962" y="5508219"/>
            <a:ext cx="7654926" cy="369332"/>
          </a:xfrm>
          <a:prstGeom prst="rect">
            <a:avLst/>
          </a:prstGeom>
          <a:noFill/>
        </p:spPr>
        <p:txBody>
          <a:bodyPr wrap="square" rtlCol="0">
            <a:spAutoFit/>
          </a:bodyPr>
          <a:lstStyle/>
          <a:p>
            <a:pPr algn="ctr"/>
            <a:r>
              <a:rPr lang="en-US" b="1" i="1" dirty="0">
                <a:solidFill>
                  <a:srgbClr val="CC6600"/>
                </a:solidFill>
                <a:latin typeface="Times New Roman" panose="02020603050405020304" pitchFamily="18" charset="0"/>
                <a:cs typeface="Times New Roman" panose="02020603050405020304" pitchFamily="18" charset="0"/>
              </a:rPr>
              <a:t>And as many as walk according to this rule, peace be on them, and mercy…</a:t>
            </a:r>
          </a:p>
        </p:txBody>
      </p:sp>
      <p:sp>
        <p:nvSpPr>
          <p:cNvPr id="11" name="TextBox 10">
            <a:extLst>
              <a:ext uri="{FF2B5EF4-FFF2-40B4-BE49-F238E27FC236}">
                <a16:creationId xmlns:a16="http://schemas.microsoft.com/office/drawing/2014/main" id="{F6ABE642-9CDA-465A-BCD1-A04BE6DF290B}"/>
              </a:ext>
            </a:extLst>
          </p:cNvPr>
          <p:cNvSpPr txBox="1"/>
          <p:nvPr/>
        </p:nvSpPr>
        <p:spPr>
          <a:xfrm>
            <a:off x="1616884" y="6226391"/>
            <a:ext cx="8912163" cy="369332"/>
          </a:xfrm>
          <a:prstGeom prst="rect">
            <a:avLst/>
          </a:prstGeom>
          <a:noFill/>
        </p:spPr>
        <p:txBody>
          <a:bodyPr wrap="square" rtlCol="0">
            <a:spAutoFit/>
          </a:bodyPr>
          <a:lstStyle/>
          <a:p>
            <a:pPr algn="ctr"/>
            <a:r>
              <a:rPr lang="en-US" b="1" i="1" dirty="0">
                <a:solidFill>
                  <a:srgbClr val="CC6600"/>
                </a:solidFill>
                <a:latin typeface="Times New Roman" panose="02020603050405020304" pitchFamily="18" charset="0"/>
                <a:cs typeface="Times New Roman" panose="02020603050405020304" pitchFamily="18" charset="0"/>
              </a:rPr>
              <a:t>From henceforth let no man trouble me: for I bear in my body the marks of the Lord Jesus. </a:t>
            </a:r>
          </a:p>
        </p:txBody>
      </p:sp>
      <p:sp>
        <p:nvSpPr>
          <p:cNvPr id="12" name="TextBox 11">
            <a:extLst>
              <a:ext uri="{FF2B5EF4-FFF2-40B4-BE49-F238E27FC236}">
                <a16:creationId xmlns:a16="http://schemas.microsoft.com/office/drawing/2014/main" id="{C8A966B8-457E-4840-ADD9-EF5424A45C3A}"/>
              </a:ext>
            </a:extLst>
          </p:cNvPr>
          <p:cNvSpPr txBox="1"/>
          <p:nvPr/>
        </p:nvSpPr>
        <p:spPr>
          <a:xfrm>
            <a:off x="266699" y="4785173"/>
            <a:ext cx="11582400" cy="369332"/>
          </a:xfrm>
          <a:prstGeom prst="rect">
            <a:avLst/>
          </a:prstGeom>
          <a:noFill/>
        </p:spPr>
        <p:txBody>
          <a:bodyPr wrap="square" rtlCol="0">
            <a:spAutoFit/>
          </a:bodyPr>
          <a:lstStyle/>
          <a:p>
            <a:pPr algn="ctr"/>
            <a:r>
              <a:rPr lang="en-US" b="1" i="1" dirty="0">
                <a:solidFill>
                  <a:srgbClr val="CC6600"/>
                </a:solidFill>
                <a:latin typeface="Times New Roman" panose="02020603050405020304" pitchFamily="18" charset="0"/>
                <a:cs typeface="Times New Roman" panose="02020603050405020304" pitchFamily="18" charset="0"/>
              </a:rPr>
              <a:t> Therefore if any man be in Christ, he is a new creature: old things are passed away; behold, all things are become new. </a:t>
            </a:r>
          </a:p>
        </p:txBody>
      </p:sp>
      <p:sp>
        <p:nvSpPr>
          <p:cNvPr id="14" name="TextBox 13">
            <a:extLst>
              <a:ext uri="{FF2B5EF4-FFF2-40B4-BE49-F238E27FC236}">
                <a16:creationId xmlns:a16="http://schemas.microsoft.com/office/drawing/2014/main" id="{AEC927A6-222C-4312-820B-A9DF3F2A2195}"/>
              </a:ext>
            </a:extLst>
          </p:cNvPr>
          <p:cNvSpPr txBox="1"/>
          <p:nvPr/>
        </p:nvSpPr>
        <p:spPr>
          <a:xfrm>
            <a:off x="1055635" y="1847461"/>
            <a:ext cx="10075334" cy="923330"/>
          </a:xfrm>
          <a:prstGeom prst="rect">
            <a:avLst/>
          </a:prstGeom>
          <a:noFill/>
        </p:spPr>
        <p:txBody>
          <a:bodyPr wrap="square" rtlCol="0">
            <a:spAutoFit/>
          </a:bodyPr>
          <a:lstStyle/>
          <a:p>
            <a:pPr algn="ctr"/>
            <a:r>
              <a:rPr lang="en-US" b="1" dirty="0">
                <a:solidFill>
                  <a:srgbClr val="FF0000"/>
                </a:solidFill>
                <a:latin typeface="Times New Roman" panose="02020603050405020304" pitchFamily="18" charset="0"/>
                <a:cs typeface="Times New Roman" panose="02020603050405020304" pitchFamily="18" charset="0"/>
              </a:rPr>
              <a:t>Hebrews 9:16,17 - </a:t>
            </a:r>
            <a:r>
              <a:rPr lang="en-US" b="1" i="1" dirty="0">
                <a:solidFill>
                  <a:srgbClr val="CC6600"/>
                </a:solidFill>
                <a:latin typeface="Times New Roman" panose="02020603050405020304" pitchFamily="18" charset="0"/>
                <a:cs typeface="Times New Roman" panose="02020603050405020304" pitchFamily="18" charset="0"/>
              </a:rPr>
              <a:t>For where a testament is, there must also of necessity be the death of the testator.  For a testament is of force after men are dead: </a:t>
            </a:r>
          </a:p>
          <a:p>
            <a:pPr algn="ctr"/>
            <a:r>
              <a:rPr lang="en-US" b="1" i="1" dirty="0">
                <a:solidFill>
                  <a:srgbClr val="CC6600"/>
                </a:solidFill>
                <a:latin typeface="Times New Roman" panose="02020603050405020304" pitchFamily="18" charset="0"/>
                <a:cs typeface="Times New Roman" panose="02020603050405020304" pitchFamily="18" charset="0"/>
              </a:rPr>
              <a:t>otherwise it is of no strength at all while the testator </a:t>
            </a:r>
            <a:r>
              <a:rPr lang="en-US" b="1" i="1" dirty="0" err="1">
                <a:solidFill>
                  <a:srgbClr val="CC6600"/>
                </a:solidFill>
                <a:latin typeface="Times New Roman" panose="02020603050405020304" pitchFamily="18" charset="0"/>
                <a:cs typeface="Times New Roman" panose="02020603050405020304" pitchFamily="18" charset="0"/>
              </a:rPr>
              <a:t>liveth</a:t>
            </a:r>
            <a:r>
              <a:rPr lang="en-US" b="1" i="1" dirty="0">
                <a:solidFill>
                  <a:srgbClr val="CC660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53701494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up)">
                                      <p:cBhvr>
                                        <p:cTn id="17" dur="1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up)">
                                      <p:cBhvr>
                                        <p:cTn id="27" dur="10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500"/>
                                        <p:tgtEl>
                                          <p:spTgt spid="2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up)">
                                      <p:cBhvr>
                                        <p:cTn id="37" dur="10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wipe(up)">
                                      <p:cBhvr>
                                        <p:cTn id="42" dur="10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500"/>
                                        <p:tgtEl>
                                          <p:spTgt spid="25"/>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grpId="0" nodeType="click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1000"/>
                                        <p:tgtEl>
                                          <p:spTgt spid="10"/>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500"/>
                                        <p:tgtEl>
                                          <p:spTgt spid="27"/>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1" fill="hold" grpId="0" nodeType="clickEffect">
                                  <p:stCondLst>
                                    <p:cond delay="0"/>
                                  </p:stCondLst>
                                  <p:childTnLst>
                                    <p:set>
                                      <p:cBhvr>
                                        <p:cTn id="61" dur="1" fill="hold">
                                          <p:stCondLst>
                                            <p:cond delay="0"/>
                                          </p:stCondLst>
                                        </p:cTn>
                                        <p:tgtEl>
                                          <p:spTgt spid="11"/>
                                        </p:tgtEl>
                                        <p:attrNameLst>
                                          <p:attrName>style.visibility</p:attrName>
                                        </p:attrNameLst>
                                      </p:cBhvr>
                                      <p:to>
                                        <p:strVal val="visible"/>
                                      </p:to>
                                    </p:set>
                                    <p:animEffect transition="in" filter="wipe(up)">
                                      <p:cBhvr>
                                        <p:cTn id="62"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1" grpId="0"/>
      <p:bldP spid="23" grpId="0"/>
      <p:bldP spid="25" grpId="0"/>
      <p:bldP spid="27" grpId="0"/>
      <p:bldP spid="3" grpId="0"/>
      <p:bldP spid="4" grpId="0"/>
      <p:bldP spid="8" grpId="0"/>
      <p:bldP spid="9" grpId="0"/>
      <p:bldP spid="10" grpId="0"/>
      <p:bldP spid="11"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F7AB03A-D968-4E5D-9B3C-50B0BDB97A0E}"/>
              </a:ext>
            </a:extLst>
          </p:cNvPr>
          <p:cNvSpPr/>
          <p:nvPr/>
        </p:nvSpPr>
        <p:spPr>
          <a:xfrm>
            <a:off x="0" y="0"/>
            <a:ext cx="12192000" cy="6858000"/>
          </a:xfrm>
          <a:prstGeom prst="rect">
            <a:avLst/>
          </a:prstGeom>
          <a:noFill/>
          <a:ln w="76200">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CAFC45D4-1799-428A-A553-1A12D70C984B}"/>
              </a:ext>
            </a:extLst>
          </p:cNvPr>
          <p:cNvSpPr txBox="1"/>
          <p:nvPr/>
        </p:nvSpPr>
        <p:spPr>
          <a:xfrm>
            <a:off x="438150" y="17320"/>
            <a:ext cx="11249025" cy="523220"/>
          </a:xfrm>
          <a:prstGeom prst="rect">
            <a:avLst/>
          </a:prstGeom>
          <a:solidFill>
            <a:schemeClr val="bg1">
              <a:lumMod val="95000"/>
            </a:schemeClr>
          </a:solidFill>
          <a:ln w="28575">
            <a:solidFill>
              <a:srgbClr val="CC6600"/>
            </a:solidFill>
          </a:ln>
        </p:spPr>
        <p:txBody>
          <a:bodyPr wrap="square" rtlCol="0">
            <a:spAutoFit/>
          </a:bodyPr>
          <a:lstStyle/>
          <a:p>
            <a:pPr algn="ctr"/>
            <a:r>
              <a:rPr lang="en-US" sz="2800" b="1" dirty="0">
                <a:ln w="3175">
                  <a:solidFill>
                    <a:srgbClr val="CC6600"/>
                  </a:solidFill>
                  <a:prstDash val="solid"/>
                </a:ln>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This is the Risen Christ That Paul Teaches in my King James 1611 Bible</a:t>
            </a:r>
          </a:p>
        </p:txBody>
      </p:sp>
      <p:sp>
        <p:nvSpPr>
          <p:cNvPr id="7" name="TextBox 6">
            <a:extLst>
              <a:ext uri="{FF2B5EF4-FFF2-40B4-BE49-F238E27FC236}">
                <a16:creationId xmlns:a16="http://schemas.microsoft.com/office/drawing/2014/main" id="{0845F2F3-688D-470F-BE4E-107718825CFB}"/>
              </a:ext>
            </a:extLst>
          </p:cNvPr>
          <p:cNvSpPr txBox="1"/>
          <p:nvPr/>
        </p:nvSpPr>
        <p:spPr>
          <a:xfrm>
            <a:off x="5208447" y="556125"/>
            <a:ext cx="1731818" cy="400110"/>
          </a:xfrm>
          <a:prstGeom prst="rect">
            <a:avLst/>
          </a:prstGeom>
          <a:noFill/>
        </p:spPr>
        <p:txBody>
          <a:bodyPr wrap="square" rtlCol="0">
            <a:spAutoFit/>
          </a:bodyPr>
          <a:lstStyle/>
          <a:p>
            <a:pPr algn="ctr"/>
            <a:r>
              <a:rPr lang="en-US" sz="2000" b="1" dirty="0">
                <a:solidFill>
                  <a:srgbClr val="FF0000"/>
                </a:solidFill>
                <a:latin typeface="Times New Roman" panose="02020603050405020304" pitchFamily="18" charset="0"/>
                <a:cs typeface="Times New Roman" panose="02020603050405020304" pitchFamily="18" charset="0"/>
              </a:rPr>
              <a:t>Ephesians</a:t>
            </a:r>
          </a:p>
        </p:txBody>
      </p:sp>
      <p:sp>
        <p:nvSpPr>
          <p:cNvPr id="8" name="TextBox 7">
            <a:extLst>
              <a:ext uri="{FF2B5EF4-FFF2-40B4-BE49-F238E27FC236}">
                <a16:creationId xmlns:a16="http://schemas.microsoft.com/office/drawing/2014/main" id="{8F2DF888-6D59-4A82-9552-D9BC7DF62344}"/>
              </a:ext>
            </a:extLst>
          </p:cNvPr>
          <p:cNvSpPr txBox="1"/>
          <p:nvPr/>
        </p:nvSpPr>
        <p:spPr>
          <a:xfrm>
            <a:off x="3723362" y="1001875"/>
            <a:ext cx="4707944" cy="369332"/>
          </a:xfrm>
          <a:prstGeom prst="rect">
            <a:avLst/>
          </a:prstGeom>
          <a:noFill/>
        </p:spPr>
        <p:txBody>
          <a:bodyPr wrap="square">
            <a:spAutoFit/>
          </a:bodyPr>
          <a:lstStyle/>
          <a:p>
            <a:pPr marL="0" marR="0" indent="0" algn="ctr">
              <a:spcBef>
                <a:spcPts val="0"/>
              </a:spcBef>
              <a:spcAft>
                <a:spcPts val="0"/>
              </a:spcAft>
            </a:pPr>
            <a:r>
              <a:rPr lang="en-US" sz="1800" b="1" kern="1500" dirty="0">
                <a:ln>
                  <a:noFill/>
                </a:ln>
                <a:solidFill>
                  <a:srgbClr val="FF0000"/>
                </a:solidFill>
                <a:effectLst/>
                <a:latin typeface="Times New Roman" panose="02020603050405020304" pitchFamily="18" charset="0"/>
                <a:cs typeface="Times New Roman" panose="02020603050405020304" pitchFamily="18" charset="0"/>
              </a:rPr>
              <a:t>1:3 - </a:t>
            </a:r>
            <a:r>
              <a:rPr lang="en-US" sz="1800" b="1" kern="1500" dirty="0">
                <a:ln>
                  <a:noFill/>
                </a:ln>
                <a:solidFill>
                  <a:srgbClr val="000000"/>
                </a:solidFill>
                <a:effectLst/>
                <a:latin typeface="Times New Roman" panose="02020603050405020304" pitchFamily="18" charset="0"/>
                <a:cs typeface="Times New Roman" panose="02020603050405020304" pitchFamily="18" charset="0"/>
              </a:rPr>
              <a:t>He blesses us with all spiritual blessings!</a:t>
            </a:r>
            <a:r>
              <a:rPr lang="en-US" sz="1200" b="1" kern="1500" dirty="0">
                <a:ln>
                  <a:noFill/>
                </a:ln>
                <a:solidFill>
                  <a:srgbClr val="000000"/>
                </a:solidFill>
                <a:effectLst/>
                <a:latin typeface="Times New Roman" panose="02020603050405020304" pitchFamily="18" charset="0"/>
                <a:cs typeface="Times New Roman" panose="02020603050405020304" pitchFamily="18" charset="0"/>
              </a:rPr>
              <a:t> </a:t>
            </a:r>
          </a:p>
        </p:txBody>
      </p:sp>
      <p:sp>
        <p:nvSpPr>
          <p:cNvPr id="9" name="TextBox 8">
            <a:extLst>
              <a:ext uri="{FF2B5EF4-FFF2-40B4-BE49-F238E27FC236}">
                <a16:creationId xmlns:a16="http://schemas.microsoft.com/office/drawing/2014/main" id="{908E69B0-A246-4D89-8EEB-B21B8F5D2FB2}"/>
              </a:ext>
            </a:extLst>
          </p:cNvPr>
          <p:cNvSpPr txBox="1"/>
          <p:nvPr/>
        </p:nvSpPr>
        <p:spPr>
          <a:xfrm>
            <a:off x="3421996" y="5788924"/>
            <a:ext cx="5291139" cy="369332"/>
          </a:xfrm>
          <a:prstGeom prst="rect">
            <a:avLst/>
          </a:prstGeom>
          <a:noFill/>
        </p:spPr>
        <p:txBody>
          <a:bodyPr wrap="square">
            <a:spAutoFit/>
          </a:bodyPr>
          <a:lstStyle/>
          <a:p>
            <a:pPr algn="ctr" rtl="0"/>
            <a:r>
              <a:rPr lang="en-US" sz="1800" b="1" i="0" u="none" strike="noStrike" kern="1500" baseline="0" dirty="0">
                <a:solidFill>
                  <a:srgbClr val="FF0000"/>
                </a:solidFill>
                <a:latin typeface="Times New Roman" panose="02020603050405020304" pitchFamily="18" charset="0"/>
                <a:cs typeface="Times New Roman" panose="02020603050405020304" pitchFamily="18" charset="0"/>
              </a:rPr>
              <a:t>1:9</a:t>
            </a:r>
            <a:r>
              <a:rPr lang="en-US" b="1" kern="1500" dirty="0">
                <a:solidFill>
                  <a:srgbClr val="FF0000"/>
                </a:solidFill>
                <a:latin typeface="Times New Roman" panose="02020603050405020304" pitchFamily="18" charset="0"/>
                <a:cs typeface="Times New Roman" panose="02020603050405020304" pitchFamily="18" charset="0"/>
              </a:rPr>
              <a:t> - </a:t>
            </a:r>
            <a:r>
              <a:rPr lang="en-US" sz="1800" b="1" i="0" u="none" strike="noStrike" kern="1500" baseline="0" dirty="0">
                <a:solidFill>
                  <a:srgbClr val="000000"/>
                </a:solidFill>
                <a:latin typeface="Times New Roman" panose="02020603050405020304" pitchFamily="18" charset="0"/>
                <a:cs typeface="Times New Roman" panose="02020603050405020304" pitchFamily="18" charset="0"/>
              </a:rPr>
              <a:t>He makes known to us the mystery of his will!</a:t>
            </a:r>
          </a:p>
        </p:txBody>
      </p:sp>
      <p:sp>
        <p:nvSpPr>
          <p:cNvPr id="10" name="TextBox 9">
            <a:extLst>
              <a:ext uri="{FF2B5EF4-FFF2-40B4-BE49-F238E27FC236}">
                <a16:creationId xmlns:a16="http://schemas.microsoft.com/office/drawing/2014/main" id="{A14EF798-E806-41D0-B04E-6226D0988A24}"/>
              </a:ext>
            </a:extLst>
          </p:cNvPr>
          <p:cNvSpPr txBox="1"/>
          <p:nvPr/>
        </p:nvSpPr>
        <p:spPr>
          <a:xfrm>
            <a:off x="4155420" y="2027648"/>
            <a:ext cx="3824289" cy="369332"/>
          </a:xfrm>
          <a:prstGeom prst="rect">
            <a:avLst/>
          </a:prstGeom>
          <a:noFill/>
        </p:spPr>
        <p:txBody>
          <a:bodyPr wrap="square">
            <a:spAutoFit/>
          </a:bodyPr>
          <a:lstStyle/>
          <a:p>
            <a:pPr marL="0" marR="0" indent="0" algn="ctr">
              <a:spcBef>
                <a:spcPts val="0"/>
              </a:spcBef>
              <a:spcAft>
                <a:spcPts val="0"/>
              </a:spcAft>
            </a:pPr>
            <a:r>
              <a:rPr lang="en-US" sz="1800" b="1" kern="1500" dirty="0">
                <a:ln>
                  <a:noFill/>
                </a:ln>
                <a:solidFill>
                  <a:srgbClr val="FF0000"/>
                </a:solidFill>
                <a:effectLst/>
                <a:latin typeface="Times New Roman" panose="02020603050405020304" pitchFamily="18" charset="0"/>
                <a:cs typeface="Times New Roman" panose="02020603050405020304" pitchFamily="18" charset="0"/>
              </a:rPr>
              <a:t>1:5 - </a:t>
            </a:r>
            <a:r>
              <a:rPr lang="en-US" sz="1800" b="1" kern="1500" dirty="0">
                <a:ln>
                  <a:noFill/>
                </a:ln>
                <a:solidFill>
                  <a:srgbClr val="000000"/>
                </a:solidFill>
                <a:effectLst/>
                <a:latin typeface="Times New Roman" panose="02020603050405020304" pitchFamily="18" charset="0"/>
                <a:cs typeface="Times New Roman" panose="02020603050405020304" pitchFamily="18" charset="0"/>
              </a:rPr>
              <a:t>He made our adoption possible!</a:t>
            </a:r>
            <a:endParaRPr lang="en-US" sz="1200" b="1" kern="1500" dirty="0">
              <a:ln>
                <a:noFill/>
              </a:ln>
              <a:solidFill>
                <a:srgbClr val="000000"/>
              </a:solidFill>
              <a:effectLst/>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9D6DF85D-7111-49E7-B3EE-809867F562E6}"/>
              </a:ext>
            </a:extLst>
          </p:cNvPr>
          <p:cNvSpPr txBox="1"/>
          <p:nvPr/>
        </p:nvSpPr>
        <p:spPr>
          <a:xfrm>
            <a:off x="3385224" y="3021360"/>
            <a:ext cx="5379458" cy="369332"/>
          </a:xfrm>
          <a:prstGeom prst="rect">
            <a:avLst/>
          </a:prstGeom>
          <a:noFill/>
        </p:spPr>
        <p:txBody>
          <a:bodyPr wrap="square">
            <a:spAutoFit/>
          </a:bodyPr>
          <a:lstStyle/>
          <a:p>
            <a:pPr algn="ctr" rtl="0"/>
            <a:r>
              <a:rPr lang="en-US" sz="1800" b="1" i="0" u="none" strike="noStrike" kern="1500" baseline="0" dirty="0">
                <a:solidFill>
                  <a:srgbClr val="FF0000"/>
                </a:solidFill>
                <a:latin typeface="Times New Roman" panose="02020603050405020304" pitchFamily="18" charset="0"/>
                <a:cs typeface="Times New Roman" panose="02020603050405020304" pitchFamily="18" charset="0"/>
              </a:rPr>
              <a:t>1:6 - </a:t>
            </a:r>
            <a:r>
              <a:rPr lang="en-US" sz="1800" b="1" i="0" u="none" strike="noStrike" kern="1500" baseline="0" dirty="0">
                <a:solidFill>
                  <a:srgbClr val="000000"/>
                </a:solidFill>
                <a:latin typeface="Times New Roman" panose="02020603050405020304" pitchFamily="18" charset="0"/>
                <a:cs typeface="Times New Roman" panose="02020603050405020304" pitchFamily="18" charset="0"/>
              </a:rPr>
              <a:t>He made us accepted in the beloved!</a:t>
            </a:r>
            <a:r>
              <a:rPr lang="en-US" sz="1800" b="1" i="0" u="none" strike="noStrike" kern="1500" baseline="0" dirty="0">
                <a:solidFill>
                  <a:srgbClr val="FF0000"/>
                </a:solidFill>
                <a:latin typeface="Times New Roman" panose="02020603050405020304" pitchFamily="18" charset="0"/>
                <a:cs typeface="Times New Roman" panose="02020603050405020304" pitchFamily="18" charset="0"/>
              </a:rPr>
              <a:t> </a:t>
            </a:r>
            <a:r>
              <a:rPr lang="en-US" sz="1200" b="1" i="0" u="none" strike="noStrike" kern="1500" baseline="0" dirty="0">
                <a:solidFill>
                  <a:srgbClr val="FF0000"/>
                </a:solidFill>
                <a:latin typeface="Times New Roman" panose="02020603050405020304" pitchFamily="18" charset="0"/>
                <a:cs typeface="Times New Roman" panose="02020603050405020304" pitchFamily="18" charset="0"/>
              </a:rPr>
              <a:t>(Romans 11:28)</a:t>
            </a:r>
          </a:p>
        </p:txBody>
      </p:sp>
      <p:sp>
        <p:nvSpPr>
          <p:cNvPr id="14" name="TextBox 13">
            <a:extLst>
              <a:ext uri="{FF2B5EF4-FFF2-40B4-BE49-F238E27FC236}">
                <a16:creationId xmlns:a16="http://schemas.microsoft.com/office/drawing/2014/main" id="{4D40C81A-C12A-4CD6-B181-A5DCFC2D4430}"/>
              </a:ext>
            </a:extLst>
          </p:cNvPr>
          <p:cNvSpPr txBox="1"/>
          <p:nvPr/>
        </p:nvSpPr>
        <p:spPr>
          <a:xfrm>
            <a:off x="2626689" y="4112241"/>
            <a:ext cx="6899992" cy="369332"/>
          </a:xfrm>
          <a:prstGeom prst="rect">
            <a:avLst/>
          </a:prstGeom>
          <a:noFill/>
        </p:spPr>
        <p:txBody>
          <a:bodyPr wrap="square">
            <a:spAutoFit/>
          </a:bodyPr>
          <a:lstStyle/>
          <a:p>
            <a:pPr algn="ctr" rtl="0"/>
            <a:r>
              <a:rPr lang="en-US" sz="1800" b="1" i="0" u="none" strike="noStrike" kern="1500" baseline="0" dirty="0">
                <a:solidFill>
                  <a:srgbClr val="FF0000"/>
                </a:solidFill>
                <a:latin typeface="Times New Roman" panose="02020603050405020304" pitchFamily="18" charset="0"/>
                <a:cs typeface="Times New Roman" panose="02020603050405020304" pitchFamily="18" charset="0"/>
              </a:rPr>
              <a:t>1:7 - </a:t>
            </a:r>
            <a:r>
              <a:rPr lang="en-US" sz="1800" b="1" i="0" u="none" strike="noStrike" kern="1500" baseline="0" dirty="0">
                <a:solidFill>
                  <a:srgbClr val="000000"/>
                </a:solidFill>
                <a:latin typeface="Times New Roman" panose="02020603050405020304" pitchFamily="18" charset="0"/>
                <a:cs typeface="Times New Roman" panose="02020603050405020304" pitchFamily="18" charset="0"/>
              </a:rPr>
              <a:t>He gives us redemption through his blood / forgives all our sins!</a:t>
            </a:r>
          </a:p>
        </p:txBody>
      </p:sp>
      <p:sp>
        <p:nvSpPr>
          <p:cNvPr id="16" name="TextBox 15">
            <a:extLst>
              <a:ext uri="{FF2B5EF4-FFF2-40B4-BE49-F238E27FC236}">
                <a16:creationId xmlns:a16="http://schemas.microsoft.com/office/drawing/2014/main" id="{8841AD32-964D-41A5-A525-06973D384B08}"/>
              </a:ext>
            </a:extLst>
          </p:cNvPr>
          <p:cNvSpPr txBox="1"/>
          <p:nvPr/>
        </p:nvSpPr>
        <p:spPr>
          <a:xfrm>
            <a:off x="3262033" y="4996042"/>
            <a:ext cx="5610225" cy="369332"/>
          </a:xfrm>
          <a:prstGeom prst="rect">
            <a:avLst/>
          </a:prstGeom>
          <a:noFill/>
        </p:spPr>
        <p:txBody>
          <a:bodyPr wrap="square">
            <a:spAutoFit/>
          </a:bodyPr>
          <a:lstStyle/>
          <a:p>
            <a:pPr algn="ctr" rtl="0"/>
            <a:r>
              <a:rPr lang="en-US" sz="1800" b="1" i="0" u="none" strike="noStrike" kern="1500" baseline="0" dirty="0">
                <a:solidFill>
                  <a:srgbClr val="FF0000"/>
                </a:solidFill>
                <a:latin typeface="Times New Roman" panose="02020603050405020304" pitchFamily="18" charset="0"/>
                <a:cs typeface="Times New Roman" panose="02020603050405020304" pitchFamily="18" charset="0"/>
              </a:rPr>
              <a:t>1:8 - </a:t>
            </a:r>
            <a:r>
              <a:rPr lang="en-US" sz="1800" b="1" i="0" u="none" strike="noStrike" kern="1500" baseline="0" dirty="0">
                <a:solidFill>
                  <a:srgbClr val="000000"/>
                </a:solidFill>
                <a:latin typeface="Times New Roman" panose="02020603050405020304" pitchFamily="18" charset="0"/>
                <a:cs typeface="Times New Roman" panose="02020603050405020304" pitchFamily="18" charset="0"/>
              </a:rPr>
              <a:t>He abounds his wisdom and prudence toward us!</a:t>
            </a:r>
          </a:p>
        </p:txBody>
      </p:sp>
      <p:sp>
        <p:nvSpPr>
          <p:cNvPr id="2" name="TextBox 1">
            <a:extLst>
              <a:ext uri="{FF2B5EF4-FFF2-40B4-BE49-F238E27FC236}">
                <a16:creationId xmlns:a16="http://schemas.microsoft.com/office/drawing/2014/main" id="{30BAA6BE-AFA8-4DC7-BF9E-E58D91683B93}"/>
              </a:ext>
            </a:extLst>
          </p:cNvPr>
          <p:cNvSpPr txBox="1"/>
          <p:nvPr/>
        </p:nvSpPr>
        <p:spPr>
          <a:xfrm>
            <a:off x="1019175" y="1290900"/>
            <a:ext cx="10104343" cy="646331"/>
          </a:xfrm>
          <a:prstGeom prst="rect">
            <a:avLst/>
          </a:prstGeom>
          <a:noFill/>
        </p:spPr>
        <p:txBody>
          <a:bodyPr wrap="square" rtlCol="0">
            <a:spAutoFit/>
          </a:bodyPr>
          <a:lstStyle/>
          <a:p>
            <a:pPr algn="ctr"/>
            <a:r>
              <a:rPr lang="en-US" b="1" i="1" dirty="0">
                <a:solidFill>
                  <a:srgbClr val="CC6600"/>
                </a:solidFill>
                <a:latin typeface="Times New Roman" panose="02020603050405020304" pitchFamily="18" charset="0"/>
                <a:cs typeface="Times New Roman" panose="02020603050405020304" pitchFamily="18" charset="0"/>
              </a:rPr>
              <a:t>Blessed be the God and Father of our Lord Jesus Christ, who hath blessed us </a:t>
            </a:r>
          </a:p>
          <a:p>
            <a:pPr algn="ctr"/>
            <a:r>
              <a:rPr lang="en-US" b="1" i="1" dirty="0">
                <a:solidFill>
                  <a:srgbClr val="CC6600"/>
                </a:solidFill>
                <a:latin typeface="Times New Roman" panose="02020603050405020304" pitchFamily="18" charset="0"/>
                <a:cs typeface="Times New Roman" panose="02020603050405020304" pitchFamily="18" charset="0"/>
              </a:rPr>
              <a:t>with all spiritual blessings in heavenly places in Christ: </a:t>
            </a:r>
          </a:p>
        </p:txBody>
      </p:sp>
      <p:sp>
        <p:nvSpPr>
          <p:cNvPr id="3" name="TextBox 2">
            <a:extLst>
              <a:ext uri="{FF2B5EF4-FFF2-40B4-BE49-F238E27FC236}">
                <a16:creationId xmlns:a16="http://schemas.microsoft.com/office/drawing/2014/main" id="{E31EEFC3-638B-4F11-9B0D-D939D4BCD0D1}"/>
              </a:ext>
            </a:extLst>
          </p:cNvPr>
          <p:cNvSpPr txBox="1"/>
          <p:nvPr/>
        </p:nvSpPr>
        <p:spPr>
          <a:xfrm>
            <a:off x="1317812" y="2299925"/>
            <a:ext cx="9493623" cy="646331"/>
          </a:xfrm>
          <a:prstGeom prst="rect">
            <a:avLst/>
          </a:prstGeom>
          <a:noFill/>
        </p:spPr>
        <p:txBody>
          <a:bodyPr wrap="square" rtlCol="0">
            <a:spAutoFit/>
          </a:bodyPr>
          <a:lstStyle/>
          <a:p>
            <a:pPr algn="ctr"/>
            <a:r>
              <a:rPr lang="en-US" b="1" i="1" dirty="0">
                <a:solidFill>
                  <a:srgbClr val="CC6600"/>
                </a:solidFill>
                <a:latin typeface="Times New Roman" panose="02020603050405020304" pitchFamily="18" charset="0"/>
                <a:cs typeface="Times New Roman" panose="02020603050405020304" pitchFamily="18" charset="0"/>
              </a:rPr>
              <a:t> Having predestinated us unto the adoption of children by Jesus Christ to himself, </a:t>
            </a:r>
          </a:p>
          <a:p>
            <a:pPr algn="ctr"/>
            <a:r>
              <a:rPr lang="en-US" b="1" i="1" dirty="0">
                <a:solidFill>
                  <a:srgbClr val="CC6600"/>
                </a:solidFill>
                <a:latin typeface="Times New Roman" panose="02020603050405020304" pitchFamily="18" charset="0"/>
                <a:cs typeface="Times New Roman" panose="02020603050405020304" pitchFamily="18" charset="0"/>
              </a:rPr>
              <a:t>according to the good pleasure of his will, </a:t>
            </a:r>
          </a:p>
        </p:txBody>
      </p:sp>
      <p:sp>
        <p:nvSpPr>
          <p:cNvPr id="4" name="TextBox 3">
            <a:extLst>
              <a:ext uri="{FF2B5EF4-FFF2-40B4-BE49-F238E27FC236}">
                <a16:creationId xmlns:a16="http://schemas.microsoft.com/office/drawing/2014/main" id="{37E5C81C-87B1-423A-94D6-5F6C779C8C67}"/>
              </a:ext>
            </a:extLst>
          </p:cNvPr>
          <p:cNvSpPr txBox="1"/>
          <p:nvPr/>
        </p:nvSpPr>
        <p:spPr>
          <a:xfrm>
            <a:off x="1522598" y="3293680"/>
            <a:ext cx="9130553" cy="369332"/>
          </a:xfrm>
          <a:prstGeom prst="rect">
            <a:avLst/>
          </a:prstGeom>
          <a:noFill/>
        </p:spPr>
        <p:txBody>
          <a:bodyPr wrap="square" rtlCol="0">
            <a:spAutoFit/>
          </a:bodyPr>
          <a:lstStyle/>
          <a:p>
            <a:pPr algn="ctr"/>
            <a:r>
              <a:rPr lang="en-US" b="1" i="1" dirty="0">
                <a:solidFill>
                  <a:srgbClr val="CC6600"/>
                </a:solidFill>
                <a:latin typeface="Times New Roman" panose="02020603050405020304" pitchFamily="18" charset="0"/>
                <a:cs typeface="Times New Roman" panose="02020603050405020304" pitchFamily="18" charset="0"/>
              </a:rPr>
              <a:t>To the praise of the glory of his grace, wherein he hath made us accepted in the beloved. </a:t>
            </a:r>
          </a:p>
        </p:txBody>
      </p:sp>
      <p:sp>
        <p:nvSpPr>
          <p:cNvPr id="11" name="TextBox 10">
            <a:extLst>
              <a:ext uri="{FF2B5EF4-FFF2-40B4-BE49-F238E27FC236}">
                <a16:creationId xmlns:a16="http://schemas.microsoft.com/office/drawing/2014/main" id="{A5F4746A-E1B5-4EA6-83F2-2B9921B2BB20}"/>
              </a:ext>
            </a:extLst>
          </p:cNvPr>
          <p:cNvSpPr txBox="1"/>
          <p:nvPr/>
        </p:nvSpPr>
        <p:spPr>
          <a:xfrm>
            <a:off x="637895" y="4401749"/>
            <a:ext cx="10840009" cy="369332"/>
          </a:xfrm>
          <a:prstGeom prst="rect">
            <a:avLst/>
          </a:prstGeom>
          <a:noFill/>
        </p:spPr>
        <p:txBody>
          <a:bodyPr wrap="square" rtlCol="0">
            <a:spAutoFit/>
          </a:bodyPr>
          <a:lstStyle/>
          <a:p>
            <a:pPr algn="ctr"/>
            <a:r>
              <a:rPr lang="en-US" b="1" i="1" dirty="0">
                <a:solidFill>
                  <a:srgbClr val="CC6600"/>
                </a:solidFill>
                <a:latin typeface="Times New Roman" panose="02020603050405020304" pitchFamily="18" charset="0"/>
                <a:cs typeface="Times New Roman" panose="02020603050405020304" pitchFamily="18" charset="0"/>
              </a:rPr>
              <a:t>In whom we have redemption through his blood, the forgiveness of sins, according to the riches of his grace; </a:t>
            </a:r>
          </a:p>
        </p:txBody>
      </p:sp>
      <p:sp>
        <p:nvSpPr>
          <p:cNvPr id="13" name="TextBox 12">
            <a:extLst>
              <a:ext uri="{FF2B5EF4-FFF2-40B4-BE49-F238E27FC236}">
                <a16:creationId xmlns:a16="http://schemas.microsoft.com/office/drawing/2014/main" id="{FCC28935-A7FB-487E-BD8A-CD1EA22A1C95}"/>
              </a:ext>
            </a:extLst>
          </p:cNvPr>
          <p:cNvSpPr txBox="1"/>
          <p:nvPr/>
        </p:nvSpPr>
        <p:spPr>
          <a:xfrm>
            <a:off x="2810361" y="5271379"/>
            <a:ext cx="6521823" cy="369332"/>
          </a:xfrm>
          <a:prstGeom prst="rect">
            <a:avLst/>
          </a:prstGeom>
          <a:noFill/>
        </p:spPr>
        <p:txBody>
          <a:bodyPr wrap="square" rtlCol="0">
            <a:spAutoFit/>
          </a:bodyPr>
          <a:lstStyle/>
          <a:p>
            <a:pPr algn="ctr"/>
            <a:r>
              <a:rPr lang="en-US" b="1" i="1" dirty="0">
                <a:solidFill>
                  <a:srgbClr val="CC6600"/>
                </a:solidFill>
                <a:latin typeface="Times New Roman" panose="02020603050405020304" pitchFamily="18" charset="0"/>
                <a:cs typeface="Times New Roman" panose="02020603050405020304" pitchFamily="18" charset="0"/>
              </a:rPr>
              <a:t>Wherein he hath abounded toward us in all wisdom and prudence; </a:t>
            </a:r>
          </a:p>
        </p:txBody>
      </p:sp>
      <p:sp>
        <p:nvSpPr>
          <p:cNvPr id="15" name="TextBox 14">
            <a:extLst>
              <a:ext uri="{FF2B5EF4-FFF2-40B4-BE49-F238E27FC236}">
                <a16:creationId xmlns:a16="http://schemas.microsoft.com/office/drawing/2014/main" id="{D49D3FCC-9489-4988-8CD9-BE820BCC0A98}"/>
              </a:ext>
            </a:extLst>
          </p:cNvPr>
          <p:cNvSpPr txBox="1"/>
          <p:nvPr/>
        </p:nvSpPr>
        <p:spPr>
          <a:xfrm>
            <a:off x="2322559" y="6083781"/>
            <a:ext cx="7490012" cy="646331"/>
          </a:xfrm>
          <a:prstGeom prst="rect">
            <a:avLst/>
          </a:prstGeom>
          <a:noFill/>
        </p:spPr>
        <p:txBody>
          <a:bodyPr wrap="square" rtlCol="0">
            <a:spAutoFit/>
          </a:bodyPr>
          <a:lstStyle/>
          <a:p>
            <a:pPr algn="ctr"/>
            <a:r>
              <a:rPr lang="en-US" b="1" i="1" dirty="0">
                <a:solidFill>
                  <a:srgbClr val="CC6600"/>
                </a:solidFill>
                <a:latin typeface="Times New Roman" panose="02020603050405020304" pitchFamily="18" charset="0"/>
                <a:cs typeface="Times New Roman" panose="02020603050405020304" pitchFamily="18" charset="0"/>
              </a:rPr>
              <a:t>Having made known unto us the mystery of his will, according to his good pleasure which he hath purposed in himself: </a:t>
            </a:r>
          </a:p>
        </p:txBody>
      </p:sp>
      <p:sp>
        <p:nvSpPr>
          <p:cNvPr id="17" name="TextBox 16">
            <a:extLst>
              <a:ext uri="{FF2B5EF4-FFF2-40B4-BE49-F238E27FC236}">
                <a16:creationId xmlns:a16="http://schemas.microsoft.com/office/drawing/2014/main" id="{B26342CC-A0B8-432F-835A-AAE6CF85F741}"/>
              </a:ext>
            </a:extLst>
          </p:cNvPr>
          <p:cNvSpPr txBox="1"/>
          <p:nvPr/>
        </p:nvSpPr>
        <p:spPr>
          <a:xfrm>
            <a:off x="40340" y="3579542"/>
            <a:ext cx="12097871" cy="369332"/>
          </a:xfrm>
          <a:prstGeom prst="rect">
            <a:avLst/>
          </a:prstGeom>
          <a:noFill/>
        </p:spPr>
        <p:txBody>
          <a:bodyPr wrap="square" rtlCol="0">
            <a:spAutoFit/>
          </a:bodyPr>
          <a:lstStyle/>
          <a:p>
            <a:pPr algn="ctr"/>
            <a:r>
              <a:rPr lang="en-US" b="1" i="1" dirty="0">
                <a:solidFill>
                  <a:srgbClr val="CC6600"/>
                </a:solidFill>
                <a:latin typeface="Times New Roman" panose="02020603050405020304" pitchFamily="18" charset="0"/>
                <a:cs typeface="Times New Roman" panose="02020603050405020304" pitchFamily="18" charset="0"/>
              </a:rPr>
              <a:t>As concerning the gospel, they are enemies for your sakes: but as touching the election, they are beloved for the fathers' sakes. </a:t>
            </a:r>
          </a:p>
        </p:txBody>
      </p:sp>
    </p:spTree>
    <p:extLst>
      <p:ext uri="{BB962C8B-B14F-4D97-AF65-F5344CB8AC3E}">
        <p14:creationId xmlns:p14="http://schemas.microsoft.com/office/powerpoint/2010/main" val="40072363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1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up)">
                                      <p:cBhvr>
                                        <p:cTn id="22" dur="10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wipe(up)">
                                      <p:cBhvr>
                                        <p:cTn id="32" dur="10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10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wipe(up)">
                                      <p:cBhvr>
                                        <p:cTn id="47" dur="10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fade">
                                      <p:cBhvr>
                                        <p:cTn id="52" dur="500"/>
                                        <p:tgtEl>
                                          <p:spTgt spid="16"/>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grpId="0" nodeType="click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1000"/>
                                        <p:tgtEl>
                                          <p:spTgt spid="13"/>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fade">
                                      <p:cBhvr>
                                        <p:cTn id="62" dur="500"/>
                                        <p:tgtEl>
                                          <p:spTgt spid="9"/>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1" fill="hold" grpId="0" nodeType="click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2" grpId="0"/>
      <p:bldP spid="14" grpId="0"/>
      <p:bldP spid="16" grpId="0"/>
      <p:bldP spid="2" grpId="0"/>
      <p:bldP spid="3" grpId="0"/>
      <p:bldP spid="4" grpId="0"/>
      <p:bldP spid="11" grpId="0"/>
      <p:bldP spid="13" grpId="0"/>
      <p:bldP spid="15"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91A5FDA-9D02-4FDC-BDDD-18DD23C33082}"/>
              </a:ext>
            </a:extLst>
          </p:cNvPr>
          <p:cNvSpPr txBox="1"/>
          <p:nvPr/>
        </p:nvSpPr>
        <p:spPr>
          <a:xfrm>
            <a:off x="121025" y="1275598"/>
            <a:ext cx="11927540" cy="923330"/>
          </a:xfrm>
          <a:prstGeom prst="rect">
            <a:avLst/>
          </a:prstGeom>
          <a:noFill/>
        </p:spPr>
        <p:txBody>
          <a:bodyPr wrap="square" rtlCol="0">
            <a:spAutoFit/>
          </a:bodyPr>
          <a:lstStyle/>
          <a:p>
            <a:pPr algn="ctr"/>
            <a:r>
              <a:rPr lang="en-US" b="1" i="1" dirty="0">
                <a:solidFill>
                  <a:srgbClr val="CC6600"/>
                </a:solidFill>
                <a:latin typeface="Times New Roman" panose="02020603050405020304" pitchFamily="18" charset="0"/>
                <a:cs typeface="Times New Roman" panose="02020603050405020304" pitchFamily="18" charset="0"/>
              </a:rPr>
              <a:t> In whom ye also trusted, after that ye heard the word of truth, the gospel of your salvation: </a:t>
            </a:r>
          </a:p>
          <a:p>
            <a:pPr algn="ctr"/>
            <a:r>
              <a:rPr lang="en-US" b="1" i="1" dirty="0">
                <a:solidFill>
                  <a:srgbClr val="CC6600"/>
                </a:solidFill>
                <a:latin typeface="Times New Roman" panose="02020603050405020304" pitchFamily="18" charset="0"/>
                <a:cs typeface="Times New Roman" panose="02020603050405020304" pitchFamily="18" charset="0"/>
              </a:rPr>
              <a:t>in whom also after that ye believed, ye were sealed with that holy Spirit of promise, </a:t>
            </a:r>
          </a:p>
          <a:p>
            <a:pPr algn="ctr"/>
            <a:r>
              <a:rPr lang="en-US" b="1" i="1" dirty="0">
                <a:solidFill>
                  <a:srgbClr val="CC6600"/>
                </a:solidFill>
                <a:latin typeface="Times New Roman" panose="02020603050405020304" pitchFamily="18" charset="0"/>
                <a:cs typeface="Times New Roman" panose="02020603050405020304" pitchFamily="18" charset="0"/>
              </a:rPr>
              <a:t>Which is the earnest of our inheritance until the redemption of the purchased possession, unto the praise of his glory. </a:t>
            </a:r>
          </a:p>
        </p:txBody>
      </p:sp>
      <p:sp>
        <p:nvSpPr>
          <p:cNvPr id="5" name="Rectangle 4">
            <a:extLst>
              <a:ext uri="{FF2B5EF4-FFF2-40B4-BE49-F238E27FC236}">
                <a16:creationId xmlns:a16="http://schemas.microsoft.com/office/drawing/2014/main" id="{FF7AB03A-D968-4E5D-9B3C-50B0BDB97A0E}"/>
              </a:ext>
            </a:extLst>
          </p:cNvPr>
          <p:cNvSpPr/>
          <p:nvPr/>
        </p:nvSpPr>
        <p:spPr>
          <a:xfrm>
            <a:off x="0" y="0"/>
            <a:ext cx="12192000" cy="6858000"/>
          </a:xfrm>
          <a:prstGeom prst="rect">
            <a:avLst/>
          </a:prstGeom>
          <a:noFill/>
          <a:ln w="76200">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CAFC45D4-1799-428A-A553-1A12D70C984B}"/>
              </a:ext>
            </a:extLst>
          </p:cNvPr>
          <p:cNvSpPr txBox="1"/>
          <p:nvPr/>
        </p:nvSpPr>
        <p:spPr>
          <a:xfrm>
            <a:off x="438150" y="17320"/>
            <a:ext cx="11249025" cy="523220"/>
          </a:xfrm>
          <a:prstGeom prst="rect">
            <a:avLst/>
          </a:prstGeom>
          <a:solidFill>
            <a:schemeClr val="bg1">
              <a:lumMod val="95000"/>
            </a:schemeClr>
          </a:solidFill>
          <a:ln w="28575">
            <a:solidFill>
              <a:srgbClr val="CC6600"/>
            </a:solidFill>
          </a:ln>
        </p:spPr>
        <p:txBody>
          <a:bodyPr wrap="square" rtlCol="0">
            <a:spAutoFit/>
          </a:bodyPr>
          <a:lstStyle/>
          <a:p>
            <a:pPr algn="ctr"/>
            <a:r>
              <a:rPr lang="en-US" sz="2800" b="1" dirty="0">
                <a:ln w="3175">
                  <a:solidFill>
                    <a:srgbClr val="CC6600"/>
                  </a:solidFill>
                  <a:prstDash val="solid"/>
                </a:ln>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This is the Risen Christ That Paul Teaches in my King James 1611 Bible</a:t>
            </a:r>
          </a:p>
        </p:txBody>
      </p:sp>
      <p:sp>
        <p:nvSpPr>
          <p:cNvPr id="7" name="TextBox 6">
            <a:extLst>
              <a:ext uri="{FF2B5EF4-FFF2-40B4-BE49-F238E27FC236}">
                <a16:creationId xmlns:a16="http://schemas.microsoft.com/office/drawing/2014/main" id="{0845F2F3-688D-470F-BE4E-107718825CFB}"/>
              </a:ext>
            </a:extLst>
          </p:cNvPr>
          <p:cNvSpPr txBox="1"/>
          <p:nvPr/>
        </p:nvSpPr>
        <p:spPr>
          <a:xfrm>
            <a:off x="5208447" y="556125"/>
            <a:ext cx="1731818" cy="400110"/>
          </a:xfrm>
          <a:prstGeom prst="rect">
            <a:avLst/>
          </a:prstGeom>
          <a:noFill/>
        </p:spPr>
        <p:txBody>
          <a:bodyPr wrap="square" rtlCol="0">
            <a:spAutoFit/>
          </a:bodyPr>
          <a:lstStyle/>
          <a:p>
            <a:pPr algn="ctr"/>
            <a:r>
              <a:rPr lang="en-US" sz="2000" b="1" dirty="0">
                <a:solidFill>
                  <a:srgbClr val="FF0000"/>
                </a:solidFill>
                <a:latin typeface="Times New Roman" panose="02020603050405020304" pitchFamily="18" charset="0"/>
                <a:cs typeface="Times New Roman" panose="02020603050405020304" pitchFamily="18" charset="0"/>
              </a:rPr>
              <a:t>Ephesians</a:t>
            </a:r>
          </a:p>
        </p:txBody>
      </p:sp>
      <p:sp>
        <p:nvSpPr>
          <p:cNvPr id="8" name="TextBox 7">
            <a:extLst>
              <a:ext uri="{FF2B5EF4-FFF2-40B4-BE49-F238E27FC236}">
                <a16:creationId xmlns:a16="http://schemas.microsoft.com/office/drawing/2014/main" id="{C3481F41-DCE7-4B14-8BA4-02C86D68CDAD}"/>
              </a:ext>
            </a:extLst>
          </p:cNvPr>
          <p:cNvSpPr txBox="1"/>
          <p:nvPr/>
        </p:nvSpPr>
        <p:spPr>
          <a:xfrm>
            <a:off x="1446502" y="5861716"/>
            <a:ext cx="9298996" cy="369332"/>
          </a:xfrm>
          <a:prstGeom prst="rect">
            <a:avLst/>
          </a:prstGeom>
          <a:noFill/>
        </p:spPr>
        <p:txBody>
          <a:bodyPr wrap="square">
            <a:spAutoFit/>
          </a:bodyPr>
          <a:lstStyle/>
          <a:p>
            <a:pPr marL="0" marR="0" indent="0" algn="ctr">
              <a:spcBef>
                <a:spcPts val="0"/>
              </a:spcBef>
              <a:spcAft>
                <a:spcPts val="0"/>
              </a:spcAft>
            </a:pPr>
            <a:r>
              <a:rPr lang="en-US" sz="1800" b="1" kern="1500" dirty="0">
                <a:ln>
                  <a:noFill/>
                </a:ln>
                <a:solidFill>
                  <a:srgbClr val="FF0000"/>
                </a:solidFill>
                <a:effectLst/>
                <a:latin typeface="Times New Roman" panose="02020603050405020304" pitchFamily="18" charset="0"/>
                <a:cs typeface="Times New Roman" panose="02020603050405020304" pitchFamily="18" charset="0"/>
              </a:rPr>
              <a:t>2:6</a:t>
            </a:r>
            <a:r>
              <a:rPr lang="en-US" b="1" kern="1500" dirty="0">
                <a:solidFill>
                  <a:srgbClr val="FF0000"/>
                </a:solidFill>
                <a:latin typeface="Times New Roman" panose="02020603050405020304" pitchFamily="18" charset="0"/>
                <a:cs typeface="Times New Roman" panose="02020603050405020304" pitchFamily="18" charset="0"/>
              </a:rPr>
              <a:t> - </a:t>
            </a:r>
            <a:r>
              <a:rPr lang="en-US" sz="1800" b="1" kern="1500" dirty="0">
                <a:ln>
                  <a:noFill/>
                </a:ln>
                <a:solidFill>
                  <a:srgbClr val="000000"/>
                </a:solidFill>
                <a:effectLst/>
                <a:latin typeface="Times New Roman" panose="02020603050405020304" pitchFamily="18" charset="0"/>
                <a:cs typeface="Times New Roman" panose="02020603050405020304" pitchFamily="18" charset="0"/>
              </a:rPr>
              <a:t>He raised us up together, and made it so we can sit together in heavenly places IN Him!</a:t>
            </a:r>
            <a:endParaRPr lang="en-US" sz="1200" b="1" kern="1500" dirty="0">
              <a:ln>
                <a:noFill/>
              </a:ln>
              <a:solidFill>
                <a:srgbClr val="000000"/>
              </a:solidFill>
              <a:effectLst/>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65E31941-FAC8-442E-919D-716EB2834930}"/>
              </a:ext>
            </a:extLst>
          </p:cNvPr>
          <p:cNvSpPr txBox="1"/>
          <p:nvPr/>
        </p:nvSpPr>
        <p:spPr>
          <a:xfrm>
            <a:off x="2565234" y="1000395"/>
            <a:ext cx="7070144" cy="369332"/>
          </a:xfrm>
          <a:prstGeom prst="rect">
            <a:avLst/>
          </a:prstGeom>
          <a:noFill/>
        </p:spPr>
        <p:txBody>
          <a:bodyPr wrap="square">
            <a:spAutoFit/>
          </a:bodyPr>
          <a:lstStyle/>
          <a:p>
            <a:pPr marL="0" marR="0" indent="0" algn="ctr">
              <a:spcBef>
                <a:spcPts val="0"/>
              </a:spcBef>
              <a:spcAft>
                <a:spcPts val="0"/>
              </a:spcAft>
            </a:pPr>
            <a:r>
              <a:rPr lang="en-US" sz="1800" b="1" kern="1500" dirty="0">
                <a:ln>
                  <a:noFill/>
                </a:ln>
                <a:solidFill>
                  <a:srgbClr val="FF0000"/>
                </a:solidFill>
                <a:effectLst/>
                <a:latin typeface="Times New Roman" panose="02020603050405020304" pitchFamily="18" charset="0"/>
                <a:cs typeface="Times New Roman" panose="02020603050405020304" pitchFamily="18" charset="0"/>
              </a:rPr>
              <a:t>1:13,14 - </a:t>
            </a:r>
            <a:r>
              <a:rPr lang="en-US" sz="1800" b="1" kern="1500" dirty="0">
                <a:ln>
                  <a:noFill/>
                </a:ln>
                <a:solidFill>
                  <a:srgbClr val="000000"/>
                </a:solidFill>
                <a:effectLst/>
                <a:latin typeface="Times New Roman" panose="02020603050405020304" pitchFamily="18" charset="0"/>
                <a:cs typeface="Times New Roman" panose="02020603050405020304" pitchFamily="18" charset="0"/>
              </a:rPr>
              <a:t>He gives to us &amp; seals the earnest of his inheritance for now...</a:t>
            </a:r>
            <a:endParaRPr lang="en-US" sz="1200" b="1" kern="1500" dirty="0">
              <a:ln>
                <a:noFill/>
              </a:ln>
              <a:solidFill>
                <a:srgbClr val="000000"/>
              </a:solidFill>
              <a:effectLst/>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174AF6FA-F755-4489-BA0B-BB28AC851C07}"/>
              </a:ext>
            </a:extLst>
          </p:cNvPr>
          <p:cNvSpPr txBox="1"/>
          <p:nvPr/>
        </p:nvSpPr>
        <p:spPr>
          <a:xfrm>
            <a:off x="3272176" y="2162761"/>
            <a:ext cx="5602190" cy="369332"/>
          </a:xfrm>
          <a:prstGeom prst="rect">
            <a:avLst/>
          </a:prstGeom>
          <a:noFill/>
        </p:spPr>
        <p:txBody>
          <a:bodyPr wrap="square">
            <a:spAutoFit/>
          </a:bodyPr>
          <a:lstStyle/>
          <a:p>
            <a:pPr marL="0" marR="0" indent="0" algn="ctr">
              <a:spcBef>
                <a:spcPts val="0"/>
              </a:spcBef>
              <a:spcAft>
                <a:spcPts val="0"/>
              </a:spcAft>
            </a:pPr>
            <a:r>
              <a:rPr lang="en-US" sz="1800" b="1" kern="1500" dirty="0">
                <a:ln>
                  <a:noFill/>
                </a:ln>
                <a:solidFill>
                  <a:srgbClr val="FF0000"/>
                </a:solidFill>
                <a:effectLst/>
                <a:latin typeface="Times New Roman" panose="02020603050405020304" pitchFamily="18" charset="0"/>
                <a:cs typeface="Times New Roman" panose="02020603050405020304" pitchFamily="18" charset="0"/>
              </a:rPr>
              <a:t>1:17 - </a:t>
            </a:r>
            <a:r>
              <a:rPr lang="en-US" sz="1800" b="1" kern="1500" dirty="0">
                <a:ln>
                  <a:noFill/>
                </a:ln>
                <a:solidFill>
                  <a:srgbClr val="000000"/>
                </a:solidFill>
                <a:effectLst/>
                <a:latin typeface="Times New Roman" panose="02020603050405020304" pitchFamily="18" charset="0"/>
                <a:cs typeface="Times New Roman" panose="02020603050405020304" pitchFamily="18" charset="0"/>
              </a:rPr>
              <a:t>He gives us the spirit of wisdom reveals Himself!</a:t>
            </a:r>
            <a:endParaRPr lang="en-US" sz="1200" b="1" kern="1500" dirty="0">
              <a:ln>
                <a:noFill/>
              </a:ln>
              <a:solidFill>
                <a:srgbClr val="000000"/>
              </a:solidFill>
              <a:effectLst/>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6729BDB2-F0CB-4029-8797-C68CCCB22018}"/>
              </a:ext>
            </a:extLst>
          </p:cNvPr>
          <p:cNvSpPr txBox="1"/>
          <p:nvPr/>
        </p:nvSpPr>
        <p:spPr>
          <a:xfrm>
            <a:off x="336176" y="3105194"/>
            <a:ext cx="11470342" cy="369332"/>
          </a:xfrm>
          <a:prstGeom prst="rect">
            <a:avLst/>
          </a:prstGeom>
          <a:noFill/>
        </p:spPr>
        <p:txBody>
          <a:bodyPr wrap="square">
            <a:spAutoFit/>
          </a:bodyPr>
          <a:lstStyle/>
          <a:p>
            <a:pPr marL="0" marR="0" indent="0" algn="ctr">
              <a:spcBef>
                <a:spcPts val="0"/>
              </a:spcBef>
              <a:spcAft>
                <a:spcPts val="0"/>
              </a:spcAft>
            </a:pPr>
            <a:r>
              <a:rPr lang="en-US" sz="1800" b="1" kern="1500" dirty="0">
                <a:ln>
                  <a:noFill/>
                </a:ln>
                <a:solidFill>
                  <a:srgbClr val="FF0000"/>
                </a:solidFill>
                <a:effectLst/>
                <a:latin typeface="Times New Roman" panose="02020603050405020304" pitchFamily="18" charset="0"/>
                <a:cs typeface="Times New Roman" panose="02020603050405020304" pitchFamily="18" charset="0"/>
              </a:rPr>
              <a:t>1:18 - </a:t>
            </a:r>
            <a:r>
              <a:rPr lang="en-US" sz="1800" b="1" kern="1500" dirty="0">
                <a:ln>
                  <a:noFill/>
                </a:ln>
                <a:solidFill>
                  <a:srgbClr val="000000"/>
                </a:solidFill>
                <a:effectLst/>
                <a:latin typeface="Times New Roman" panose="02020603050405020304" pitchFamily="18" charset="0"/>
                <a:cs typeface="Times New Roman" panose="02020603050405020304" pitchFamily="18" charset="0"/>
              </a:rPr>
              <a:t>He enlightens our spiritual sight, shows us the hope of God's calling, He shows us riches of his inheritance!</a:t>
            </a:r>
            <a:endParaRPr lang="en-US" sz="1200" b="1" kern="1500" dirty="0">
              <a:ln>
                <a:noFill/>
              </a:ln>
              <a:solidFill>
                <a:srgbClr val="000000"/>
              </a:solidFill>
              <a:effectLst/>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5EF4E7A8-7BF1-4BD8-894D-6B4189D9FF30}"/>
              </a:ext>
            </a:extLst>
          </p:cNvPr>
          <p:cNvSpPr txBox="1"/>
          <p:nvPr/>
        </p:nvSpPr>
        <p:spPr>
          <a:xfrm>
            <a:off x="3182442" y="4080333"/>
            <a:ext cx="5781940" cy="369332"/>
          </a:xfrm>
          <a:prstGeom prst="rect">
            <a:avLst/>
          </a:prstGeom>
          <a:noFill/>
        </p:spPr>
        <p:txBody>
          <a:bodyPr wrap="square">
            <a:spAutoFit/>
          </a:bodyPr>
          <a:lstStyle/>
          <a:p>
            <a:pPr algn="ctr"/>
            <a:r>
              <a:rPr lang="en-US" sz="1800" b="1" kern="1500" dirty="0">
                <a:ln>
                  <a:noFill/>
                </a:ln>
                <a:solidFill>
                  <a:srgbClr val="FF0000"/>
                </a:solidFill>
                <a:effectLst/>
                <a:latin typeface="Times New Roman" panose="02020603050405020304" pitchFamily="18" charset="0"/>
                <a:cs typeface="Times New Roman" panose="02020603050405020304" pitchFamily="18" charset="0"/>
              </a:rPr>
              <a:t>1:19 - </a:t>
            </a:r>
            <a:r>
              <a:rPr lang="en-US" sz="1800" b="1" kern="1500" dirty="0">
                <a:ln>
                  <a:noFill/>
                </a:ln>
                <a:solidFill>
                  <a:srgbClr val="000000"/>
                </a:solidFill>
                <a:effectLst/>
                <a:latin typeface="Times New Roman" panose="02020603050405020304" pitchFamily="18" charset="0"/>
                <a:cs typeface="Times New Roman" panose="02020603050405020304" pitchFamily="18" charset="0"/>
              </a:rPr>
              <a:t>He shows us the exceeding greatness of his power!</a:t>
            </a:r>
            <a:endParaRPr lang="en-US" b="1" dirty="0">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0552FE84-AB8C-4963-87FD-3D4F7905F5A2}"/>
              </a:ext>
            </a:extLst>
          </p:cNvPr>
          <p:cNvSpPr txBox="1"/>
          <p:nvPr/>
        </p:nvSpPr>
        <p:spPr>
          <a:xfrm>
            <a:off x="3170079" y="4818578"/>
            <a:ext cx="5851842" cy="369332"/>
          </a:xfrm>
          <a:prstGeom prst="rect">
            <a:avLst/>
          </a:prstGeom>
          <a:noFill/>
        </p:spPr>
        <p:txBody>
          <a:bodyPr wrap="square">
            <a:spAutoFit/>
          </a:bodyPr>
          <a:lstStyle/>
          <a:p>
            <a:pPr marL="0" marR="0" indent="0" algn="ctr">
              <a:spcBef>
                <a:spcPts val="0"/>
              </a:spcBef>
              <a:spcAft>
                <a:spcPts val="0"/>
              </a:spcAft>
            </a:pPr>
            <a:r>
              <a:rPr lang="en-US" sz="1800" b="1" kern="1500" dirty="0">
                <a:ln>
                  <a:noFill/>
                </a:ln>
                <a:solidFill>
                  <a:srgbClr val="FF0000"/>
                </a:solidFill>
                <a:effectLst/>
                <a:latin typeface="Times New Roman" panose="02020603050405020304" pitchFamily="18" charset="0"/>
                <a:cs typeface="Times New Roman" panose="02020603050405020304" pitchFamily="18" charset="0"/>
              </a:rPr>
              <a:t>2:1,5 - </a:t>
            </a:r>
            <a:r>
              <a:rPr lang="en-US" sz="1800" b="1" kern="1500" dirty="0">
                <a:ln>
                  <a:noFill/>
                </a:ln>
                <a:solidFill>
                  <a:srgbClr val="000000"/>
                </a:solidFill>
                <a:effectLst/>
                <a:latin typeface="Times New Roman" panose="02020603050405020304" pitchFamily="18" charset="0"/>
                <a:cs typeface="Times New Roman" panose="02020603050405020304" pitchFamily="18" charset="0"/>
              </a:rPr>
              <a:t>He quickens from being dead in trespasses &amp; sins!</a:t>
            </a:r>
            <a:endParaRPr lang="en-US" sz="1200" b="1" kern="1500" dirty="0">
              <a:ln>
                <a:noFill/>
              </a:ln>
              <a:solidFill>
                <a:srgbClr val="000000"/>
              </a:solidFill>
              <a:effectLst/>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560F48AA-9499-4E9C-BA7B-00982EBA0107}"/>
              </a:ext>
            </a:extLst>
          </p:cNvPr>
          <p:cNvSpPr txBox="1"/>
          <p:nvPr/>
        </p:nvSpPr>
        <p:spPr>
          <a:xfrm>
            <a:off x="322729" y="2432152"/>
            <a:ext cx="11470342" cy="646331"/>
          </a:xfrm>
          <a:prstGeom prst="rect">
            <a:avLst/>
          </a:prstGeom>
          <a:noFill/>
        </p:spPr>
        <p:txBody>
          <a:bodyPr wrap="square" rtlCol="0">
            <a:spAutoFit/>
          </a:bodyPr>
          <a:lstStyle/>
          <a:p>
            <a:pPr algn="ctr"/>
            <a:r>
              <a:rPr lang="en-US" b="1" i="1" dirty="0">
                <a:solidFill>
                  <a:srgbClr val="CC6600"/>
                </a:solidFill>
                <a:latin typeface="Times New Roman" panose="02020603050405020304" pitchFamily="18" charset="0"/>
                <a:cs typeface="Times New Roman" panose="02020603050405020304" pitchFamily="18" charset="0"/>
              </a:rPr>
              <a:t>That the God of our Lord Jesus Christ, the Father of glory,</a:t>
            </a:r>
          </a:p>
          <a:p>
            <a:pPr algn="ctr"/>
            <a:r>
              <a:rPr lang="en-US" b="1" i="1" dirty="0">
                <a:solidFill>
                  <a:srgbClr val="CC6600"/>
                </a:solidFill>
                <a:latin typeface="Times New Roman" panose="02020603050405020304" pitchFamily="18" charset="0"/>
                <a:cs typeface="Times New Roman" panose="02020603050405020304" pitchFamily="18" charset="0"/>
              </a:rPr>
              <a:t>may give unto you the spirit of wisdom and revelation in the knowledge of him: </a:t>
            </a:r>
          </a:p>
        </p:txBody>
      </p:sp>
      <p:sp>
        <p:nvSpPr>
          <p:cNvPr id="4" name="TextBox 3">
            <a:extLst>
              <a:ext uri="{FF2B5EF4-FFF2-40B4-BE49-F238E27FC236}">
                <a16:creationId xmlns:a16="http://schemas.microsoft.com/office/drawing/2014/main" id="{6076550E-CF47-4127-8F0C-B594DAEF568E}"/>
              </a:ext>
            </a:extLst>
          </p:cNvPr>
          <p:cNvSpPr txBox="1"/>
          <p:nvPr/>
        </p:nvSpPr>
        <p:spPr>
          <a:xfrm>
            <a:off x="779929" y="3393844"/>
            <a:ext cx="10495504" cy="646331"/>
          </a:xfrm>
          <a:prstGeom prst="rect">
            <a:avLst/>
          </a:prstGeom>
          <a:noFill/>
        </p:spPr>
        <p:txBody>
          <a:bodyPr wrap="square" rtlCol="0">
            <a:spAutoFit/>
          </a:bodyPr>
          <a:lstStyle/>
          <a:p>
            <a:pPr algn="ctr"/>
            <a:r>
              <a:rPr lang="en-US" b="1" i="1" dirty="0">
                <a:solidFill>
                  <a:srgbClr val="CC6600"/>
                </a:solidFill>
                <a:latin typeface="Times New Roman" panose="02020603050405020304" pitchFamily="18" charset="0"/>
                <a:cs typeface="Times New Roman" panose="02020603050405020304" pitchFamily="18" charset="0"/>
              </a:rPr>
              <a:t>The eyes of your understanding being enlightened; that ye may know what is the hope of his calling, </a:t>
            </a:r>
          </a:p>
          <a:p>
            <a:pPr algn="ctr"/>
            <a:r>
              <a:rPr lang="en-US" b="1" i="1" dirty="0">
                <a:solidFill>
                  <a:srgbClr val="CC6600"/>
                </a:solidFill>
                <a:latin typeface="Times New Roman" panose="02020603050405020304" pitchFamily="18" charset="0"/>
                <a:cs typeface="Times New Roman" panose="02020603050405020304" pitchFamily="18" charset="0"/>
              </a:rPr>
              <a:t>and what the riches of the glory of his inheritance in the saints, </a:t>
            </a:r>
          </a:p>
        </p:txBody>
      </p:sp>
      <p:sp>
        <p:nvSpPr>
          <p:cNvPr id="11" name="TextBox 10">
            <a:extLst>
              <a:ext uri="{FF2B5EF4-FFF2-40B4-BE49-F238E27FC236}">
                <a16:creationId xmlns:a16="http://schemas.microsoft.com/office/drawing/2014/main" id="{C54F50AE-0267-4F58-B620-02AB83FBB7D9}"/>
              </a:ext>
            </a:extLst>
          </p:cNvPr>
          <p:cNvSpPr txBox="1"/>
          <p:nvPr/>
        </p:nvSpPr>
        <p:spPr>
          <a:xfrm>
            <a:off x="121025" y="4368983"/>
            <a:ext cx="11927539" cy="369332"/>
          </a:xfrm>
          <a:prstGeom prst="rect">
            <a:avLst/>
          </a:prstGeom>
          <a:noFill/>
        </p:spPr>
        <p:txBody>
          <a:bodyPr wrap="square" rtlCol="0">
            <a:spAutoFit/>
          </a:bodyPr>
          <a:lstStyle/>
          <a:p>
            <a:pPr algn="ctr"/>
            <a:r>
              <a:rPr lang="en-US" b="1" i="1" dirty="0">
                <a:solidFill>
                  <a:srgbClr val="CC6600"/>
                </a:solidFill>
                <a:latin typeface="Times New Roman" panose="02020603050405020304" pitchFamily="18" charset="0"/>
                <a:cs typeface="Times New Roman" panose="02020603050405020304" pitchFamily="18" charset="0"/>
              </a:rPr>
              <a:t> And what is the exceeding greatness of his power to us-ward who believe, according to the working of his mighty power, </a:t>
            </a:r>
          </a:p>
        </p:txBody>
      </p:sp>
      <p:sp>
        <p:nvSpPr>
          <p:cNvPr id="13" name="TextBox 12">
            <a:extLst>
              <a:ext uri="{FF2B5EF4-FFF2-40B4-BE49-F238E27FC236}">
                <a16:creationId xmlns:a16="http://schemas.microsoft.com/office/drawing/2014/main" id="{C865C74B-BD4F-4758-8AB6-839AAABDC0AB}"/>
              </a:ext>
            </a:extLst>
          </p:cNvPr>
          <p:cNvSpPr txBox="1"/>
          <p:nvPr/>
        </p:nvSpPr>
        <p:spPr>
          <a:xfrm>
            <a:off x="2210328" y="5091362"/>
            <a:ext cx="7717556" cy="369332"/>
          </a:xfrm>
          <a:prstGeom prst="rect">
            <a:avLst/>
          </a:prstGeom>
          <a:noFill/>
        </p:spPr>
        <p:txBody>
          <a:bodyPr wrap="square" rtlCol="0">
            <a:spAutoFit/>
          </a:bodyPr>
          <a:lstStyle/>
          <a:p>
            <a:pPr algn="ctr"/>
            <a:r>
              <a:rPr lang="en-US" b="1" i="1" dirty="0">
                <a:solidFill>
                  <a:srgbClr val="CC6600"/>
                </a:solidFill>
                <a:latin typeface="Times New Roman" panose="02020603050405020304" pitchFamily="18" charset="0"/>
                <a:cs typeface="Times New Roman" panose="02020603050405020304" pitchFamily="18" charset="0"/>
              </a:rPr>
              <a:t>And you hath he quickened, who were dead in trespasses and sins; </a:t>
            </a:r>
          </a:p>
        </p:txBody>
      </p:sp>
      <p:sp>
        <p:nvSpPr>
          <p:cNvPr id="15" name="TextBox 14">
            <a:extLst>
              <a:ext uri="{FF2B5EF4-FFF2-40B4-BE49-F238E27FC236}">
                <a16:creationId xmlns:a16="http://schemas.microsoft.com/office/drawing/2014/main" id="{C8351696-F666-477B-B98A-525981E0DA0E}"/>
              </a:ext>
            </a:extLst>
          </p:cNvPr>
          <p:cNvSpPr txBox="1"/>
          <p:nvPr/>
        </p:nvSpPr>
        <p:spPr>
          <a:xfrm>
            <a:off x="793375" y="5406906"/>
            <a:ext cx="10569389" cy="369332"/>
          </a:xfrm>
          <a:prstGeom prst="rect">
            <a:avLst/>
          </a:prstGeom>
          <a:noFill/>
        </p:spPr>
        <p:txBody>
          <a:bodyPr wrap="square" rtlCol="0">
            <a:spAutoFit/>
          </a:bodyPr>
          <a:lstStyle/>
          <a:p>
            <a:pPr algn="ctr"/>
            <a:r>
              <a:rPr lang="en-US" b="1" i="1" dirty="0">
                <a:solidFill>
                  <a:srgbClr val="CC6600"/>
                </a:solidFill>
                <a:latin typeface="Times New Roman" panose="02020603050405020304" pitchFamily="18" charset="0"/>
                <a:cs typeface="Times New Roman" panose="02020603050405020304" pitchFamily="18" charset="0"/>
              </a:rPr>
              <a:t>Even when we were dead in sins, hath quickened us together with Christ, (by grace ye are saved;) </a:t>
            </a:r>
          </a:p>
        </p:txBody>
      </p:sp>
      <p:sp>
        <p:nvSpPr>
          <p:cNvPr id="17" name="TextBox 16">
            <a:extLst>
              <a:ext uri="{FF2B5EF4-FFF2-40B4-BE49-F238E27FC236}">
                <a16:creationId xmlns:a16="http://schemas.microsoft.com/office/drawing/2014/main" id="{CCDF2A34-E433-46CC-91BC-FBB21397F25C}"/>
              </a:ext>
            </a:extLst>
          </p:cNvPr>
          <p:cNvSpPr txBox="1"/>
          <p:nvPr/>
        </p:nvSpPr>
        <p:spPr>
          <a:xfrm>
            <a:off x="1238721" y="6150366"/>
            <a:ext cx="9714557" cy="369332"/>
          </a:xfrm>
          <a:prstGeom prst="rect">
            <a:avLst/>
          </a:prstGeom>
          <a:noFill/>
        </p:spPr>
        <p:txBody>
          <a:bodyPr wrap="square" rtlCol="0">
            <a:spAutoFit/>
          </a:bodyPr>
          <a:lstStyle/>
          <a:p>
            <a:pPr algn="ctr"/>
            <a:r>
              <a:rPr lang="en-US" b="1" i="1" dirty="0">
                <a:solidFill>
                  <a:srgbClr val="CC6600"/>
                </a:solidFill>
                <a:latin typeface="Times New Roman" panose="02020603050405020304" pitchFamily="18" charset="0"/>
                <a:cs typeface="Times New Roman" panose="02020603050405020304" pitchFamily="18" charset="0"/>
              </a:rPr>
              <a:t> And hath raised us up together, and made us sit together in heavenly places in Christ Jesus: </a:t>
            </a:r>
          </a:p>
        </p:txBody>
      </p:sp>
    </p:spTree>
    <p:extLst>
      <p:ext uri="{BB962C8B-B14F-4D97-AF65-F5344CB8AC3E}">
        <p14:creationId xmlns:p14="http://schemas.microsoft.com/office/powerpoint/2010/main" val="191796567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up)">
                                      <p:cBhvr>
                                        <p:cTn id="17" dur="1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up)">
                                      <p:cBhvr>
                                        <p:cTn id="27" dur="10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up)">
                                      <p:cBhvr>
                                        <p:cTn id="37" dur="10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wipe(up)">
                                      <p:cBhvr>
                                        <p:cTn id="47" dur="10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grpId="0"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up)">
                                      <p:cBhvr>
                                        <p:cTn id="52" dur="1000"/>
                                        <p:tgtEl>
                                          <p:spTgt spid="15"/>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500"/>
                                        <p:tgtEl>
                                          <p:spTgt spid="8"/>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1" fill="hold" grpId="0" nodeType="click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wipe(up)">
                                      <p:cBhvr>
                                        <p:cTn id="6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10" grpId="0"/>
      <p:bldP spid="12" grpId="0"/>
      <p:bldP spid="14" grpId="0"/>
      <p:bldP spid="16" grpId="0"/>
      <p:bldP spid="3" grpId="0"/>
      <p:bldP spid="4" grpId="0"/>
      <p:bldP spid="11" grpId="0"/>
      <p:bldP spid="13" grpId="0"/>
      <p:bldP spid="15"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F7AB03A-D968-4E5D-9B3C-50B0BDB97A0E}"/>
              </a:ext>
            </a:extLst>
          </p:cNvPr>
          <p:cNvSpPr/>
          <p:nvPr/>
        </p:nvSpPr>
        <p:spPr>
          <a:xfrm>
            <a:off x="0" y="0"/>
            <a:ext cx="12192000" cy="6858000"/>
          </a:xfrm>
          <a:prstGeom prst="rect">
            <a:avLst/>
          </a:prstGeom>
          <a:noFill/>
          <a:ln w="76200">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CAFC45D4-1799-428A-A553-1A12D70C984B}"/>
              </a:ext>
            </a:extLst>
          </p:cNvPr>
          <p:cNvSpPr txBox="1"/>
          <p:nvPr/>
        </p:nvSpPr>
        <p:spPr>
          <a:xfrm>
            <a:off x="438150" y="17320"/>
            <a:ext cx="11249025" cy="523220"/>
          </a:xfrm>
          <a:prstGeom prst="rect">
            <a:avLst/>
          </a:prstGeom>
          <a:solidFill>
            <a:schemeClr val="bg1">
              <a:lumMod val="95000"/>
            </a:schemeClr>
          </a:solidFill>
          <a:ln w="28575">
            <a:solidFill>
              <a:srgbClr val="CC6600"/>
            </a:solidFill>
          </a:ln>
        </p:spPr>
        <p:txBody>
          <a:bodyPr wrap="square" rtlCol="0">
            <a:spAutoFit/>
          </a:bodyPr>
          <a:lstStyle/>
          <a:p>
            <a:pPr algn="ctr"/>
            <a:r>
              <a:rPr lang="en-US" sz="2800" b="1" dirty="0">
                <a:ln w="3175">
                  <a:solidFill>
                    <a:srgbClr val="CC6600"/>
                  </a:solidFill>
                  <a:prstDash val="solid"/>
                </a:ln>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This is the Risen Christ That Paul Teaches in my King James 1611 Bible</a:t>
            </a:r>
          </a:p>
        </p:txBody>
      </p:sp>
      <p:sp>
        <p:nvSpPr>
          <p:cNvPr id="7" name="TextBox 6">
            <a:extLst>
              <a:ext uri="{FF2B5EF4-FFF2-40B4-BE49-F238E27FC236}">
                <a16:creationId xmlns:a16="http://schemas.microsoft.com/office/drawing/2014/main" id="{0845F2F3-688D-470F-BE4E-107718825CFB}"/>
              </a:ext>
            </a:extLst>
          </p:cNvPr>
          <p:cNvSpPr txBox="1"/>
          <p:nvPr/>
        </p:nvSpPr>
        <p:spPr>
          <a:xfrm>
            <a:off x="5208447" y="556125"/>
            <a:ext cx="1731818" cy="400110"/>
          </a:xfrm>
          <a:prstGeom prst="rect">
            <a:avLst/>
          </a:prstGeom>
          <a:noFill/>
        </p:spPr>
        <p:txBody>
          <a:bodyPr wrap="square" rtlCol="0">
            <a:spAutoFit/>
          </a:bodyPr>
          <a:lstStyle/>
          <a:p>
            <a:pPr algn="ctr"/>
            <a:r>
              <a:rPr lang="en-US" sz="2000" b="1" dirty="0">
                <a:solidFill>
                  <a:srgbClr val="FF0000"/>
                </a:solidFill>
                <a:latin typeface="Times New Roman" panose="02020603050405020304" pitchFamily="18" charset="0"/>
                <a:cs typeface="Times New Roman" panose="02020603050405020304" pitchFamily="18" charset="0"/>
              </a:rPr>
              <a:t>Ephesians</a:t>
            </a:r>
          </a:p>
        </p:txBody>
      </p:sp>
      <p:sp>
        <p:nvSpPr>
          <p:cNvPr id="8" name="TextBox 7">
            <a:extLst>
              <a:ext uri="{FF2B5EF4-FFF2-40B4-BE49-F238E27FC236}">
                <a16:creationId xmlns:a16="http://schemas.microsoft.com/office/drawing/2014/main" id="{9F31CC00-1D98-4400-84A1-9409CF10F446}"/>
              </a:ext>
            </a:extLst>
          </p:cNvPr>
          <p:cNvSpPr txBox="1"/>
          <p:nvPr/>
        </p:nvSpPr>
        <p:spPr>
          <a:xfrm>
            <a:off x="3178196" y="5345202"/>
            <a:ext cx="5778666" cy="369332"/>
          </a:xfrm>
          <a:prstGeom prst="rect">
            <a:avLst/>
          </a:prstGeom>
          <a:noFill/>
        </p:spPr>
        <p:txBody>
          <a:bodyPr wrap="square">
            <a:spAutoFit/>
          </a:bodyPr>
          <a:lstStyle/>
          <a:p>
            <a:pPr marL="0" marR="0" indent="0" algn="ctr">
              <a:spcBef>
                <a:spcPts val="0"/>
              </a:spcBef>
              <a:spcAft>
                <a:spcPts val="0"/>
              </a:spcAft>
            </a:pPr>
            <a:r>
              <a:rPr lang="en-US" sz="1800" b="1" kern="1500" dirty="0">
                <a:ln>
                  <a:noFill/>
                </a:ln>
                <a:solidFill>
                  <a:srgbClr val="FF0000"/>
                </a:solidFill>
                <a:effectLst/>
                <a:latin typeface="Times New Roman" panose="02020603050405020304" pitchFamily="18" charset="0"/>
                <a:cs typeface="Times New Roman" panose="02020603050405020304" pitchFamily="18" charset="0"/>
              </a:rPr>
              <a:t>2:15-17</a:t>
            </a:r>
            <a:r>
              <a:rPr lang="en-US" b="1" kern="1500" dirty="0">
                <a:solidFill>
                  <a:srgbClr val="000000"/>
                </a:solidFill>
                <a:latin typeface="Times New Roman" panose="02020603050405020304" pitchFamily="18" charset="0"/>
                <a:cs typeface="Times New Roman" panose="02020603050405020304" pitchFamily="18" charset="0"/>
              </a:rPr>
              <a:t> - </a:t>
            </a:r>
            <a:r>
              <a:rPr lang="en-US" sz="1800" b="1" kern="1500" dirty="0">
                <a:ln>
                  <a:noFill/>
                </a:ln>
                <a:solidFill>
                  <a:srgbClr val="000000"/>
                </a:solidFill>
                <a:effectLst/>
                <a:latin typeface="Times New Roman" panose="02020603050405020304" pitchFamily="18" charset="0"/>
                <a:cs typeface="Times New Roman" panose="02020603050405020304" pitchFamily="18" charset="0"/>
              </a:rPr>
              <a:t>He abolished the enmity between us and God!</a:t>
            </a:r>
            <a:endParaRPr lang="en-US" sz="1200" b="1" kern="1500" dirty="0">
              <a:ln>
                <a:noFill/>
              </a:ln>
              <a:solidFill>
                <a:srgbClr val="000000"/>
              </a:solidFill>
              <a:effectLst/>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690B3F45-F7C6-4445-A745-5FB01F1B43DE}"/>
              </a:ext>
            </a:extLst>
          </p:cNvPr>
          <p:cNvSpPr txBox="1"/>
          <p:nvPr/>
        </p:nvSpPr>
        <p:spPr>
          <a:xfrm>
            <a:off x="1433512" y="1002250"/>
            <a:ext cx="9367838" cy="369332"/>
          </a:xfrm>
          <a:prstGeom prst="rect">
            <a:avLst/>
          </a:prstGeom>
          <a:noFill/>
        </p:spPr>
        <p:txBody>
          <a:bodyPr wrap="square">
            <a:spAutoFit/>
          </a:bodyPr>
          <a:lstStyle/>
          <a:p>
            <a:pPr marL="0" marR="0" indent="0" algn="ctr">
              <a:spcBef>
                <a:spcPts val="0"/>
              </a:spcBef>
              <a:spcAft>
                <a:spcPts val="0"/>
              </a:spcAft>
            </a:pPr>
            <a:r>
              <a:rPr lang="en-US" sz="1800" b="1" kern="1500" dirty="0">
                <a:ln>
                  <a:noFill/>
                </a:ln>
                <a:solidFill>
                  <a:srgbClr val="FF0000"/>
                </a:solidFill>
                <a:effectLst/>
                <a:latin typeface="Times New Roman" panose="02020603050405020304" pitchFamily="18" charset="0"/>
                <a:cs typeface="Times New Roman" panose="02020603050405020304" pitchFamily="18" charset="0"/>
              </a:rPr>
              <a:t>2:7 - </a:t>
            </a:r>
            <a:r>
              <a:rPr lang="en-US" sz="1800" b="1" kern="1500" dirty="0">
                <a:ln>
                  <a:noFill/>
                </a:ln>
                <a:solidFill>
                  <a:srgbClr val="000000"/>
                </a:solidFill>
                <a:effectLst/>
                <a:latin typeface="Times New Roman" panose="02020603050405020304" pitchFamily="18" charset="0"/>
                <a:cs typeface="Times New Roman" panose="02020603050405020304" pitchFamily="18" charset="0"/>
              </a:rPr>
              <a:t>He shews the exceeding riches of God's grace in his kindness toward us through Himself!</a:t>
            </a:r>
            <a:endParaRPr lang="en-US" sz="1200" b="1" kern="1500" dirty="0">
              <a:ln>
                <a:noFill/>
              </a:ln>
              <a:solidFill>
                <a:srgbClr val="000000"/>
              </a:solidFill>
              <a:effectLst/>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228B1C40-05CA-4A45-9E8D-9A037EDE7ED2}"/>
              </a:ext>
            </a:extLst>
          </p:cNvPr>
          <p:cNvSpPr txBox="1"/>
          <p:nvPr/>
        </p:nvSpPr>
        <p:spPr>
          <a:xfrm>
            <a:off x="4119560" y="1706177"/>
            <a:ext cx="3929093" cy="369332"/>
          </a:xfrm>
          <a:prstGeom prst="rect">
            <a:avLst/>
          </a:prstGeom>
          <a:noFill/>
        </p:spPr>
        <p:txBody>
          <a:bodyPr wrap="square">
            <a:spAutoFit/>
          </a:bodyPr>
          <a:lstStyle/>
          <a:p>
            <a:pPr marL="0" marR="0" indent="0" algn="ctr">
              <a:spcBef>
                <a:spcPts val="0"/>
              </a:spcBef>
              <a:spcAft>
                <a:spcPts val="0"/>
              </a:spcAft>
            </a:pPr>
            <a:r>
              <a:rPr lang="en-US" sz="1800" b="1" kern="1500" dirty="0">
                <a:ln>
                  <a:noFill/>
                </a:ln>
                <a:solidFill>
                  <a:srgbClr val="FF0000"/>
                </a:solidFill>
                <a:effectLst/>
                <a:latin typeface="Times New Roman" panose="02020603050405020304" pitchFamily="18" charset="0"/>
                <a:cs typeface="Times New Roman" panose="02020603050405020304" pitchFamily="18" charset="0"/>
              </a:rPr>
              <a:t>2:10 - </a:t>
            </a:r>
            <a:r>
              <a:rPr lang="en-US" sz="1800" b="1" kern="1500" dirty="0">
                <a:ln>
                  <a:noFill/>
                </a:ln>
                <a:solidFill>
                  <a:srgbClr val="000000"/>
                </a:solidFill>
                <a:effectLst/>
                <a:latin typeface="Times New Roman" panose="02020603050405020304" pitchFamily="18" charset="0"/>
                <a:cs typeface="Times New Roman" panose="02020603050405020304" pitchFamily="18" charset="0"/>
              </a:rPr>
              <a:t>He creates us to do good works!</a:t>
            </a:r>
            <a:endParaRPr lang="en-US" sz="1200" b="1" kern="1500" dirty="0">
              <a:ln>
                <a:noFill/>
              </a:ln>
              <a:solidFill>
                <a:srgbClr val="000000"/>
              </a:solidFill>
              <a:effectLst/>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9ED3657B-7AB8-4FA1-AA8A-225022653FFD}"/>
              </a:ext>
            </a:extLst>
          </p:cNvPr>
          <p:cNvSpPr txBox="1"/>
          <p:nvPr/>
        </p:nvSpPr>
        <p:spPr>
          <a:xfrm>
            <a:off x="3681339" y="2722539"/>
            <a:ext cx="4778897" cy="369332"/>
          </a:xfrm>
          <a:prstGeom prst="rect">
            <a:avLst/>
          </a:prstGeom>
          <a:noFill/>
        </p:spPr>
        <p:txBody>
          <a:bodyPr wrap="square">
            <a:spAutoFit/>
          </a:bodyPr>
          <a:lstStyle/>
          <a:p>
            <a:pPr marL="0" marR="0" indent="0" algn="ctr">
              <a:spcBef>
                <a:spcPts val="0"/>
              </a:spcBef>
              <a:spcAft>
                <a:spcPts val="0"/>
              </a:spcAft>
            </a:pPr>
            <a:r>
              <a:rPr lang="en-US" sz="1800" b="1" kern="1500" dirty="0">
                <a:ln>
                  <a:noFill/>
                </a:ln>
                <a:solidFill>
                  <a:srgbClr val="FF0000"/>
                </a:solidFill>
                <a:effectLst/>
                <a:latin typeface="Times New Roman" panose="02020603050405020304" pitchFamily="18" charset="0"/>
                <a:cs typeface="Times New Roman" panose="02020603050405020304" pitchFamily="18" charset="0"/>
              </a:rPr>
              <a:t>2:12 - </a:t>
            </a:r>
            <a:r>
              <a:rPr lang="en-US" sz="1800" b="1" kern="1500" dirty="0">
                <a:ln>
                  <a:noFill/>
                </a:ln>
                <a:solidFill>
                  <a:srgbClr val="000000"/>
                </a:solidFill>
                <a:effectLst/>
                <a:latin typeface="Times New Roman" panose="02020603050405020304" pitchFamily="18" charset="0"/>
                <a:cs typeface="Times New Roman" panose="02020603050405020304" pitchFamily="18" charset="0"/>
              </a:rPr>
              <a:t>He gives us hope now and gives us God!</a:t>
            </a:r>
            <a:endParaRPr lang="en-US" sz="1200" b="1" kern="1500" dirty="0">
              <a:ln>
                <a:noFill/>
              </a:ln>
              <a:solidFill>
                <a:srgbClr val="000000"/>
              </a:solidFill>
              <a:effectLst/>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3F562257-CFBD-43C2-B012-DF726A79E95E}"/>
              </a:ext>
            </a:extLst>
          </p:cNvPr>
          <p:cNvSpPr txBox="1"/>
          <p:nvPr/>
        </p:nvSpPr>
        <p:spPr>
          <a:xfrm>
            <a:off x="4391896" y="3748497"/>
            <a:ext cx="3371945" cy="369332"/>
          </a:xfrm>
          <a:prstGeom prst="rect">
            <a:avLst/>
          </a:prstGeom>
          <a:noFill/>
        </p:spPr>
        <p:txBody>
          <a:bodyPr wrap="square">
            <a:spAutoFit/>
          </a:bodyPr>
          <a:lstStyle/>
          <a:p>
            <a:pPr marL="0" marR="0" indent="0" algn="ctr">
              <a:spcBef>
                <a:spcPts val="0"/>
              </a:spcBef>
              <a:spcAft>
                <a:spcPts val="0"/>
              </a:spcAft>
            </a:pPr>
            <a:r>
              <a:rPr lang="en-US" sz="1800" b="1" kern="1500" dirty="0">
                <a:ln>
                  <a:noFill/>
                </a:ln>
                <a:solidFill>
                  <a:srgbClr val="FF0000"/>
                </a:solidFill>
                <a:effectLst/>
                <a:latin typeface="Times New Roman" panose="02020603050405020304" pitchFamily="18" charset="0"/>
                <a:cs typeface="Times New Roman" panose="02020603050405020304" pitchFamily="18" charset="0"/>
              </a:rPr>
              <a:t>2:13 - </a:t>
            </a:r>
            <a:r>
              <a:rPr lang="en-US" sz="1800" b="1" kern="1500" dirty="0">
                <a:ln>
                  <a:noFill/>
                </a:ln>
                <a:solidFill>
                  <a:srgbClr val="000000"/>
                </a:solidFill>
                <a:effectLst/>
                <a:latin typeface="Times New Roman" panose="02020603050405020304" pitchFamily="18" charset="0"/>
                <a:cs typeface="Times New Roman" panose="02020603050405020304" pitchFamily="18" charset="0"/>
              </a:rPr>
              <a:t>He makes us nigh to God!</a:t>
            </a:r>
            <a:endParaRPr lang="en-US" sz="1200" b="1" kern="1500" dirty="0">
              <a:ln>
                <a:noFill/>
              </a:ln>
              <a:solidFill>
                <a:srgbClr val="000000"/>
              </a:solidFill>
              <a:effectLst/>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02B4B14A-CE10-4226-9537-3AE0CEA6F469}"/>
              </a:ext>
            </a:extLst>
          </p:cNvPr>
          <p:cNvSpPr txBox="1"/>
          <p:nvPr/>
        </p:nvSpPr>
        <p:spPr>
          <a:xfrm>
            <a:off x="2451290" y="4495962"/>
            <a:ext cx="7217151" cy="369332"/>
          </a:xfrm>
          <a:prstGeom prst="rect">
            <a:avLst/>
          </a:prstGeom>
          <a:noFill/>
        </p:spPr>
        <p:txBody>
          <a:bodyPr wrap="square">
            <a:spAutoFit/>
          </a:bodyPr>
          <a:lstStyle/>
          <a:p>
            <a:pPr marL="0" marR="0" indent="0" algn="ctr">
              <a:spcBef>
                <a:spcPts val="0"/>
              </a:spcBef>
              <a:spcAft>
                <a:spcPts val="0"/>
              </a:spcAft>
            </a:pPr>
            <a:r>
              <a:rPr lang="en-US" sz="1800" b="1" kern="1500" dirty="0">
                <a:ln>
                  <a:noFill/>
                </a:ln>
                <a:solidFill>
                  <a:srgbClr val="FF0000"/>
                </a:solidFill>
                <a:effectLst/>
                <a:latin typeface="Times New Roman" panose="02020603050405020304" pitchFamily="18" charset="0"/>
                <a:cs typeface="Times New Roman" panose="02020603050405020304" pitchFamily="18" charset="0"/>
              </a:rPr>
              <a:t>2:14 - </a:t>
            </a:r>
            <a:r>
              <a:rPr lang="en-US" sz="1800" b="1" kern="1500" dirty="0">
                <a:ln>
                  <a:noFill/>
                </a:ln>
                <a:solidFill>
                  <a:srgbClr val="000000"/>
                </a:solidFill>
                <a:effectLst/>
                <a:latin typeface="Times New Roman" panose="02020603050405020304" pitchFamily="18" charset="0"/>
                <a:cs typeface="Times New Roman" panose="02020603050405020304" pitchFamily="18" charset="0"/>
              </a:rPr>
              <a:t>He brings us together with the Jews, God’s own chosen people!</a:t>
            </a:r>
            <a:endParaRPr lang="en-US" sz="1200" b="1" kern="1500" dirty="0">
              <a:ln>
                <a:noFill/>
              </a:ln>
              <a:solidFill>
                <a:srgbClr val="000000"/>
              </a:solidFill>
              <a:effectLst/>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6938F70A-996D-48B2-8AA8-43B3C12B2C44}"/>
              </a:ext>
            </a:extLst>
          </p:cNvPr>
          <p:cNvSpPr txBox="1"/>
          <p:nvPr/>
        </p:nvSpPr>
        <p:spPr>
          <a:xfrm>
            <a:off x="236446" y="1290900"/>
            <a:ext cx="11637308" cy="369332"/>
          </a:xfrm>
          <a:prstGeom prst="rect">
            <a:avLst/>
          </a:prstGeom>
          <a:noFill/>
        </p:spPr>
        <p:txBody>
          <a:bodyPr wrap="square" rtlCol="0">
            <a:spAutoFit/>
          </a:bodyPr>
          <a:lstStyle/>
          <a:p>
            <a:pPr algn="ctr"/>
            <a:r>
              <a:rPr lang="en-US" b="1" i="1" dirty="0">
                <a:solidFill>
                  <a:srgbClr val="CC6600"/>
                </a:solidFill>
                <a:latin typeface="Times New Roman" panose="02020603050405020304" pitchFamily="18" charset="0"/>
                <a:cs typeface="Times New Roman" panose="02020603050405020304" pitchFamily="18" charset="0"/>
              </a:rPr>
              <a:t>That in the ages to come he might shew the exceeding riches of his grace in his kindness toward us through Christ Jesus. </a:t>
            </a:r>
          </a:p>
        </p:txBody>
      </p:sp>
      <p:sp>
        <p:nvSpPr>
          <p:cNvPr id="3" name="TextBox 2">
            <a:extLst>
              <a:ext uri="{FF2B5EF4-FFF2-40B4-BE49-F238E27FC236}">
                <a16:creationId xmlns:a16="http://schemas.microsoft.com/office/drawing/2014/main" id="{6E28EA74-64F6-4AC6-B3AA-A9A9C7DBFE48}"/>
              </a:ext>
            </a:extLst>
          </p:cNvPr>
          <p:cNvSpPr txBox="1"/>
          <p:nvPr/>
        </p:nvSpPr>
        <p:spPr>
          <a:xfrm>
            <a:off x="954743" y="1994827"/>
            <a:ext cx="10233211" cy="646331"/>
          </a:xfrm>
          <a:prstGeom prst="rect">
            <a:avLst/>
          </a:prstGeom>
          <a:noFill/>
        </p:spPr>
        <p:txBody>
          <a:bodyPr wrap="square" rtlCol="0">
            <a:spAutoFit/>
          </a:bodyPr>
          <a:lstStyle/>
          <a:p>
            <a:pPr algn="ctr"/>
            <a:r>
              <a:rPr lang="en-US" b="1" i="1" dirty="0">
                <a:solidFill>
                  <a:srgbClr val="CC6600"/>
                </a:solidFill>
                <a:latin typeface="Times New Roman" panose="02020603050405020304" pitchFamily="18" charset="0"/>
                <a:cs typeface="Times New Roman" panose="02020603050405020304" pitchFamily="18" charset="0"/>
              </a:rPr>
              <a:t>For we are his workmanship, created in Christ Jesus unto good works, </a:t>
            </a:r>
          </a:p>
          <a:p>
            <a:pPr algn="ctr"/>
            <a:r>
              <a:rPr lang="en-US" b="1" i="1" dirty="0">
                <a:solidFill>
                  <a:srgbClr val="CC6600"/>
                </a:solidFill>
                <a:latin typeface="Times New Roman" panose="02020603050405020304" pitchFamily="18" charset="0"/>
                <a:cs typeface="Times New Roman" panose="02020603050405020304" pitchFamily="18" charset="0"/>
              </a:rPr>
              <a:t>which God hath before ordained that we should walk in them. </a:t>
            </a:r>
          </a:p>
        </p:txBody>
      </p:sp>
      <p:sp>
        <p:nvSpPr>
          <p:cNvPr id="4" name="TextBox 3">
            <a:extLst>
              <a:ext uri="{FF2B5EF4-FFF2-40B4-BE49-F238E27FC236}">
                <a16:creationId xmlns:a16="http://schemas.microsoft.com/office/drawing/2014/main" id="{641ED8BC-7DD5-4CBC-9559-12367BD069C7}"/>
              </a:ext>
            </a:extLst>
          </p:cNvPr>
          <p:cNvSpPr txBox="1"/>
          <p:nvPr/>
        </p:nvSpPr>
        <p:spPr>
          <a:xfrm>
            <a:off x="860612" y="3011189"/>
            <a:ext cx="10475259" cy="646331"/>
          </a:xfrm>
          <a:prstGeom prst="rect">
            <a:avLst/>
          </a:prstGeom>
          <a:noFill/>
        </p:spPr>
        <p:txBody>
          <a:bodyPr wrap="square" rtlCol="0">
            <a:spAutoFit/>
          </a:bodyPr>
          <a:lstStyle/>
          <a:p>
            <a:pPr algn="ctr"/>
            <a:r>
              <a:rPr lang="en-US" b="1" i="1" dirty="0">
                <a:solidFill>
                  <a:srgbClr val="CC6600"/>
                </a:solidFill>
                <a:latin typeface="Times New Roman" panose="02020603050405020304" pitchFamily="18" charset="0"/>
                <a:cs typeface="Times New Roman" panose="02020603050405020304" pitchFamily="18" charset="0"/>
              </a:rPr>
              <a:t>That at that time ye were without Christ, being aliens from the commonwealth of Israel, </a:t>
            </a:r>
          </a:p>
          <a:p>
            <a:pPr algn="ctr"/>
            <a:r>
              <a:rPr lang="en-US" b="1" i="1" dirty="0">
                <a:solidFill>
                  <a:srgbClr val="CC6600"/>
                </a:solidFill>
                <a:latin typeface="Times New Roman" panose="02020603050405020304" pitchFamily="18" charset="0"/>
                <a:cs typeface="Times New Roman" panose="02020603050405020304" pitchFamily="18" charset="0"/>
              </a:rPr>
              <a:t>and strangers from the covenants of promise, having no hope, and without God in the world: </a:t>
            </a:r>
          </a:p>
        </p:txBody>
      </p:sp>
      <p:sp>
        <p:nvSpPr>
          <p:cNvPr id="11" name="TextBox 10">
            <a:extLst>
              <a:ext uri="{FF2B5EF4-FFF2-40B4-BE49-F238E27FC236}">
                <a16:creationId xmlns:a16="http://schemas.microsoft.com/office/drawing/2014/main" id="{3A29282A-37AE-4CBF-947D-9E2DACC27748}"/>
              </a:ext>
            </a:extLst>
          </p:cNvPr>
          <p:cNvSpPr txBox="1"/>
          <p:nvPr/>
        </p:nvSpPr>
        <p:spPr>
          <a:xfrm>
            <a:off x="1358153" y="4037147"/>
            <a:ext cx="9439835" cy="369332"/>
          </a:xfrm>
          <a:prstGeom prst="rect">
            <a:avLst/>
          </a:prstGeom>
          <a:noFill/>
        </p:spPr>
        <p:txBody>
          <a:bodyPr wrap="square" rtlCol="0">
            <a:spAutoFit/>
          </a:bodyPr>
          <a:lstStyle/>
          <a:p>
            <a:pPr algn="ctr"/>
            <a:r>
              <a:rPr lang="en-US" b="1" i="1" dirty="0">
                <a:solidFill>
                  <a:srgbClr val="CC6600"/>
                </a:solidFill>
                <a:latin typeface="Times New Roman" panose="02020603050405020304" pitchFamily="18" charset="0"/>
                <a:cs typeface="Times New Roman" panose="02020603050405020304" pitchFamily="18" charset="0"/>
              </a:rPr>
              <a:t>But now in Christ Jesus ye who sometimes were far off are made nigh by the blood of Christ. </a:t>
            </a:r>
          </a:p>
        </p:txBody>
      </p:sp>
      <p:sp>
        <p:nvSpPr>
          <p:cNvPr id="13" name="TextBox 12">
            <a:extLst>
              <a:ext uri="{FF2B5EF4-FFF2-40B4-BE49-F238E27FC236}">
                <a16:creationId xmlns:a16="http://schemas.microsoft.com/office/drawing/2014/main" id="{B2F9D8C4-4245-4313-84AC-3B8F1A487593}"/>
              </a:ext>
            </a:extLst>
          </p:cNvPr>
          <p:cNvSpPr txBox="1"/>
          <p:nvPr/>
        </p:nvSpPr>
        <p:spPr>
          <a:xfrm>
            <a:off x="739588" y="4800601"/>
            <a:ext cx="10676965" cy="369332"/>
          </a:xfrm>
          <a:prstGeom prst="rect">
            <a:avLst/>
          </a:prstGeom>
          <a:noFill/>
        </p:spPr>
        <p:txBody>
          <a:bodyPr wrap="square" rtlCol="0">
            <a:spAutoFit/>
          </a:bodyPr>
          <a:lstStyle/>
          <a:p>
            <a:pPr algn="ctr"/>
            <a:r>
              <a:rPr lang="en-US" b="1" i="1" dirty="0">
                <a:solidFill>
                  <a:srgbClr val="CC6600"/>
                </a:solidFill>
                <a:latin typeface="Times New Roman" panose="02020603050405020304" pitchFamily="18" charset="0"/>
                <a:cs typeface="Times New Roman" panose="02020603050405020304" pitchFamily="18" charset="0"/>
              </a:rPr>
              <a:t>For he is our peace, who hath made both one, and hath broken down the middle wall of partition between us; </a:t>
            </a:r>
          </a:p>
        </p:txBody>
      </p:sp>
      <p:sp>
        <p:nvSpPr>
          <p:cNvPr id="15" name="TextBox 14">
            <a:extLst>
              <a:ext uri="{FF2B5EF4-FFF2-40B4-BE49-F238E27FC236}">
                <a16:creationId xmlns:a16="http://schemas.microsoft.com/office/drawing/2014/main" id="{468AA002-4EE3-442B-8EFF-F9AED418CF69}"/>
              </a:ext>
            </a:extLst>
          </p:cNvPr>
          <p:cNvSpPr txBox="1"/>
          <p:nvPr/>
        </p:nvSpPr>
        <p:spPr>
          <a:xfrm>
            <a:off x="174812" y="5634319"/>
            <a:ext cx="11779623" cy="923330"/>
          </a:xfrm>
          <a:prstGeom prst="rect">
            <a:avLst/>
          </a:prstGeom>
          <a:noFill/>
        </p:spPr>
        <p:txBody>
          <a:bodyPr wrap="square" rtlCol="0">
            <a:spAutoFit/>
          </a:bodyPr>
          <a:lstStyle/>
          <a:p>
            <a:pPr algn="ctr"/>
            <a:r>
              <a:rPr lang="en-US" b="1" i="1" dirty="0">
                <a:solidFill>
                  <a:srgbClr val="CC6600"/>
                </a:solidFill>
                <a:latin typeface="Times New Roman" panose="02020603050405020304" pitchFamily="18" charset="0"/>
                <a:cs typeface="Times New Roman" panose="02020603050405020304" pitchFamily="18" charset="0"/>
              </a:rPr>
              <a:t>Having abolished in his flesh the enmity, even the law of commandments contained in ordinances; for to make in himself of twain one new man, so making peace; And that he might reconcile both unto God in one body by the cross, </a:t>
            </a:r>
          </a:p>
          <a:p>
            <a:pPr algn="ctr"/>
            <a:r>
              <a:rPr lang="en-US" b="1" i="1" dirty="0">
                <a:solidFill>
                  <a:srgbClr val="CC6600"/>
                </a:solidFill>
                <a:latin typeface="Times New Roman" panose="02020603050405020304" pitchFamily="18" charset="0"/>
                <a:cs typeface="Times New Roman" panose="02020603050405020304" pitchFamily="18" charset="0"/>
              </a:rPr>
              <a:t>having slain the enmity thereby: And came and preached peace to you which were afar off, and to them that were nigh.</a:t>
            </a:r>
          </a:p>
        </p:txBody>
      </p:sp>
    </p:spTree>
    <p:extLst>
      <p:ext uri="{BB962C8B-B14F-4D97-AF65-F5344CB8AC3E}">
        <p14:creationId xmlns:p14="http://schemas.microsoft.com/office/powerpoint/2010/main" val="62658290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up)">
                                      <p:cBhvr>
                                        <p:cTn id="17" dur="1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up)">
                                      <p:cBhvr>
                                        <p:cTn id="27" dur="10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up)">
                                      <p:cBhvr>
                                        <p:cTn id="37" dur="10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wipe(up)">
                                      <p:cBhvr>
                                        <p:cTn id="47" dur="10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fade">
                                      <p:cBhvr>
                                        <p:cTn id="52" dur="500"/>
                                        <p:tgtEl>
                                          <p:spTgt spid="8"/>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grpId="0" nodeType="click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up)">
                                      <p:cBhvr>
                                        <p:cTn id="5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2" grpId="0"/>
      <p:bldP spid="14" grpId="0"/>
      <p:bldP spid="16" grpId="0"/>
      <p:bldP spid="2" grpId="0"/>
      <p:bldP spid="3" grpId="0"/>
      <p:bldP spid="4" grpId="0"/>
      <p:bldP spid="11" grpId="0"/>
      <p:bldP spid="13" grpId="0"/>
      <p:bldP spid="1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altLang="en-US" sz="1800" b="1" i="0" u="none" strike="noStrike" cap="none" normalizeH="0" baseline="0" smtClean="0">
            <a:ln>
              <a:noFill/>
            </a:ln>
            <a:solidFill>
              <a:srgbClr val="FF0000"/>
            </a:solidFill>
            <a:effectLst/>
            <a:latin typeface="Times New Roman" panose="02020603050405020304"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altLang="en-US" sz="1800" b="1" i="0" u="none" strike="noStrike" cap="none" normalizeH="0" baseline="0" smtClean="0">
            <a:ln>
              <a:noFill/>
            </a:ln>
            <a:solidFill>
              <a:srgbClr val="FF0000"/>
            </a:solidFill>
            <a:effectLst/>
            <a:latin typeface="Times New Roman" panose="02020603050405020304"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17184</TotalTime>
  <Words>6192</Words>
  <Application>Microsoft Office PowerPoint</Application>
  <PresentationFormat>Widescreen</PresentationFormat>
  <Paragraphs>453</Paragraphs>
  <Slides>30</Slides>
  <Notes>2</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30</vt:i4>
      </vt:variant>
    </vt:vector>
  </HeadingPairs>
  <TitlesOfParts>
    <vt:vector size="39" baseType="lpstr">
      <vt:lpstr>Arial</vt:lpstr>
      <vt:lpstr>Calibri</vt:lpstr>
      <vt:lpstr>Calibri Light</vt:lpstr>
      <vt:lpstr>CASMIRA</vt:lpstr>
      <vt:lpstr>Old English Text MT</vt:lpstr>
      <vt:lpstr>Palatino Linotype</vt:lpstr>
      <vt:lpstr>Times New Roman</vt:lpstr>
      <vt:lpstr>Office Theme</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Rick Trout</dc:creator>
  <cp:lastModifiedBy>Rick Trout</cp:lastModifiedBy>
  <cp:revision>91</cp:revision>
  <dcterms:created xsi:type="dcterms:W3CDTF">2020-10-23T13:38:20Z</dcterms:created>
  <dcterms:modified xsi:type="dcterms:W3CDTF">2020-11-13T21:27:19Z</dcterms:modified>
</cp:coreProperties>
</file>